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7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5" r:id="rId54"/>
    <p:sldId id="393" r:id="rId55"/>
    <p:sldId id="394" r:id="rId56"/>
    <p:sldId id="396" r:id="rId57"/>
    <p:sldId id="397" r:id="rId58"/>
    <p:sldId id="399" r:id="rId59"/>
    <p:sldId id="398" r:id="rId60"/>
    <p:sldId id="400" r:id="rId61"/>
    <p:sldId id="401" r:id="rId62"/>
    <p:sldId id="402" r:id="rId63"/>
    <p:sldId id="403" r:id="rId64"/>
    <p:sldId id="404" r:id="rId65"/>
    <p:sldId id="405" r:id="rId66"/>
    <p:sldId id="543" r:id="rId67"/>
    <p:sldId id="544" r:id="rId68"/>
    <p:sldId id="545" r:id="rId69"/>
    <p:sldId id="546" r:id="rId70"/>
    <p:sldId id="547" r:id="rId71"/>
    <p:sldId id="548" r:id="rId72"/>
    <p:sldId id="549" r:id="rId73"/>
    <p:sldId id="550" r:id="rId74"/>
    <p:sldId id="551" r:id="rId75"/>
    <p:sldId id="552" r:id="rId76"/>
    <p:sldId id="553" r:id="rId77"/>
  </p:sldIdLst>
  <p:sldSz cx="12192000" cy="6858000"/>
  <p:notesSz cx="6858000" cy="9144000"/>
  <p:embeddedFontLst>
    <p:embeddedFont>
      <p:font typeface="Source Sans Pro" panose="020B0503030403020204" pitchFamily="34" charset="0"/>
      <p:regular r:id="rId79"/>
      <p:bold r:id="rId80"/>
      <p:italic r:id="rId81"/>
      <p:boldItalic r:id="rId8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1" id="{FD7B72F9-0288-40EA-9990-567D8956219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Week 2: DDL/DML and keys" id="{A58B1197-C7F2-42ED-9C3E-7AEB732846DE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Week 3 - Grouping and Aggregation" id="{6F0D7333-D422-487A-AEA6-5807FFDD1BC7}">
          <p14:sldIdLst>
            <p14:sldId id="271"/>
            <p14:sldId id="272"/>
            <p14:sldId id="273"/>
            <p14:sldId id="274"/>
            <p14:sldId id="275"/>
          </p14:sldIdLst>
        </p14:section>
        <p14:section name="Week 4 - Multiple Tables and Relationships" id="{CC93E6F8-3CF9-49B5-9DC3-176778F9BD1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Week 5: Table Joins" id="{DE3B6404-3E92-4AA5-9BD7-CC76983FA301}">
          <p14:sldIdLst>
            <p14:sldId id="285"/>
            <p14:sldId id="286"/>
            <p14:sldId id="287"/>
            <p14:sldId id="288"/>
            <p14:sldId id="289"/>
            <p14:sldId id="290"/>
            <p14:sldId id="379"/>
          </p14:sldIdLst>
        </p14:section>
        <p14:section name="Week 6 - Normalization" id="{023C6217-E087-4276-896F-9AB3597787BA}">
          <p14:sldIdLst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Week 8 - Subqueries and Persistent Database Objects" id="{19812B81-E406-4F2A-9CDA-B88253E2257E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5"/>
            <p14:sldId id="393"/>
            <p14:sldId id="394"/>
          </p14:sldIdLst>
        </p14:section>
        <p14:section name="Week 9 - Datatypes and Functions" id="{0665AB2E-3320-4AA4-ADD8-EC13981FE3DD}">
          <p14:sldIdLst>
            <p14:sldId id="396"/>
            <p14:sldId id="397"/>
            <p14:sldId id="399"/>
            <p14:sldId id="398"/>
            <p14:sldId id="400"/>
          </p14:sldIdLst>
        </p14:section>
        <p14:section name="Week 10 - Procedural SQL" id="{7D217DED-194D-46A2-BCAE-2D3B989FFA6C}">
          <p14:sldIdLst>
            <p14:sldId id="401"/>
            <p14:sldId id="402"/>
            <p14:sldId id="403"/>
            <p14:sldId id="404"/>
            <p14:sldId id="405"/>
            <p14:sldId id="543"/>
          </p14:sldIdLst>
        </p14:section>
        <p14:section name="Week 11 - Flow Control" id="{C9B43D04-C183-49E9-A832-2F17A01DD987}">
          <p14:sldIdLst>
            <p14:sldId id="544"/>
            <p14:sldId id="545"/>
            <p14:sldId id="546"/>
            <p14:sldId id="547"/>
          </p14:sldIdLst>
        </p14:section>
        <p14:section name="Week 12 - Database Optimization" id="{EB214857-17B6-440B-8934-B73E1E5B06A8}">
          <p14:sldIdLst>
            <p14:sldId id="548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ABAB"/>
    <a:srgbClr val="F20000"/>
    <a:srgbClr val="FF8585"/>
    <a:srgbClr val="FFFFFF"/>
    <a:srgbClr val="F7E8CF"/>
    <a:srgbClr val="FF0000"/>
    <a:srgbClr val="99FF66"/>
    <a:srgbClr val="0066FF"/>
    <a:srgbClr val="EAE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3FFC7-38F4-4CFF-BD97-B186CE17D4C4}" v="35" dt="2024-04-15T16:00:08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1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Beiko" userId="b596dd0d-8045-4af9-98e6-497a125db804" providerId="ADAL" clId="{9723FFC7-38F4-4CFF-BD97-B186CE17D4C4}"/>
    <pc:docChg chg="undo custSel addSld delSld modSld sldOrd addSection modSection">
      <pc:chgData name="Robert Beiko" userId="b596dd0d-8045-4af9-98e6-497a125db804" providerId="ADAL" clId="{9723FFC7-38F4-4CFF-BD97-B186CE17D4C4}" dt="2024-04-15T15:59:59.999" v="27530" actId="14100"/>
      <pc:docMkLst>
        <pc:docMk/>
      </pc:docMkLst>
      <pc:sldChg chg="modSp mod">
        <pc:chgData name="Robert Beiko" userId="b596dd0d-8045-4af9-98e6-497a125db804" providerId="ADAL" clId="{9723FFC7-38F4-4CFF-BD97-B186CE17D4C4}" dt="2024-04-12T16:16:35.172" v="1334" actId="20577"/>
        <pc:sldMkLst>
          <pc:docMk/>
          <pc:sldMk cId="321422320" sldId="256"/>
        </pc:sldMkLst>
        <pc:spChg chg="mod">
          <ac:chgData name="Robert Beiko" userId="b596dd0d-8045-4af9-98e6-497a125db804" providerId="ADAL" clId="{9723FFC7-38F4-4CFF-BD97-B186CE17D4C4}" dt="2024-04-12T16:16:35.172" v="1334" actId="20577"/>
          <ac:spMkLst>
            <pc:docMk/>
            <pc:sldMk cId="321422320" sldId="256"/>
            <ac:spMk id="4" creationId="{1ACA7CAB-DFD5-DB5E-8317-9DF53E24B8DE}"/>
          </ac:spMkLst>
        </pc:spChg>
        <pc:spChg chg="mod">
          <ac:chgData name="Robert Beiko" userId="b596dd0d-8045-4af9-98e6-497a125db804" providerId="ADAL" clId="{9723FFC7-38F4-4CFF-BD97-B186CE17D4C4}" dt="2024-04-12T16:16:17.357" v="1307" actId="207"/>
          <ac:spMkLst>
            <pc:docMk/>
            <pc:sldMk cId="321422320" sldId="256"/>
            <ac:spMk id="5" creationId="{D6F7E5CE-A3B2-ACE8-E33C-7E5018FB3F45}"/>
          </ac:spMkLst>
        </pc:spChg>
      </pc:sldChg>
      <pc:sldChg chg="modSp add mod">
        <pc:chgData name="Robert Beiko" userId="b596dd0d-8045-4af9-98e6-497a125db804" providerId="ADAL" clId="{9723FFC7-38F4-4CFF-BD97-B186CE17D4C4}" dt="2024-04-12T16:19:39.567" v="1669" actId="20577"/>
        <pc:sldMkLst>
          <pc:docMk/>
          <pc:sldMk cId="2980054373" sldId="257"/>
        </pc:sldMkLst>
        <pc:spChg chg="mod">
          <ac:chgData name="Robert Beiko" userId="b596dd0d-8045-4af9-98e6-497a125db804" providerId="ADAL" clId="{9723FFC7-38F4-4CFF-BD97-B186CE17D4C4}" dt="2024-04-12T16:16:52.509" v="1347" actId="20577"/>
          <ac:spMkLst>
            <pc:docMk/>
            <pc:sldMk cId="2980054373" sldId="257"/>
            <ac:spMk id="4" creationId="{1ACA7CAB-DFD5-DB5E-8317-9DF53E24B8DE}"/>
          </ac:spMkLst>
        </pc:spChg>
        <pc:spChg chg="mod">
          <ac:chgData name="Robert Beiko" userId="b596dd0d-8045-4af9-98e6-497a125db804" providerId="ADAL" clId="{9723FFC7-38F4-4CFF-BD97-B186CE17D4C4}" dt="2024-04-12T16:19:39.567" v="1669" actId="20577"/>
          <ac:spMkLst>
            <pc:docMk/>
            <pc:sldMk cId="2980054373" sldId="257"/>
            <ac:spMk id="5" creationId="{D6F7E5CE-A3B2-ACE8-E33C-7E5018FB3F45}"/>
          </ac:spMkLst>
        </pc:spChg>
      </pc:sldChg>
      <pc:sldChg chg="new del">
        <pc:chgData name="Robert Beiko" userId="b596dd0d-8045-4af9-98e6-497a125db804" providerId="ADAL" clId="{9723FFC7-38F4-4CFF-BD97-B186CE17D4C4}" dt="2024-04-12T16:16:21.176" v="1309" actId="680"/>
        <pc:sldMkLst>
          <pc:docMk/>
          <pc:sldMk cId="3546817603" sldId="257"/>
        </pc:sldMkLst>
      </pc:sldChg>
      <pc:sldChg chg="modSp add mod">
        <pc:chgData name="Robert Beiko" userId="b596dd0d-8045-4af9-98e6-497a125db804" providerId="ADAL" clId="{9723FFC7-38F4-4CFF-BD97-B186CE17D4C4}" dt="2024-04-12T16:25:32.638" v="2177" actId="20577"/>
        <pc:sldMkLst>
          <pc:docMk/>
          <pc:sldMk cId="1810046484" sldId="258"/>
        </pc:sldMkLst>
        <pc:spChg chg="mod">
          <ac:chgData name="Robert Beiko" userId="b596dd0d-8045-4af9-98e6-497a125db804" providerId="ADAL" clId="{9723FFC7-38F4-4CFF-BD97-B186CE17D4C4}" dt="2024-04-12T16:20:00.861" v="1704" actId="14100"/>
          <ac:spMkLst>
            <pc:docMk/>
            <pc:sldMk cId="1810046484" sldId="258"/>
            <ac:spMk id="4" creationId="{1ACA7CAB-DFD5-DB5E-8317-9DF53E24B8DE}"/>
          </ac:spMkLst>
        </pc:spChg>
        <pc:spChg chg="mod">
          <ac:chgData name="Robert Beiko" userId="b596dd0d-8045-4af9-98e6-497a125db804" providerId="ADAL" clId="{9723FFC7-38F4-4CFF-BD97-B186CE17D4C4}" dt="2024-04-12T16:25:32.638" v="2177" actId="20577"/>
          <ac:spMkLst>
            <pc:docMk/>
            <pc:sldMk cId="1810046484" sldId="258"/>
            <ac:spMk id="5" creationId="{D6F7E5CE-A3B2-ACE8-E33C-7E5018FB3F45}"/>
          </ac:spMkLst>
        </pc:spChg>
      </pc:sldChg>
      <pc:sldChg chg="modSp new mod">
        <pc:chgData name="Robert Beiko" userId="b596dd0d-8045-4af9-98e6-497a125db804" providerId="ADAL" clId="{9723FFC7-38F4-4CFF-BD97-B186CE17D4C4}" dt="2024-04-12T16:29:18.113" v="2786" actId="20577"/>
        <pc:sldMkLst>
          <pc:docMk/>
          <pc:sldMk cId="4158664692" sldId="259"/>
        </pc:sldMkLst>
        <pc:spChg chg="mod">
          <ac:chgData name="Robert Beiko" userId="b596dd0d-8045-4af9-98e6-497a125db804" providerId="ADAL" clId="{9723FFC7-38F4-4CFF-BD97-B186CE17D4C4}" dt="2024-04-12T16:25:54.270" v="2199" actId="20577"/>
          <ac:spMkLst>
            <pc:docMk/>
            <pc:sldMk cId="4158664692" sldId="259"/>
            <ac:spMk id="2" creationId="{FC029373-6315-955F-1EF3-01C58089430F}"/>
          </ac:spMkLst>
        </pc:spChg>
        <pc:spChg chg="mod">
          <ac:chgData name="Robert Beiko" userId="b596dd0d-8045-4af9-98e6-497a125db804" providerId="ADAL" clId="{9723FFC7-38F4-4CFF-BD97-B186CE17D4C4}" dt="2024-04-12T16:29:18.113" v="2786" actId="20577"/>
          <ac:spMkLst>
            <pc:docMk/>
            <pc:sldMk cId="4158664692" sldId="259"/>
            <ac:spMk id="3" creationId="{30729A9E-3606-6575-C665-AE84F68C1515}"/>
          </ac:spMkLst>
        </pc:spChg>
      </pc:sldChg>
      <pc:sldChg chg="modSp new mod">
        <pc:chgData name="Robert Beiko" userId="b596dd0d-8045-4af9-98e6-497a125db804" providerId="ADAL" clId="{9723FFC7-38F4-4CFF-BD97-B186CE17D4C4}" dt="2024-04-12T16:39:21.224" v="3170" actId="20577"/>
        <pc:sldMkLst>
          <pc:docMk/>
          <pc:sldMk cId="4292424305" sldId="260"/>
        </pc:sldMkLst>
        <pc:spChg chg="mod">
          <ac:chgData name="Robert Beiko" userId="b596dd0d-8045-4af9-98e6-497a125db804" providerId="ADAL" clId="{9723FFC7-38F4-4CFF-BD97-B186CE17D4C4}" dt="2024-04-12T16:31:09.764" v="2821" actId="20577"/>
          <ac:spMkLst>
            <pc:docMk/>
            <pc:sldMk cId="4292424305" sldId="260"/>
            <ac:spMk id="2" creationId="{F015083A-F912-0EDF-C7D0-B0B6B53EB509}"/>
          </ac:spMkLst>
        </pc:spChg>
        <pc:spChg chg="mod">
          <ac:chgData name="Robert Beiko" userId="b596dd0d-8045-4af9-98e6-497a125db804" providerId="ADAL" clId="{9723FFC7-38F4-4CFF-BD97-B186CE17D4C4}" dt="2024-04-12T16:39:21.224" v="3170" actId="20577"/>
          <ac:spMkLst>
            <pc:docMk/>
            <pc:sldMk cId="4292424305" sldId="260"/>
            <ac:spMk id="3" creationId="{A0F5823A-7648-F971-E291-E7B652CD52D3}"/>
          </ac:spMkLst>
        </pc:spChg>
      </pc:sldChg>
      <pc:sldChg chg="addSp modSp add mod">
        <pc:chgData name="Robert Beiko" userId="b596dd0d-8045-4af9-98e6-497a125db804" providerId="ADAL" clId="{9723FFC7-38F4-4CFF-BD97-B186CE17D4C4}" dt="2024-04-12T16:43:45.660" v="3792" actId="20577"/>
        <pc:sldMkLst>
          <pc:docMk/>
          <pc:sldMk cId="2714010974" sldId="261"/>
        </pc:sldMkLst>
        <pc:spChg chg="mod">
          <ac:chgData name="Robert Beiko" userId="b596dd0d-8045-4af9-98e6-497a125db804" providerId="ADAL" clId="{9723FFC7-38F4-4CFF-BD97-B186CE17D4C4}" dt="2024-04-12T16:39:41.681" v="3187" actId="20577"/>
          <ac:spMkLst>
            <pc:docMk/>
            <pc:sldMk cId="2714010974" sldId="261"/>
            <ac:spMk id="2" creationId="{F015083A-F912-0EDF-C7D0-B0B6B53EB509}"/>
          </ac:spMkLst>
        </pc:spChg>
        <pc:spChg chg="mod">
          <ac:chgData name="Robert Beiko" userId="b596dd0d-8045-4af9-98e6-497a125db804" providerId="ADAL" clId="{9723FFC7-38F4-4CFF-BD97-B186CE17D4C4}" dt="2024-04-12T16:43:45.660" v="3792" actId="20577"/>
          <ac:spMkLst>
            <pc:docMk/>
            <pc:sldMk cId="2714010974" sldId="261"/>
            <ac:spMk id="3" creationId="{A0F5823A-7648-F971-E291-E7B652CD52D3}"/>
          </ac:spMkLst>
        </pc:spChg>
        <pc:picChg chg="add mod">
          <ac:chgData name="Robert Beiko" userId="b596dd0d-8045-4af9-98e6-497a125db804" providerId="ADAL" clId="{9723FFC7-38F4-4CFF-BD97-B186CE17D4C4}" dt="2024-04-12T16:39:58.567" v="3191" actId="1076"/>
          <ac:picMkLst>
            <pc:docMk/>
            <pc:sldMk cId="2714010974" sldId="261"/>
            <ac:picMk id="5" creationId="{431540A3-86D3-EB62-DD47-3AFE452CEC63}"/>
          </ac:picMkLst>
        </pc:picChg>
      </pc:sldChg>
      <pc:sldChg chg="modSp new mod">
        <pc:chgData name="Robert Beiko" userId="b596dd0d-8045-4af9-98e6-497a125db804" providerId="ADAL" clId="{9723FFC7-38F4-4CFF-BD97-B186CE17D4C4}" dt="2024-04-12T16:48:41.192" v="4521" actId="20577"/>
        <pc:sldMkLst>
          <pc:docMk/>
          <pc:sldMk cId="1027086992" sldId="262"/>
        </pc:sldMkLst>
        <pc:spChg chg="mod">
          <ac:chgData name="Robert Beiko" userId="b596dd0d-8045-4af9-98e6-497a125db804" providerId="ADAL" clId="{9723FFC7-38F4-4CFF-BD97-B186CE17D4C4}" dt="2024-04-12T16:44:20.469" v="3811" actId="20577"/>
          <ac:spMkLst>
            <pc:docMk/>
            <pc:sldMk cId="1027086992" sldId="262"/>
            <ac:spMk id="2" creationId="{2D1B6CC1-4162-9D6D-5444-261E6186C6C0}"/>
          </ac:spMkLst>
        </pc:spChg>
        <pc:spChg chg="mod">
          <ac:chgData name="Robert Beiko" userId="b596dd0d-8045-4af9-98e6-497a125db804" providerId="ADAL" clId="{9723FFC7-38F4-4CFF-BD97-B186CE17D4C4}" dt="2024-04-12T16:48:41.192" v="4521" actId="20577"/>
          <ac:spMkLst>
            <pc:docMk/>
            <pc:sldMk cId="1027086992" sldId="262"/>
            <ac:spMk id="3" creationId="{73B08FED-75DD-FB14-F885-CBBAA9F84C9E}"/>
          </ac:spMkLst>
        </pc:spChg>
      </pc:sldChg>
      <pc:sldChg chg="modSp new mod">
        <pc:chgData name="Robert Beiko" userId="b596dd0d-8045-4af9-98e6-497a125db804" providerId="ADAL" clId="{9723FFC7-38F4-4CFF-BD97-B186CE17D4C4}" dt="2024-04-12T17:06:07.685" v="5471" actId="20577"/>
        <pc:sldMkLst>
          <pc:docMk/>
          <pc:sldMk cId="3322848705" sldId="263"/>
        </pc:sldMkLst>
        <pc:spChg chg="mod">
          <ac:chgData name="Robert Beiko" userId="b596dd0d-8045-4af9-98e6-497a125db804" providerId="ADAL" clId="{9723FFC7-38F4-4CFF-BD97-B186CE17D4C4}" dt="2024-04-12T17:06:07.685" v="5471" actId="20577"/>
          <ac:spMkLst>
            <pc:docMk/>
            <pc:sldMk cId="3322848705" sldId="263"/>
            <ac:spMk id="2" creationId="{3761F77A-560E-42E2-3175-81F2C4594E76}"/>
          </ac:spMkLst>
        </pc:spChg>
        <pc:spChg chg="mod">
          <ac:chgData name="Robert Beiko" userId="b596dd0d-8045-4af9-98e6-497a125db804" providerId="ADAL" clId="{9723FFC7-38F4-4CFF-BD97-B186CE17D4C4}" dt="2024-04-12T17:01:02.988" v="5271" actId="20577"/>
          <ac:spMkLst>
            <pc:docMk/>
            <pc:sldMk cId="3322848705" sldId="263"/>
            <ac:spMk id="3" creationId="{B0BEA793-A723-09F9-AB35-A38F77EC6ADC}"/>
          </ac:spMkLst>
        </pc:spChg>
      </pc:sldChg>
      <pc:sldChg chg="addSp delSp modSp new mod">
        <pc:chgData name="Robert Beiko" userId="b596dd0d-8045-4af9-98e6-497a125db804" providerId="ADAL" clId="{9723FFC7-38F4-4CFF-BD97-B186CE17D4C4}" dt="2024-04-12T17:06:13.287" v="5483" actId="20577"/>
        <pc:sldMkLst>
          <pc:docMk/>
          <pc:sldMk cId="2276139910" sldId="264"/>
        </pc:sldMkLst>
        <pc:spChg chg="mod">
          <ac:chgData name="Robert Beiko" userId="b596dd0d-8045-4af9-98e6-497a125db804" providerId="ADAL" clId="{9723FFC7-38F4-4CFF-BD97-B186CE17D4C4}" dt="2024-04-12T17:06:13.287" v="5483" actId="20577"/>
          <ac:spMkLst>
            <pc:docMk/>
            <pc:sldMk cId="2276139910" sldId="264"/>
            <ac:spMk id="2" creationId="{7492337E-C11E-0A4A-9EA9-9B4BE803C6D5}"/>
          </ac:spMkLst>
        </pc:spChg>
        <pc:spChg chg="add del">
          <ac:chgData name="Robert Beiko" userId="b596dd0d-8045-4af9-98e6-497a125db804" providerId="ADAL" clId="{9723FFC7-38F4-4CFF-BD97-B186CE17D4C4}" dt="2024-04-12T17:02:00.014" v="5283" actId="478"/>
          <ac:spMkLst>
            <pc:docMk/>
            <pc:sldMk cId="2276139910" sldId="264"/>
            <ac:spMk id="3" creationId="{7B5F8C58-9DE1-2465-B9E7-D4E0F0CCDCCB}"/>
          </ac:spMkLst>
        </pc:spChg>
        <pc:spChg chg="add mod">
          <ac:chgData name="Robert Beiko" userId="b596dd0d-8045-4af9-98e6-497a125db804" providerId="ADAL" clId="{9723FFC7-38F4-4CFF-BD97-B186CE17D4C4}" dt="2024-04-12T17:01:57.240" v="5282"/>
          <ac:spMkLst>
            <pc:docMk/>
            <pc:sldMk cId="2276139910" sldId="264"/>
            <ac:spMk id="5" creationId="{3DD06B80-2228-12BC-BD2E-2BC676768706}"/>
          </ac:spMkLst>
        </pc:spChg>
        <pc:spChg chg="add mod">
          <ac:chgData name="Robert Beiko" userId="b596dd0d-8045-4af9-98e6-497a125db804" providerId="ADAL" clId="{9723FFC7-38F4-4CFF-BD97-B186CE17D4C4}" dt="2024-04-12T17:02:00.714" v="5284"/>
          <ac:spMkLst>
            <pc:docMk/>
            <pc:sldMk cId="2276139910" sldId="264"/>
            <ac:spMk id="6" creationId="{C28ECA77-ABDF-4D6B-5FE2-7D1DF4AB34D2}"/>
          </ac:spMkLst>
        </pc:spChg>
        <pc:spChg chg="add mod">
          <ac:chgData name="Robert Beiko" userId="b596dd0d-8045-4af9-98e6-497a125db804" providerId="ADAL" clId="{9723FFC7-38F4-4CFF-BD97-B186CE17D4C4}" dt="2024-04-12T17:03:37.740" v="5360" actId="1076"/>
          <ac:spMkLst>
            <pc:docMk/>
            <pc:sldMk cId="2276139910" sldId="264"/>
            <ac:spMk id="7" creationId="{B5F3DDE7-59C9-4805-AF56-B63A8B2FFB55}"/>
          </ac:spMkLst>
        </pc:spChg>
      </pc:sldChg>
      <pc:sldChg chg="modSp new mod">
        <pc:chgData name="Robert Beiko" userId="b596dd0d-8045-4af9-98e6-497a125db804" providerId="ADAL" clId="{9723FFC7-38F4-4CFF-BD97-B186CE17D4C4}" dt="2024-04-12T17:06:18.691" v="5491" actId="20577"/>
        <pc:sldMkLst>
          <pc:docMk/>
          <pc:sldMk cId="1407013376" sldId="265"/>
        </pc:sldMkLst>
        <pc:spChg chg="mod">
          <ac:chgData name="Robert Beiko" userId="b596dd0d-8045-4af9-98e6-497a125db804" providerId="ADAL" clId="{9723FFC7-38F4-4CFF-BD97-B186CE17D4C4}" dt="2024-04-12T17:06:18.691" v="5491" actId="20577"/>
          <ac:spMkLst>
            <pc:docMk/>
            <pc:sldMk cId="1407013376" sldId="265"/>
            <ac:spMk id="2" creationId="{E44FCE63-F910-150C-4C68-E9FA6F4795D7}"/>
          </ac:spMkLst>
        </pc:spChg>
        <pc:spChg chg="mod">
          <ac:chgData name="Robert Beiko" userId="b596dd0d-8045-4af9-98e6-497a125db804" providerId="ADAL" clId="{9723FFC7-38F4-4CFF-BD97-B186CE17D4C4}" dt="2024-04-12T17:04:33.022" v="5463" actId="15"/>
          <ac:spMkLst>
            <pc:docMk/>
            <pc:sldMk cId="1407013376" sldId="265"/>
            <ac:spMk id="3" creationId="{0EA8C640-30EA-4319-7198-4DB0BCB1CA80}"/>
          </ac:spMkLst>
        </pc:spChg>
      </pc:sldChg>
      <pc:sldChg chg="addSp modSp new mod">
        <pc:chgData name="Robert Beiko" userId="b596dd0d-8045-4af9-98e6-497a125db804" providerId="ADAL" clId="{9723FFC7-38F4-4CFF-BD97-B186CE17D4C4}" dt="2024-04-12T17:07:27.080" v="5557" actId="27636"/>
        <pc:sldMkLst>
          <pc:docMk/>
          <pc:sldMk cId="457304532" sldId="266"/>
        </pc:sldMkLst>
        <pc:spChg chg="mod">
          <ac:chgData name="Robert Beiko" userId="b596dd0d-8045-4af9-98e6-497a125db804" providerId="ADAL" clId="{9723FFC7-38F4-4CFF-BD97-B186CE17D4C4}" dt="2024-04-12T17:06:28.993" v="5512" actId="20577"/>
          <ac:spMkLst>
            <pc:docMk/>
            <pc:sldMk cId="457304532" sldId="266"/>
            <ac:spMk id="2" creationId="{0FD4AFBB-E2A9-48B2-00F0-8831D43DD943}"/>
          </ac:spMkLst>
        </pc:spChg>
        <pc:spChg chg="mod">
          <ac:chgData name="Robert Beiko" userId="b596dd0d-8045-4af9-98e6-497a125db804" providerId="ADAL" clId="{9723FFC7-38F4-4CFF-BD97-B186CE17D4C4}" dt="2024-04-12T17:07:01.625" v="5517" actId="20577"/>
          <ac:spMkLst>
            <pc:docMk/>
            <pc:sldMk cId="457304532" sldId="266"/>
            <ac:spMk id="3" creationId="{9BC1890F-E70A-EB8D-9C28-E65D577C3B9A}"/>
          </ac:spMkLst>
        </pc:spChg>
        <pc:spChg chg="add mod">
          <ac:chgData name="Robert Beiko" userId="b596dd0d-8045-4af9-98e6-497a125db804" providerId="ADAL" clId="{9723FFC7-38F4-4CFF-BD97-B186CE17D4C4}" dt="2024-04-12T17:07:10.362" v="5518" actId="1076"/>
          <ac:spMkLst>
            <pc:docMk/>
            <pc:sldMk cId="457304532" sldId="266"/>
            <ac:spMk id="5" creationId="{51764191-18F0-C685-F912-5C6BB1CF4FB0}"/>
          </ac:spMkLst>
        </pc:spChg>
        <pc:spChg chg="add mod">
          <ac:chgData name="Robert Beiko" userId="b596dd0d-8045-4af9-98e6-497a125db804" providerId="ADAL" clId="{9723FFC7-38F4-4CFF-BD97-B186CE17D4C4}" dt="2024-04-12T17:07:10.362" v="5518" actId="1076"/>
          <ac:spMkLst>
            <pc:docMk/>
            <pc:sldMk cId="457304532" sldId="266"/>
            <ac:spMk id="6" creationId="{810739AD-768A-175F-ABB5-58D19C79C9FB}"/>
          </ac:spMkLst>
        </pc:spChg>
        <pc:spChg chg="add mod">
          <ac:chgData name="Robert Beiko" userId="b596dd0d-8045-4af9-98e6-497a125db804" providerId="ADAL" clId="{9723FFC7-38F4-4CFF-BD97-B186CE17D4C4}" dt="2024-04-12T17:07:10.362" v="5518" actId="1076"/>
          <ac:spMkLst>
            <pc:docMk/>
            <pc:sldMk cId="457304532" sldId="266"/>
            <ac:spMk id="8" creationId="{9C3CEC8D-11A1-711A-9404-7D15490E8E11}"/>
          </ac:spMkLst>
        </pc:spChg>
        <pc:spChg chg="add mod">
          <ac:chgData name="Robert Beiko" userId="b596dd0d-8045-4af9-98e6-497a125db804" providerId="ADAL" clId="{9723FFC7-38F4-4CFF-BD97-B186CE17D4C4}" dt="2024-04-12T17:07:10.362" v="5518" actId="1076"/>
          <ac:spMkLst>
            <pc:docMk/>
            <pc:sldMk cId="457304532" sldId="266"/>
            <ac:spMk id="9" creationId="{C4D10A0B-BEAA-108D-969B-AA358099AA84}"/>
          </ac:spMkLst>
        </pc:spChg>
        <pc:spChg chg="add mod">
          <ac:chgData name="Robert Beiko" userId="b596dd0d-8045-4af9-98e6-497a125db804" providerId="ADAL" clId="{9723FFC7-38F4-4CFF-BD97-B186CE17D4C4}" dt="2024-04-12T17:07:27.080" v="5557" actId="27636"/>
          <ac:spMkLst>
            <pc:docMk/>
            <pc:sldMk cId="457304532" sldId="266"/>
            <ac:spMk id="10" creationId="{25EFEAB4-01F9-CB6D-8745-4D7CD882BEA7}"/>
          </ac:spMkLst>
        </pc:spChg>
        <pc:cxnChg chg="add mod">
          <ac:chgData name="Robert Beiko" userId="b596dd0d-8045-4af9-98e6-497a125db804" providerId="ADAL" clId="{9723FFC7-38F4-4CFF-BD97-B186CE17D4C4}" dt="2024-04-12T17:07:10.362" v="5518" actId="1076"/>
          <ac:cxnSpMkLst>
            <pc:docMk/>
            <pc:sldMk cId="457304532" sldId="266"/>
            <ac:cxnSpMk id="7" creationId="{7A45797C-063F-8B81-1E27-039428537683}"/>
          </ac:cxnSpMkLst>
        </pc:cxnChg>
      </pc:sldChg>
      <pc:sldChg chg="modSp new mod">
        <pc:chgData name="Robert Beiko" userId="b596dd0d-8045-4af9-98e6-497a125db804" providerId="ADAL" clId="{9723FFC7-38F4-4CFF-BD97-B186CE17D4C4}" dt="2024-04-12T17:11:05.038" v="6190" actId="20577"/>
        <pc:sldMkLst>
          <pc:docMk/>
          <pc:sldMk cId="86965791" sldId="267"/>
        </pc:sldMkLst>
        <pc:spChg chg="mod">
          <ac:chgData name="Robert Beiko" userId="b596dd0d-8045-4af9-98e6-497a125db804" providerId="ADAL" clId="{9723FFC7-38F4-4CFF-BD97-B186CE17D4C4}" dt="2024-04-12T17:07:58.998" v="5572" actId="20577"/>
          <ac:spMkLst>
            <pc:docMk/>
            <pc:sldMk cId="86965791" sldId="267"/>
            <ac:spMk id="2" creationId="{9C396C95-6DCB-A99C-9965-FAA11B7910B6}"/>
          </ac:spMkLst>
        </pc:spChg>
        <pc:spChg chg="mod">
          <ac:chgData name="Robert Beiko" userId="b596dd0d-8045-4af9-98e6-497a125db804" providerId="ADAL" clId="{9723FFC7-38F4-4CFF-BD97-B186CE17D4C4}" dt="2024-04-12T17:11:05.038" v="6190" actId="20577"/>
          <ac:spMkLst>
            <pc:docMk/>
            <pc:sldMk cId="86965791" sldId="267"/>
            <ac:spMk id="3" creationId="{F9B4986F-E4D1-4D31-8545-B6ECD19275B1}"/>
          </ac:spMkLst>
        </pc:spChg>
      </pc:sldChg>
      <pc:sldChg chg="add del">
        <pc:chgData name="Robert Beiko" userId="b596dd0d-8045-4af9-98e6-497a125db804" providerId="ADAL" clId="{9723FFC7-38F4-4CFF-BD97-B186CE17D4C4}" dt="2024-04-12T17:07:52.644" v="5559" actId="2890"/>
        <pc:sldMkLst>
          <pc:docMk/>
          <pc:sldMk cId="3763649545" sldId="267"/>
        </pc:sldMkLst>
      </pc:sldChg>
      <pc:sldChg chg="modSp add mod">
        <pc:chgData name="Robert Beiko" userId="b596dd0d-8045-4af9-98e6-497a125db804" providerId="ADAL" clId="{9723FFC7-38F4-4CFF-BD97-B186CE17D4C4}" dt="2024-04-12T17:12:46.525" v="6325" actId="20577"/>
        <pc:sldMkLst>
          <pc:docMk/>
          <pc:sldMk cId="3794723058" sldId="268"/>
        </pc:sldMkLst>
        <pc:spChg chg="mod">
          <ac:chgData name="Robert Beiko" userId="b596dd0d-8045-4af9-98e6-497a125db804" providerId="ADAL" clId="{9723FFC7-38F4-4CFF-BD97-B186CE17D4C4}" dt="2024-04-12T17:11:24.560" v="6201" actId="20577"/>
          <ac:spMkLst>
            <pc:docMk/>
            <pc:sldMk cId="3794723058" sldId="268"/>
            <ac:spMk id="2" creationId="{9C396C95-6DCB-A99C-9965-FAA11B7910B6}"/>
          </ac:spMkLst>
        </pc:spChg>
        <pc:spChg chg="mod">
          <ac:chgData name="Robert Beiko" userId="b596dd0d-8045-4af9-98e6-497a125db804" providerId="ADAL" clId="{9723FFC7-38F4-4CFF-BD97-B186CE17D4C4}" dt="2024-04-12T17:12:46.525" v="6325" actId="20577"/>
          <ac:spMkLst>
            <pc:docMk/>
            <pc:sldMk cId="3794723058" sldId="268"/>
            <ac:spMk id="3" creationId="{F9B4986F-E4D1-4D31-8545-B6ECD19275B1}"/>
          </ac:spMkLst>
        </pc:spChg>
      </pc:sldChg>
      <pc:sldChg chg="modSp new mod">
        <pc:chgData name="Robert Beiko" userId="b596dd0d-8045-4af9-98e6-497a125db804" providerId="ADAL" clId="{9723FFC7-38F4-4CFF-BD97-B186CE17D4C4}" dt="2024-04-12T17:15:31.545" v="6581" actId="403"/>
        <pc:sldMkLst>
          <pc:docMk/>
          <pc:sldMk cId="2042648696" sldId="269"/>
        </pc:sldMkLst>
        <pc:spChg chg="mod">
          <ac:chgData name="Robert Beiko" userId="b596dd0d-8045-4af9-98e6-497a125db804" providerId="ADAL" clId="{9723FFC7-38F4-4CFF-BD97-B186CE17D4C4}" dt="2024-04-12T17:13:07.401" v="6348" actId="20577"/>
          <ac:spMkLst>
            <pc:docMk/>
            <pc:sldMk cId="2042648696" sldId="269"/>
            <ac:spMk id="2" creationId="{9160A968-BA82-0800-BFDB-9C99E2804D95}"/>
          </ac:spMkLst>
        </pc:spChg>
        <pc:spChg chg="mod">
          <ac:chgData name="Robert Beiko" userId="b596dd0d-8045-4af9-98e6-497a125db804" providerId="ADAL" clId="{9723FFC7-38F4-4CFF-BD97-B186CE17D4C4}" dt="2024-04-12T17:15:31.545" v="6581" actId="403"/>
          <ac:spMkLst>
            <pc:docMk/>
            <pc:sldMk cId="2042648696" sldId="269"/>
            <ac:spMk id="3" creationId="{0F87A289-34E8-44CD-4768-480AC33A7169}"/>
          </ac:spMkLst>
        </pc:spChg>
      </pc:sldChg>
      <pc:sldChg chg="modSp add mod">
        <pc:chgData name="Robert Beiko" userId="b596dd0d-8045-4af9-98e6-497a125db804" providerId="ADAL" clId="{9723FFC7-38F4-4CFF-BD97-B186CE17D4C4}" dt="2024-04-12T17:18:57.736" v="7067" actId="27636"/>
        <pc:sldMkLst>
          <pc:docMk/>
          <pc:sldMk cId="1110993986" sldId="270"/>
        </pc:sldMkLst>
        <pc:spChg chg="mod">
          <ac:chgData name="Robert Beiko" userId="b596dd0d-8045-4af9-98e6-497a125db804" providerId="ADAL" clId="{9723FFC7-38F4-4CFF-BD97-B186CE17D4C4}" dt="2024-04-12T17:16:02.750" v="6651" actId="20577"/>
          <ac:spMkLst>
            <pc:docMk/>
            <pc:sldMk cId="1110993986" sldId="270"/>
            <ac:spMk id="2" creationId="{9160A968-BA82-0800-BFDB-9C99E2804D95}"/>
          </ac:spMkLst>
        </pc:spChg>
        <pc:spChg chg="mod">
          <ac:chgData name="Robert Beiko" userId="b596dd0d-8045-4af9-98e6-497a125db804" providerId="ADAL" clId="{9723FFC7-38F4-4CFF-BD97-B186CE17D4C4}" dt="2024-04-12T17:18:57.736" v="7067" actId="27636"/>
          <ac:spMkLst>
            <pc:docMk/>
            <pc:sldMk cId="1110993986" sldId="270"/>
            <ac:spMk id="3" creationId="{0F87A289-34E8-44CD-4768-480AC33A7169}"/>
          </ac:spMkLst>
        </pc:spChg>
      </pc:sldChg>
      <pc:sldChg chg="addSp delSp modSp new mod modAnim">
        <pc:chgData name="Robert Beiko" userId="b596dd0d-8045-4af9-98e6-497a125db804" providerId="ADAL" clId="{9723FFC7-38F4-4CFF-BD97-B186CE17D4C4}" dt="2024-04-15T03:09:45.696" v="14141"/>
        <pc:sldMkLst>
          <pc:docMk/>
          <pc:sldMk cId="3188251187" sldId="271"/>
        </pc:sldMkLst>
        <pc:spChg chg="mod">
          <ac:chgData name="Robert Beiko" userId="b596dd0d-8045-4af9-98e6-497a125db804" providerId="ADAL" clId="{9723FFC7-38F4-4CFF-BD97-B186CE17D4C4}" dt="2024-04-12T17:21:53.178" v="7109" actId="20577"/>
          <ac:spMkLst>
            <pc:docMk/>
            <pc:sldMk cId="3188251187" sldId="271"/>
            <ac:spMk id="2" creationId="{D02EFBE2-8800-D436-3EC3-2A89027193D7}"/>
          </ac:spMkLst>
        </pc:spChg>
        <pc:spChg chg="del">
          <ac:chgData name="Robert Beiko" userId="b596dd0d-8045-4af9-98e6-497a125db804" providerId="ADAL" clId="{9723FFC7-38F4-4CFF-BD97-B186CE17D4C4}" dt="2024-04-12T17:21:36.279" v="7072" actId="478"/>
          <ac:spMkLst>
            <pc:docMk/>
            <pc:sldMk cId="3188251187" sldId="271"/>
            <ac:spMk id="3" creationId="{46EFADAC-34E0-05E1-CA04-A7F55AA8F11B}"/>
          </ac:spMkLst>
        </pc:spChg>
        <pc:spChg chg="add mod">
          <ac:chgData name="Robert Beiko" userId="b596dd0d-8045-4af9-98e6-497a125db804" providerId="ADAL" clId="{9723FFC7-38F4-4CFF-BD97-B186CE17D4C4}" dt="2024-04-12T17:21:44.648" v="7073" actId="1076"/>
          <ac:spMkLst>
            <pc:docMk/>
            <pc:sldMk cId="3188251187" sldId="271"/>
            <ac:spMk id="5" creationId="{01AD87B0-39EE-7FB9-53A4-796C83353248}"/>
          </ac:spMkLst>
        </pc:spChg>
        <pc:spChg chg="mod">
          <ac:chgData name="Robert Beiko" userId="b596dd0d-8045-4af9-98e6-497a125db804" providerId="ADAL" clId="{9723FFC7-38F4-4CFF-BD97-B186CE17D4C4}" dt="2024-04-12T17:21:33.347" v="7071"/>
          <ac:spMkLst>
            <pc:docMk/>
            <pc:sldMk cId="3188251187" sldId="271"/>
            <ac:spMk id="7" creationId="{878AB49F-8064-6BD0-2AAE-70001322B023}"/>
          </ac:spMkLst>
        </pc:spChg>
        <pc:spChg chg="mod">
          <ac:chgData name="Robert Beiko" userId="b596dd0d-8045-4af9-98e6-497a125db804" providerId="ADAL" clId="{9723FFC7-38F4-4CFF-BD97-B186CE17D4C4}" dt="2024-04-12T17:21:33.347" v="7071"/>
          <ac:spMkLst>
            <pc:docMk/>
            <pc:sldMk cId="3188251187" sldId="271"/>
            <ac:spMk id="9" creationId="{1403EF22-F245-558B-E5AF-CFF978968CB0}"/>
          </ac:spMkLst>
        </pc:spChg>
        <pc:spChg chg="mod">
          <ac:chgData name="Robert Beiko" userId="b596dd0d-8045-4af9-98e6-497a125db804" providerId="ADAL" clId="{9723FFC7-38F4-4CFF-BD97-B186CE17D4C4}" dt="2024-04-12T17:21:33.347" v="7071"/>
          <ac:spMkLst>
            <pc:docMk/>
            <pc:sldMk cId="3188251187" sldId="271"/>
            <ac:spMk id="11" creationId="{7D43BBE0-FCDE-FD74-88D8-096F9F4FBAB6}"/>
          </ac:spMkLst>
        </pc:spChg>
        <pc:spChg chg="mod">
          <ac:chgData name="Robert Beiko" userId="b596dd0d-8045-4af9-98e6-497a125db804" providerId="ADAL" clId="{9723FFC7-38F4-4CFF-BD97-B186CE17D4C4}" dt="2024-04-12T17:21:33.347" v="7071"/>
          <ac:spMkLst>
            <pc:docMk/>
            <pc:sldMk cId="3188251187" sldId="271"/>
            <ac:spMk id="13" creationId="{7CAF1ADC-08E1-6F19-57DB-9CB87E7EF2DE}"/>
          </ac:spMkLst>
        </pc:spChg>
        <pc:spChg chg="mod">
          <ac:chgData name="Robert Beiko" userId="b596dd0d-8045-4af9-98e6-497a125db804" providerId="ADAL" clId="{9723FFC7-38F4-4CFF-BD97-B186CE17D4C4}" dt="2024-04-12T17:21:33.347" v="7071"/>
          <ac:spMkLst>
            <pc:docMk/>
            <pc:sldMk cId="3188251187" sldId="271"/>
            <ac:spMk id="15" creationId="{394E081E-0682-7D99-8428-CDEFDD4392A8}"/>
          </ac:spMkLst>
        </pc:spChg>
        <pc:spChg chg="mod">
          <ac:chgData name="Robert Beiko" userId="b596dd0d-8045-4af9-98e6-497a125db804" providerId="ADAL" clId="{9723FFC7-38F4-4CFF-BD97-B186CE17D4C4}" dt="2024-04-12T17:21:33.347" v="7071"/>
          <ac:spMkLst>
            <pc:docMk/>
            <pc:sldMk cId="3188251187" sldId="271"/>
            <ac:spMk id="17" creationId="{27C8F87D-15DF-B428-5109-01C2395524BE}"/>
          </ac:spMkLst>
        </pc:spChg>
        <pc:grpChg chg="add mod">
          <ac:chgData name="Robert Beiko" userId="b596dd0d-8045-4af9-98e6-497a125db804" providerId="ADAL" clId="{9723FFC7-38F4-4CFF-BD97-B186CE17D4C4}" dt="2024-04-12T17:21:44.648" v="7073" actId="1076"/>
          <ac:grpSpMkLst>
            <pc:docMk/>
            <pc:sldMk cId="3188251187" sldId="271"/>
            <ac:grpSpMk id="6" creationId="{C6968765-0A30-2AAA-FE1B-862F46E166C3}"/>
          </ac:grpSpMkLst>
        </pc:grpChg>
        <pc:grpChg chg="add mod">
          <ac:chgData name="Robert Beiko" userId="b596dd0d-8045-4af9-98e6-497a125db804" providerId="ADAL" clId="{9723FFC7-38F4-4CFF-BD97-B186CE17D4C4}" dt="2024-04-12T17:21:44.648" v="7073" actId="1076"/>
          <ac:grpSpMkLst>
            <pc:docMk/>
            <pc:sldMk cId="3188251187" sldId="271"/>
            <ac:grpSpMk id="10" creationId="{00BB803D-D6D6-A2EA-BA78-5CB3A3AB4085}"/>
          </ac:grpSpMkLst>
        </pc:grpChg>
        <pc:grpChg chg="add mod">
          <ac:chgData name="Robert Beiko" userId="b596dd0d-8045-4af9-98e6-497a125db804" providerId="ADAL" clId="{9723FFC7-38F4-4CFF-BD97-B186CE17D4C4}" dt="2024-04-12T17:21:44.648" v="7073" actId="1076"/>
          <ac:grpSpMkLst>
            <pc:docMk/>
            <pc:sldMk cId="3188251187" sldId="271"/>
            <ac:grpSpMk id="14" creationId="{FC17EC95-7B97-66F7-3238-97248ADE2719}"/>
          </ac:grpSpMkLst>
        </pc:grpChg>
        <pc:cxnChg chg="mod">
          <ac:chgData name="Robert Beiko" userId="b596dd0d-8045-4af9-98e6-497a125db804" providerId="ADAL" clId="{9723FFC7-38F4-4CFF-BD97-B186CE17D4C4}" dt="2024-04-12T17:21:33.347" v="7071"/>
          <ac:cxnSpMkLst>
            <pc:docMk/>
            <pc:sldMk cId="3188251187" sldId="271"/>
            <ac:cxnSpMk id="8" creationId="{908B74DC-1051-4301-801E-9628ED876216}"/>
          </ac:cxnSpMkLst>
        </pc:cxnChg>
        <pc:cxnChg chg="mod">
          <ac:chgData name="Robert Beiko" userId="b596dd0d-8045-4af9-98e6-497a125db804" providerId="ADAL" clId="{9723FFC7-38F4-4CFF-BD97-B186CE17D4C4}" dt="2024-04-12T17:21:33.347" v="7071"/>
          <ac:cxnSpMkLst>
            <pc:docMk/>
            <pc:sldMk cId="3188251187" sldId="271"/>
            <ac:cxnSpMk id="12" creationId="{95464FA6-412E-9CF7-24DA-95A912D231F4}"/>
          </ac:cxnSpMkLst>
        </pc:cxnChg>
        <pc:cxnChg chg="mod">
          <ac:chgData name="Robert Beiko" userId="b596dd0d-8045-4af9-98e6-497a125db804" providerId="ADAL" clId="{9723FFC7-38F4-4CFF-BD97-B186CE17D4C4}" dt="2024-04-12T17:21:33.347" v="7071"/>
          <ac:cxnSpMkLst>
            <pc:docMk/>
            <pc:sldMk cId="3188251187" sldId="271"/>
            <ac:cxnSpMk id="16" creationId="{86A35B47-352D-00E7-69BF-9858C583849C}"/>
          </ac:cxnSpMkLst>
        </pc:cxnChg>
      </pc:sldChg>
      <pc:sldChg chg="addSp modSp new mod">
        <pc:chgData name="Robert Beiko" userId="b596dd0d-8045-4af9-98e6-497a125db804" providerId="ADAL" clId="{9723FFC7-38F4-4CFF-BD97-B186CE17D4C4}" dt="2024-04-12T17:24:24.700" v="7327" actId="14100"/>
        <pc:sldMkLst>
          <pc:docMk/>
          <pc:sldMk cId="2518245085" sldId="272"/>
        </pc:sldMkLst>
        <pc:spChg chg="mod">
          <ac:chgData name="Robert Beiko" userId="b596dd0d-8045-4af9-98e6-497a125db804" providerId="ADAL" clId="{9723FFC7-38F4-4CFF-BD97-B186CE17D4C4}" dt="2024-04-12T17:22:23.510" v="7136" actId="20577"/>
          <ac:spMkLst>
            <pc:docMk/>
            <pc:sldMk cId="2518245085" sldId="272"/>
            <ac:spMk id="2" creationId="{59ECF6F0-976C-5028-B9EF-0F54DD1A4081}"/>
          </ac:spMkLst>
        </pc:spChg>
        <pc:spChg chg="mod">
          <ac:chgData name="Robert Beiko" userId="b596dd0d-8045-4af9-98e6-497a125db804" providerId="ADAL" clId="{9723FFC7-38F4-4CFF-BD97-B186CE17D4C4}" dt="2024-04-12T17:24:20.287" v="7326" actId="20577"/>
          <ac:spMkLst>
            <pc:docMk/>
            <pc:sldMk cId="2518245085" sldId="272"/>
            <ac:spMk id="3" creationId="{85D58304-35D8-2221-957E-1422BE965748}"/>
          </ac:spMkLst>
        </pc:spChg>
        <pc:spChg chg="add mod">
          <ac:chgData name="Robert Beiko" userId="b596dd0d-8045-4af9-98e6-497a125db804" providerId="ADAL" clId="{9723FFC7-38F4-4CFF-BD97-B186CE17D4C4}" dt="2024-04-12T17:24:24.700" v="7327" actId="14100"/>
          <ac:spMkLst>
            <pc:docMk/>
            <pc:sldMk cId="2518245085" sldId="272"/>
            <ac:spMk id="5" creationId="{FF486934-8674-D317-F71B-93F73AECB937}"/>
          </ac:spMkLst>
        </pc:spChg>
      </pc:sldChg>
      <pc:sldChg chg="addSp modSp new mod">
        <pc:chgData name="Robert Beiko" userId="b596dd0d-8045-4af9-98e6-497a125db804" providerId="ADAL" clId="{9723FFC7-38F4-4CFF-BD97-B186CE17D4C4}" dt="2024-04-12T17:27:57.665" v="7711" actId="20577"/>
        <pc:sldMkLst>
          <pc:docMk/>
          <pc:sldMk cId="3351514648" sldId="273"/>
        </pc:sldMkLst>
        <pc:spChg chg="mod">
          <ac:chgData name="Robert Beiko" userId="b596dd0d-8045-4af9-98e6-497a125db804" providerId="ADAL" clId="{9723FFC7-38F4-4CFF-BD97-B186CE17D4C4}" dt="2024-04-12T17:25:05.619" v="7354" actId="20577"/>
          <ac:spMkLst>
            <pc:docMk/>
            <pc:sldMk cId="3351514648" sldId="273"/>
            <ac:spMk id="2" creationId="{36C3903A-1DF2-1AAB-60D4-AC4555788F1D}"/>
          </ac:spMkLst>
        </pc:spChg>
        <pc:spChg chg="mod">
          <ac:chgData name="Robert Beiko" userId="b596dd0d-8045-4af9-98e6-497a125db804" providerId="ADAL" clId="{9723FFC7-38F4-4CFF-BD97-B186CE17D4C4}" dt="2024-04-12T17:27:57.665" v="7711" actId="20577"/>
          <ac:spMkLst>
            <pc:docMk/>
            <pc:sldMk cId="3351514648" sldId="273"/>
            <ac:spMk id="3" creationId="{1D7EC31E-5663-DDA6-6D2D-D0B2B3AEDC12}"/>
          </ac:spMkLst>
        </pc:spChg>
        <pc:spChg chg="add mod">
          <ac:chgData name="Robert Beiko" userId="b596dd0d-8045-4af9-98e6-497a125db804" providerId="ADAL" clId="{9723FFC7-38F4-4CFF-BD97-B186CE17D4C4}" dt="2024-04-12T17:27:41.909" v="7663" actId="27636"/>
          <ac:spMkLst>
            <pc:docMk/>
            <pc:sldMk cId="3351514648" sldId="273"/>
            <ac:spMk id="5" creationId="{6C13BC58-B496-17C9-1AC8-19F76D89A06D}"/>
          </ac:spMkLst>
        </pc:spChg>
      </pc:sldChg>
      <pc:sldChg chg="modSp new mod">
        <pc:chgData name="Robert Beiko" userId="b596dd0d-8045-4af9-98e6-497a125db804" providerId="ADAL" clId="{9723FFC7-38F4-4CFF-BD97-B186CE17D4C4}" dt="2024-04-12T17:33:57.109" v="8132" actId="20577"/>
        <pc:sldMkLst>
          <pc:docMk/>
          <pc:sldMk cId="3515761460" sldId="274"/>
        </pc:sldMkLst>
        <pc:spChg chg="mod">
          <ac:chgData name="Robert Beiko" userId="b596dd0d-8045-4af9-98e6-497a125db804" providerId="ADAL" clId="{9723FFC7-38F4-4CFF-BD97-B186CE17D4C4}" dt="2024-04-12T17:28:36.996" v="7731" actId="20577"/>
          <ac:spMkLst>
            <pc:docMk/>
            <pc:sldMk cId="3515761460" sldId="274"/>
            <ac:spMk id="2" creationId="{0E817F66-22CF-8A62-7EF4-460283805C99}"/>
          </ac:spMkLst>
        </pc:spChg>
        <pc:spChg chg="mod">
          <ac:chgData name="Robert Beiko" userId="b596dd0d-8045-4af9-98e6-497a125db804" providerId="ADAL" clId="{9723FFC7-38F4-4CFF-BD97-B186CE17D4C4}" dt="2024-04-12T17:33:57.109" v="8132" actId="20577"/>
          <ac:spMkLst>
            <pc:docMk/>
            <pc:sldMk cId="3515761460" sldId="274"/>
            <ac:spMk id="3" creationId="{A1D2D8E3-4B70-03B6-2FFD-53A8BF8CA9C7}"/>
          </ac:spMkLst>
        </pc:spChg>
      </pc:sldChg>
      <pc:sldChg chg="addSp modSp add mod modAnim">
        <pc:chgData name="Robert Beiko" userId="b596dd0d-8045-4af9-98e6-497a125db804" providerId="ADAL" clId="{9723FFC7-38F4-4CFF-BD97-B186CE17D4C4}" dt="2024-04-15T03:09:54.290" v="14142"/>
        <pc:sldMkLst>
          <pc:docMk/>
          <pc:sldMk cId="3024537187" sldId="275"/>
        </pc:sldMkLst>
        <pc:spChg chg="mod">
          <ac:chgData name="Robert Beiko" userId="b596dd0d-8045-4af9-98e6-497a125db804" providerId="ADAL" clId="{9723FFC7-38F4-4CFF-BD97-B186CE17D4C4}" dt="2024-04-12T17:31:39.545" v="7945" actId="20577"/>
          <ac:spMkLst>
            <pc:docMk/>
            <pc:sldMk cId="3024537187" sldId="275"/>
            <ac:spMk id="2" creationId="{0E817F66-22CF-8A62-7EF4-460283805C99}"/>
          </ac:spMkLst>
        </pc:spChg>
        <pc:spChg chg="mod">
          <ac:chgData name="Robert Beiko" userId="b596dd0d-8045-4af9-98e6-497a125db804" providerId="ADAL" clId="{9723FFC7-38F4-4CFF-BD97-B186CE17D4C4}" dt="2024-04-12T17:40:05.894" v="8289" actId="20577"/>
          <ac:spMkLst>
            <pc:docMk/>
            <pc:sldMk cId="3024537187" sldId="275"/>
            <ac:spMk id="3" creationId="{A1D2D8E3-4B70-03B6-2FFD-53A8BF8CA9C7}"/>
          </ac:spMkLst>
        </pc:spChg>
        <pc:spChg chg="add mod">
          <ac:chgData name="Robert Beiko" userId="b596dd0d-8045-4af9-98e6-497a125db804" providerId="ADAL" clId="{9723FFC7-38F4-4CFF-BD97-B186CE17D4C4}" dt="2024-04-12T17:40:11.301" v="8290" actId="1076"/>
          <ac:spMkLst>
            <pc:docMk/>
            <pc:sldMk cId="3024537187" sldId="275"/>
            <ac:spMk id="5" creationId="{917121A3-355E-A5D3-C300-2208EFE96FA8}"/>
          </ac:spMkLst>
        </pc:spChg>
      </pc:sldChg>
      <pc:sldChg chg="modSp new mod">
        <pc:chgData name="Robert Beiko" userId="b596dd0d-8045-4af9-98e6-497a125db804" providerId="ADAL" clId="{9723FFC7-38F4-4CFF-BD97-B186CE17D4C4}" dt="2024-04-12T17:48:45.586" v="9124" actId="20577"/>
        <pc:sldMkLst>
          <pc:docMk/>
          <pc:sldMk cId="2868910530" sldId="276"/>
        </pc:sldMkLst>
        <pc:spChg chg="mod">
          <ac:chgData name="Robert Beiko" userId="b596dd0d-8045-4af9-98e6-497a125db804" providerId="ADAL" clId="{9723FFC7-38F4-4CFF-BD97-B186CE17D4C4}" dt="2024-04-12T17:43:20.263" v="8315" actId="20577"/>
          <ac:spMkLst>
            <pc:docMk/>
            <pc:sldMk cId="2868910530" sldId="276"/>
            <ac:spMk id="2" creationId="{EFE33D99-CEEA-5230-C6B0-252ABE2A517F}"/>
          </ac:spMkLst>
        </pc:spChg>
        <pc:spChg chg="mod">
          <ac:chgData name="Robert Beiko" userId="b596dd0d-8045-4af9-98e6-497a125db804" providerId="ADAL" clId="{9723FFC7-38F4-4CFF-BD97-B186CE17D4C4}" dt="2024-04-12T17:48:45.586" v="9124" actId="20577"/>
          <ac:spMkLst>
            <pc:docMk/>
            <pc:sldMk cId="2868910530" sldId="276"/>
            <ac:spMk id="3" creationId="{756E0A14-3FFF-B63A-339D-B852D1558751}"/>
          </ac:spMkLst>
        </pc:spChg>
      </pc:sldChg>
      <pc:sldChg chg="addSp modSp new mod modAnim">
        <pc:chgData name="Robert Beiko" userId="b596dd0d-8045-4af9-98e6-497a125db804" providerId="ADAL" clId="{9723FFC7-38F4-4CFF-BD97-B186CE17D4C4}" dt="2024-04-15T03:10:02.311" v="14143"/>
        <pc:sldMkLst>
          <pc:docMk/>
          <pc:sldMk cId="2920028473" sldId="277"/>
        </pc:sldMkLst>
        <pc:spChg chg="mod">
          <ac:chgData name="Robert Beiko" userId="b596dd0d-8045-4af9-98e6-497a125db804" providerId="ADAL" clId="{9723FFC7-38F4-4CFF-BD97-B186CE17D4C4}" dt="2024-04-12T17:49:17.226" v="9194" actId="20577"/>
          <ac:spMkLst>
            <pc:docMk/>
            <pc:sldMk cId="2920028473" sldId="277"/>
            <ac:spMk id="2" creationId="{7DB12415-1481-3321-3D62-8E1B07C6D121}"/>
          </ac:spMkLst>
        </pc:spChg>
        <pc:spChg chg="mod">
          <ac:chgData name="Robert Beiko" userId="b596dd0d-8045-4af9-98e6-497a125db804" providerId="ADAL" clId="{9723FFC7-38F4-4CFF-BD97-B186CE17D4C4}" dt="2024-04-12T17:53:20.148" v="9794" actId="255"/>
          <ac:spMkLst>
            <pc:docMk/>
            <pc:sldMk cId="2920028473" sldId="277"/>
            <ac:spMk id="3" creationId="{80E11DBF-049B-F1DD-36C1-FE9946D28474}"/>
          </ac:spMkLst>
        </pc:spChg>
        <pc:picChg chg="add mod modCrop">
          <ac:chgData name="Robert Beiko" userId="b596dd0d-8045-4af9-98e6-497a125db804" providerId="ADAL" clId="{9723FFC7-38F4-4CFF-BD97-B186CE17D4C4}" dt="2024-04-12T17:53:07.574" v="9793" actId="1076"/>
          <ac:picMkLst>
            <pc:docMk/>
            <pc:sldMk cId="2920028473" sldId="277"/>
            <ac:picMk id="5" creationId="{A8584DBB-3344-B7CC-FE0C-E70E7C8DBB41}"/>
          </ac:picMkLst>
        </pc:picChg>
      </pc:sldChg>
      <pc:sldChg chg="modSp new mod">
        <pc:chgData name="Robert Beiko" userId="b596dd0d-8045-4af9-98e6-497a125db804" providerId="ADAL" clId="{9723FFC7-38F4-4CFF-BD97-B186CE17D4C4}" dt="2024-04-12T18:52:19.546" v="10405" actId="20577"/>
        <pc:sldMkLst>
          <pc:docMk/>
          <pc:sldMk cId="3442750459" sldId="278"/>
        </pc:sldMkLst>
        <pc:spChg chg="mod">
          <ac:chgData name="Robert Beiko" userId="b596dd0d-8045-4af9-98e6-497a125db804" providerId="ADAL" clId="{9723FFC7-38F4-4CFF-BD97-B186CE17D4C4}" dt="2024-04-12T17:56:17.820" v="9848" actId="20577"/>
          <ac:spMkLst>
            <pc:docMk/>
            <pc:sldMk cId="3442750459" sldId="278"/>
            <ac:spMk id="2" creationId="{363DBF0C-61AB-7DE7-2E37-C54F637284C2}"/>
          </ac:spMkLst>
        </pc:spChg>
        <pc:spChg chg="mod">
          <ac:chgData name="Robert Beiko" userId="b596dd0d-8045-4af9-98e6-497a125db804" providerId="ADAL" clId="{9723FFC7-38F4-4CFF-BD97-B186CE17D4C4}" dt="2024-04-12T18:52:19.546" v="10405" actId="20577"/>
          <ac:spMkLst>
            <pc:docMk/>
            <pc:sldMk cId="3442750459" sldId="278"/>
            <ac:spMk id="3" creationId="{88345A49-BA8E-1959-8486-F58E8C442769}"/>
          </ac:spMkLst>
        </pc:spChg>
      </pc:sldChg>
      <pc:sldChg chg="modSp add mod">
        <pc:chgData name="Robert Beiko" userId="b596dd0d-8045-4af9-98e6-497a125db804" providerId="ADAL" clId="{9723FFC7-38F4-4CFF-BD97-B186CE17D4C4}" dt="2024-04-12T18:54:43.760" v="10649" actId="5793"/>
        <pc:sldMkLst>
          <pc:docMk/>
          <pc:sldMk cId="685119676" sldId="279"/>
        </pc:sldMkLst>
        <pc:spChg chg="mod">
          <ac:chgData name="Robert Beiko" userId="b596dd0d-8045-4af9-98e6-497a125db804" providerId="ADAL" clId="{9723FFC7-38F4-4CFF-BD97-B186CE17D4C4}" dt="2024-04-12T18:52:45.435" v="10440" actId="20577"/>
          <ac:spMkLst>
            <pc:docMk/>
            <pc:sldMk cId="685119676" sldId="279"/>
            <ac:spMk id="2" creationId="{363DBF0C-61AB-7DE7-2E37-C54F637284C2}"/>
          </ac:spMkLst>
        </pc:spChg>
        <pc:spChg chg="mod">
          <ac:chgData name="Robert Beiko" userId="b596dd0d-8045-4af9-98e6-497a125db804" providerId="ADAL" clId="{9723FFC7-38F4-4CFF-BD97-B186CE17D4C4}" dt="2024-04-12T18:54:43.760" v="10649" actId="5793"/>
          <ac:spMkLst>
            <pc:docMk/>
            <pc:sldMk cId="685119676" sldId="279"/>
            <ac:spMk id="3" creationId="{88345A49-BA8E-1959-8486-F58E8C442769}"/>
          </ac:spMkLst>
        </pc:spChg>
      </pc:sldChg>
      <pc:sldChg chg="modSp new mod">
        <pc:chgData name="Robert Beiko" userId="b596dd0d-8045-4af9-98e6-497a125db804" providerId="ADAL" clId="{9723FFC7-38F4-4CFF-BD97-B186CE17D4C4}" dt="2024-04-12T18:55:51.578" v="10774" actId="6549"/>
        <pc:sldMkLst>
          <pc:docMk/>
          <pc:sldMk cId="1300757693" sldId="280"/>
        </pc:sldMkLst>
        <pc:spChg chg="mod">
          <ac:chgData name="Robert Beiko" userId="b596dd0d-8045-4af9-98e6-497a125db804" providerId="ADAL" clId="{9723FFC7-38F4-4CFF-BD97-B186CE17D4C4}" dt="2024-04-12T18:55:01.417" v="10681" actId="20577"/>
          <ac:spMkLst>
            <pc:docMk/>
            <pc:sldMk cId="1300757693" sldId="280"/>
            <ac:spMk id="2" creationId="{F06F28D4-CABF-22BB-B24E-BBC5279D581A}"/>
          </ac:spMkLst>
        </pc:spChg>
        <pc:spChg chg="mod">
          <ac:chgData name="Robert Beiko" userId="b596dd0d-8045-4af9-98e6-497a125db804" providerId="ADAL" clId="{9723FFC7-38F4-4CFF-BD97-B186CE17D4C4}" dt="2024-04-12T18:55:51.578" v="10774" actId="6549"/>
          <ac:spMkLst>
            <pc:docMk/>
            <pc:sldMk cId="1300757693" sldId="280"/>
            <ac:spMk id="3" creationId="{D9E93D64-D692-3B98-3959-32B7D19C4E20}"/>
          </ac:spMkLst>
        </pc:spChg>
      </pc:sldChg>
      <pc:sldChg chg="modSp add mod">
        <pc:chgData name="Robert Beiko" userId="b596dd0d-8045-4af9-98e6-497a125db804" providerId="ADAL" clId="{9723FFC7-38F4-4CFF-BD97-B186CE17D4C4}" dt="2024-04-12T18:59:43.310" v="11317" actId="207"/>
        <pc:sldMkLst>
          <pc:docMk/>
          <pc:sldMk cId="3757498863" sldId="281"/>
        </pc:sldMkLst>
        <pc:spChg chg="mod">
          <ac:chgData name="Robert Beiko" userId="b596dd0d-8045-4af9-98e6-497a125db804" providerId="ADAL" clId="{9723FFC7-38F4-4CFF-BD97-B186CE17D4C4}" dt="2024-04-12T18:56:15" v="10799" actId="20577"/>
          <ac:spMkLst>
            <pc:docMk/>
            <pc:sldMk cId="3757498863" sldId="281"/>
            <ac:spMk id="2" creationId="{F06F28D4-CABF-22BB-B24E-BBC5279D581A}"/>
          </ac:spMkLst>
        </pc:spChg>
        <pc:spChg chg="mod">
          <ac:chgData name="Robert Beiko" userId="b596dd0d-8045-4af9-98e6-497a125db804" providerId="ADAL" clId="{9723FFC7-38F4-4CFF-BD97-B186CE17D4C4}" dt="2024-04-12T18:59:43.310" v="11317" actId="207"/>
          <ac:spMkLst>
            <pc:docMk/>
            <pc:sldMk cId="3757498863" sldId="281"/>
            <ac:spMk id="3" creationId="{D9E93D64-D692-3B98-3959-32B7D19C4E20}"/>
          </ac:spMkLst>
        </pc:spChg>
      </pc:sldChg>
      <pc:sldChg chg="addSp modSp new mod">
        <pc:chgData name="Robert Beiko" userId="b596dd0d-8045-4af9-98e6-497a125db804" providerId="ADAL" clId="{9723FFC7-38F4-4CFF-BD97-B186CE17D4C4}" dt="2024-04-14T21:40:33.052" v="11981" actId="1038"/>
        <pc:sldMkLst>
          <pc:docMk/>
          <pc:sldMk cId="2066319530" sldId="282"/>
        </pc:sldMkLst>
        <pc:spChg chg="mod">
          <ac:chgData name="Robert Beiko" userId="b596dd0d-8045-4af9-98e6-497a125db804" providerId="ADAL" clId="{9723FFC7-38F4-4CFF-BD97-B186CE17D4C4}" dt="2024-04-12T19:00:07.989" v="11373" actId="27636"/>
          <ac:spMkLst>
            <pc:docMk/>
            <pc:sldMk cId="2066319530" sldId="282"/>
            <ac:spMk id="2" creationId="{D587031D-4B73-C063-4D43-BF728D023A3B}"/>
          </ac:spMkLst>
        </pc:spChg>
        <pc:spChg chg="mod">
          <ac:chgData name="Robert Beiko" userId="b596dd0d-8045-4af9-98e6-497a125db804" providerId="ADAL" clId="{9723FFC7-38F4-4CFF-BD97-B186CE17D4C4}" dt="2024-04-14T21:40:19.381" v="11973" actId="20577"/>
          <ac:spMkLst>
            <pc:docMk/>
            <pc:sldMk cId="2066319530" sldId="282"/>
            <ac:spMk id="3" creationId="{2DD14E57-CA1D-EC6F-2D1E-3F2211744F88}"/>
          </ac:spMkLst>
        </pc:spChg>
        <pc:spChg chg="mod">
          <ac:chgData name="Robert Beiko" userId="b596dd0d-8045-4af9-98e6-497a125db804" providerId="ADAL" clId="{9723FFC7-38F4-4CFF-BD97-B186CE17D4C4}" dt="2024-04-14T21:38:46.252" v="11731"/>
          <ac:spMkLst>
            <pc:docMk/>
            <pc:sldMk cId="2066319530" sldId="282"/>
            <ac:spMk id="7" creationId="{B36E9736-BB13-732B-2F05-262F777889EA}"/>
          </ac:spMkLst>
        </pc:spChg>
        <pc:grpChg chg="add mod">
          <ac:chgData name="Robert Beiko" userId="b596dd0d-8045-4af9-98e6-497a125db804" providerId="ADAL" clId="{9723FFC7-38F4-4CFF-BD97-B186CE17D4C4}" dt="2024-04-14T21:40:33.052" v="11981" actId="1038"/>
          <ac:grpSpMkLst>
            <pc:docMk/>
            <pc:sldMk cId="2066319530" sldId="282"/>
            <ac:grpSpMk id="5" creationId="{E2C48937-E810-BD26-722B-96E073258A29}"/>
          </ac:grpSpMkLst>
        </pc:grpChg>
        <pc:picChg chg="mod">
          <ac:chgData name="Robert Beiko" userId="b596dd0d-8045-4af9-98e6-497a125db804" providerId="ADAL" clId="{9723FFC7-38F4-4CFF-BD97-B186CE17D4C4}" dt="2024-04-14T21:38:46.252" v="11731"/>
          <ac:picMkLst>
            <pc:docMk/>
            <pc:sldMk cId="2066319530" sldId="282"/>
            <ac:picMk id="6" creationId="{E5B0C721-79F4-413B-4E69-2767BE3F2794}"/>
          </ac:picMkLst>
        </pc:picChg>
      </pc:sldChg>
      <pc:sldChg chg="modSp new mod">
        <pc:chgData name="Robert Beiko" userId="b596dd0d-8045-4af9-98e6-497a125db804" providerId="ADAL" clId="{9723FFC7-38F4-4CFF-BD97-B186CE17D4C4}" dt="2024-04-14T21:41:15.024" v="12046"/>
        <pc:sldMkLst>
          <pc:docMk/>
          <pc:sldMk cId="3487169811" sldId="283"/>
        </pc:sldMkLst>
        <pc:spChg chg="mod">
          <ac:chgData name="Robert Beiko" userId="b596dd0d-8045-4af9-98e6-497a125db804" providerId="ADAL" clId="{9723FFC7-38F4-4CFF-BD97-B186CE17D4C4}" dt="2024-04-14T21:40:57.847" v="12011" actId="20577"/>
          <ac:spMkLst>
            <pc:docMk/>
            <pc:sldMk cId="3487169811" sldId="283"/>
            <ac:spMk id="2" creationId="{394BDF96-4A36-F473-5046-EE72BD5ECEB9}"/>
          </ac:spMkLst>
        </pc:spChg>
        <pc:spChg chg="mod">
          <ac:chgData name="Robert Beiko" userId="b596dd0d-8045-4af9-98e6-497a125db804" providerId="ADAL" clId="{9723FFC7-38F4-4CFF-BD97-B186CE17D4C4}" dt="2024-04-14T21:41:15.024" v="12046"/>
          <ac:spMkLst>
            <pc:docMk/>
            <pc:sldMk cId="3487169811" sldId="283"/>
            <ac:spMk id="3" creationId="{52DE9CFD-841C-D58E-950F-7A1AFD8B752C}"/>
          </ac:spMkLst>
        </pc:spChg>
      </pc:sldChg>
      <pc:sldChg chg="modSp add mod">
        <pc:chgData name="Robert Beiko" userId="b596dd0d-8045-4af9-98e6-497a125db804" providerId="ADAL" clId="{9723FFC7-38F4-4CFF-BD97-B186CE17D4C4}" dt="2024-04-15T01:33:00.068" v="12551" actId="207"/>
        <pc:sldMkLst>
          <pc:docMk/>
          <pc:sldMk cId="1238256768" sldId="284"/>
        </pc:sldMkLst>
        <pc:spChg chg="mod">
          <ac:chgData name="Robert Beiko" userId="b596dd0d-8045-4af9-98e6-497a125db804" providerId="ADAL" clId="{9723FFC7-38F4-4CFF-BD97-B186CE17D4C4}" dt="2024-04-14T21:42:12.612" v="12074" actId="27636"/>
          <ac:spMkLst>
            <pc:docMk/>
            <pc:sldMk cId="1238256768" sldId="284"/>
            <ac:spMk id="2" creationId="{394BDF96-4A36-F473-5046-EE72BD5ECEB9}"/>
          </ac:spMkLst>
        </pc:spChg>
        <pc:spChg chg="mod">
          <ac:chgData name="Robert Beiko" userId="b596dd0d-8045-4af9-98e6-497a125db804" providerId="ADAL" clId="{9723FFC7-38F4-4CFF-BD97-B186CE17D4C4}" dt="2024-04-15T01:33:00.068" v="12551" actId="207"/>
          <ac:spMkLst>
            <pc:docMk/>
            <pc:sldMk cId="1238256768" sldId="284"/>
            <ac:spMk id="3" creationId="{52DE9CFD-841C-D58E-950F-7A1AFD8B752C}"/>
          </ac:spMkLst>
        </pc:spChg>
      </pc:sldChg>
      <pc:sldChg chg="addSp delSp modSp new mod">
        <pc:chgData name="Robert Beiko" userId="b596dd0d-8045-4af9-98e6-497a125db804" providerId="ADAL" clId="{9723FFC7-38F4-4CFF-BD97-B186CE17D4C4}" dt="2024-04-15T01:43:00.510" v="12580" actId="478"/>
        <pc:sldMkLst>
          <pc:docMk/>
          <pc:sldMk cId="2016783589" sldId="285"/>
        </pc:sldMkLst>
        <pc:spChg chg="mod">
          <ac:chgData name="Robert Beiko" userId="b596dd0d-8045-4af9-98e6-497a125db804" providerId="ADAL" clId="{9723FFC7-38F4-4CFF-BD97-B186CE17D4C4}" dt="2024-04-15T01:42:49.588" v="12577" actId="20577"/>
          <ac:spMkLst>
            <pc:docMk/>
            <pc:sldMk cId="2016783589" sldId="285"/>
            <ac:spMk id="2" creationId="{FF4C3F85-02CE-C217-8914-4665A71EA550}"/>
          </ac:spMkLst>
        </pc:spChg>
        <pc:spChg chg="del">
          <ac:chgData name="Robert Beiko" userId="b596dd0d-8045-4af9-98e6-497a125db804" providerId="ADAL" clId="{9723FFC7-38F4-4CFF-BD97-B186CE17D4C4}" dt="2024-04-15T01:43:00.510" v="12580" actId="478"/>
          <ac:spMkLst>
            <pc:docMk/>
            <pc:sldMk cId="2016783589" sldId="285"/>
            <ac:spMk id="3" creationId="{02195427-88BB-4C79-647C-2021CB310552}"/>
          </ac:spMkLst>
        </pc:spChg>
        <pc:spChg chg="add mod">
          <ac:chgData name="Robert Beiko" userId="b596dd0d-8045-4af9-98e6-497a125db804" providerId="ADAL" clId="{9723FFC7-38F4-4CFF-BD97-B186CE17D4C4}" dt="2024-04-15T01:42:56.292" v="12579" actId="1076"/>
          <ac:spMkLst>
            <pc:docMk/>
            <pc:sldMk cId="2016783589" sldId="285"/>
            <ac:spMk id="5" creationId="{F647B0D1-8303-FE2D-41BC-BC48DDDB8843}"/>
          </ac:spMkLst>
        </pc:spChg>
      </pc:sldChg>
      <pc:sldChg chg="addSp modSp new mod modAnim">
        <pc:chgData name="Robert Beiko" userId="b596dd0d-8045-4af9-98e6-497a125db804" providerId="ADAL" clId="{9723FFC7-38F4-4CFF-BD97-B186CE17D4C4}" dt="2024-04-15T03:10:16.274" v="14144"/>
        <pc:sldMkLst>
          <pc:docMk/>
          <pc:sldMk cId="2471804141" sldId="286"/>
        </pc:sldMkLst>
        <pc:spChg chg="mod">
          <ac:chgData name="Robert Beiko" userId="b596dd0d-8045-4af9-98e6-497a125db804" providerId="ADAL" clId="{9723FFC7-38F4-4CFF-BD97-B186CE17D4C4}" dt="2024-04-15T01:45:28.141" v="12599" actId="20577"/>
          <ac:spMkLst>
            <pc:docMk/>
            <pc:sldMk cId="2471804141" sldId="286"/>
            <ac:spMk id="2" creationId="{F4067CB8-C0A4-964D-7A4B-F4FD60DC0BDB}"/>
          </ac:spMkLst>
        </pc:spChg>
        <pc:spChg chg="mod">
          <ac:chgData name="Robert Beiko" userId="b596dd0d-8045-4af9-98e6-497a125db804" providerId="ADAL" clId="{9723FFC7-38F4-4CFF-BD97-B186CE17D4C4}" dt="2024-04-15T01:48:46.907" v="12770" actId="20577"/>
          <ac:spMkLst>
            <pc:docMk/>
            <pc:sldMk cId="2471804141" sldId="286"/>
            <ac:spMk id="3" creationId="{3A6C9690-3C30-F5FA-8AB7-DA53E314E1FA}"/>
          </ac:spMkLst>
        </pc:spChg>
        <pc:spChg chg="add mod">
          <ac:chgData name="Robert Beiko" userId="b596dd0d-8045-4af9-98e6-497a125db804" providerId="ADAL" clId="{9723FFC7-38F4-4CFF-BD97-B186CE17D4C4}" dt="2024-04-15T01:49:56.227" v="12779" actId="242"/>
          <ac:spMkLst>
            <pc:docMk/>
            <pc:sldMk cId="2471804141" sldId="286"/>
            <ac:spMk id="5" creationId="{8D0C36BC-DA47-1612-2BFE-FC606EED0C98}"/>
          </ac:spMkLst>
        </pc:spChg>
        <pc:spChg chg="add mod">
          <ac:chgData name="Robert Beiko" userId="b596dd0d-8045-4af9-98e6-497a125db804" providerId="ADAL" clId="{9723FFC7-38F4-4CFF-BD97-B186CE17D4C4}" dt="2024-04-15T01:48:04.111" v="12719" actId="1076"/>
          <ac:spMkLst>
            <pc:docMk/>
            <pc:sldMk cId="2471804141" sldId="286"/>
            <ac:spMk id="6" creationId="{829231C7-3671-A29A-2AAB-D952A560FF36}"/>
          </ac:spMkLst>
        </pc:spChg>
        <pc:spChg chg="add mod">
          <ac:chgData name="Robert Beiko" userId="b596dd0d-8045-4af9-98e6-497a125db804" providerId="ADAL" clId="{9723FFC7-38F4-4CFF-BD97-B186CE17D4C4}" dt="2024-04-15T01:48:04.111" v="12719" actId="1076"/>
          <ac:spMkLst>
            <pc:docMk/>
            <pc:sldMk cId="2471804141" sldId="286"/>
            <ac:spMk id="7" creationId="{FA57C98B-C47F-186E-ADC7-CBEE2040C0CC}"/>
          </ac:spMkLst>
        </pc:spChg>
        <pc:spChg chg="add mod">
          <ac:chgData name="Robert Beiko" userId="b596dd0d-8045-4af9-98e6-497a125db804" providerId="ADAL" clId="{9723FFC7-38F4-4CFF-BD97-B186CE17D4C4}" dt="2024-04-15T01:48:04.111" v="12719" actId="1076"/>
          <ac:spMkLst>
            <pc:docMk/>
            <pc:sldMk cId="2471804141" sldId="286"/>
            <ac:spMk id="11" creationId="{585188BE-5879-85A6-4520-67FC72C61245}"/>
          </ac:spMkLst>
        </pc:spChg>
        <pc:spChg chg="add mod">
          <ac:chgData name="Robert Beiko" userId="b596dd0d-8045-4af9-98e6-497a125db804" providerId="ADAL" clId="{9723FFC7-38F4-4CFF-BD97-B186CE17D4C4}" dt="2024-04-15T01:48:04.111" v="12719" actId="1076"/>
          <ac:spMkLst>
            <pc:docMk/>
            <pc:sldMk cId="2471804141" sldId="286"/>
            <ac:spMk id="12" creationId="{806ED48D-A53F-67F5-C54F-CD0E2E74E1CD}"/>
          </ac:spMkLst>
        </pc:spChg>
        <pc:picChg chg="add mod">
          <ac:chgData name="Robert Beiko" userId="b596dd0d-8045-4af9-98e6-497a125db804" providerId="ADAL" clId="{9723FFC7-38F4-4CFF-BD97-B186CE17D4C4}" dt="2024-04-15T01:48:04.111" v="12719" actId="1076"/>
          <ac:picMkLst>
            <pc:docMk/>
            <pc:sldMk cId="2471804141" sldId="286"/>
            <ac:picMk id="8" creationId="{DBCA8C88-E62F-0DBA-075C-1C6EACA6C2FF}"/>
          </ac:picMkLst>
        </pc:picChg>
        <pc:picChg chg="add mod">
          <ac:chgData name="Robert Beiko" userId="b596dd0d-8045-4af9-98e6-497a125db804" providerId="ADAL" clId="{9723FFC7-38F4-4CFF-BD97-B186CE17D4C4}" dt="2024-04-15T01:48:04.111" v="12719" actId="1076"/>
          <ac:picMkLst>
            <pc:docMk/>
            <pc:sldMk cId="2471804141" sldId="286"/>
            <ac:picMk id="9" creationId="{3240882A-41DC-AC3D-6D8D-28F3F1386493}"/>
          </ac:picMkLst>
        </pc:picChg>
        <pc:picChg chg="add mod">
          <ac:chgData name="Robert Beiko" userId="b596dd0d-8045-4af9-98e6-497a125db804" providerId="ADAL" clId="{9723FFC7-38F4-4CFF-BD97-B186CE17D4C4}" dt="2024-04-15T01:48:04.111" v="12719" actId="1076"/>
          <ac:picMkLst>
            <pc:docMk/>
            <pc:sldMk cId="2471804141" sldId="286"/>
            <ac:picMk id="10" creationId="{7FE4B658-8678-8E55-AAD1-E8161E015488}"/>
          </ac:picMkLst>
        </pc:picChg>
      </pc:sldChg>
      <pc:sldChg chg="modSp new mod">
        <pc:chgData name="Robert Beiko" userId="b596dd0d-8045-4af9-98e6-497a125db804" providerId="ADAL" clId="{9723FFC7-38F4-4CFF-BD97-B186CE17D4C4}" dt="2024-04-15T02:01:32.110" v="13155" actId="27636"/>
        <pc:sldMkLst>
          <pc:docMk/>
          <pc:sldMk cId="2688789709" sldId="287"/>
        </pc:sldMkLst>
        <pc:spChg chg="mod">
          <ac:chgData name="Robert Beiko" userId="b596dd0d-8045-4af9-98e6-497a125db804" providerId="ADAL" clId="{9723FFC7-38F4-4CFF-BD97-B186CE17D4C4}" dt="2024-04-15T01:50:34.347" v="12800" actId="20577"/>
          <ac:spMkLst>
            <pc:docMk/>
            <pc:sldMk cId="2688789709" sldId="287"/>
            <ac:spMk id="2" creationId="{1E826618-9C88-F85E-4F99-56DED2EC5B87}"/>
          </ac:spMkLst>
        </pc:spChg>
        <pc:spChg chg="mod">
          <ac:chgData name="Robert Beiko" userId="b596dd0d-8045-4af9-98e6-497a125db804" providerId="ADAL" clId="{9723FFC7-38F4-4CFF-BD97-B186CE17D4C4}" dt="2024-04-15T02:01:32.110" v="13155" actId="27636"/>
          <ac:spMkLst>
            <pc:docMk/>
            <pc:sldMk cId="2688789709" sldId="287"/>
            <ac:spMk id="3" creationId="{AAEA46C4-5E39-5353-2E3B-E07FD32373D8}"/>
          </ac:spMkLst>
        </pc:spChg>
      </pc:sldChg>
      <pc:sldChg chg="modSp new mod">
        <pc:chgData name="Robert Beiko" userId="b596dd0d-8045-4af9-98e6-497a125db804" providerId="ADAL" clId="{9723FFC7-38F4-4CFF-BD97-B186CE17D4C4}" dt="2024-04-15T02:10:54.054" v="13387" actId="20577"/>
        <pc:sldMkLst>
          <pc:docMk/>
          <pc:sldMk cId="2640105094" sldId="288"/>
        </pc:sldMkLst>
        <pc:spChg chg="mod">
          <ac:chgData name="Robert Beiko" userId="b596dd0d-8045-4af9-98e6-497a125db804" providerId="ADAL" clId="{9723FFC7-38F4-4CFF-BD97-B186CE17D4C4}" dt="2024-04-15T02:02:01.439" v="13198" actId="20577"/>
          <ac:spMkLst>
            <pc:docMk/>
            <pc:sldMk cId="2640105094" sldId="288"/>
            <ac:spMk id="2" creationId="{97BBCCA9-3C6E-A8ED-DCD9-D24AAD279214}"/>
          </ac:spMkLst>
        </pc:spChg>
        <pc:spChg chg="mod">
          <ac:chgData name="Robert Beiko" userId="b596dd0d-8045-4af9-98e6-497a125db804" providerId="ADAL" clId="{9723FFC7-38F4-4CFF-BD97-B186CE17D4C4}" dt="2024-04-15T02:10:54.054" v="13387" actId="20577"/>
          <ac:spMkLst>
            <pc:docMk/>
            <pc:sldMk cId="2640105094" sldId="288"/>
            <ac:spMk id="3" creationId="{6625B9CD-F31B-2892-5530-949DD46DAAEE}"/>
          </ac:spMkLst>
        </pc:spChg>
      </pc:sldChg>
      <pc:sldChg chg="modSp new mod">
        <pc:chgData name="Robert Beiko" userId="b596dd0d-8045-4af9-98e6-497a125db804" providerId="ADAL" clId="{9723FFC7-38F4-4CFF-BD97-B186CE17D4C4}" dt="2024-04-15T02:22:53.995" v="13736" actId="20577"/>
        <pc:sldMkLst>
          <pc:docMk/>
          <pc:sldMk cId="4075686383" sldId="289"/>
        </pc:sldMkLst>
        <pc:spChg chg="mod">
          <ac:chgData name="Robert Beiko" userId="b596dd0d-8045-4af9-98e6-497a125db804" providerId="ADAL" clId="{9723FFC7-38F4-4CFF-BD97-B186CE17D4C4}" dt="2024-04-15T02:19:58.613" v="13422" actId="20577"/>
          <ac:spMkLst>
            <pc:docMk/>
            <pc:sldMk cId="4075686383" sldId="289"/>
            <ac:spMk id="2" creationId="{1D8F3089-A273-8354-31DD-50D064BD3A03}"/>
          </ac:spMkLst>
        </pc:spChg>
        <pc:spChg chg="mod">
          <ac:chgData name="Robert Beiko" userId="b596dd0d-8045-4af9-98e6-497a125db804" providerId="ADAL" clId="{9723FFC7-38F4-4CFF-BD97-B186CE17D4C4}" dt="2024-04-15T02:22:53.995" v="13736" actId="20577"/>
          <ac:spMkLst>
            <pc:docMk/>
            <pc:sldMk cId="4075686383" sldId="289"/>
            <ac:spMk id="3" creationId="{608B7B20-C0A4-CCCC-F1B9-6B83F5F34481}"/>
          </ac:spMkLst>
        </pc:spChg>
      </pc:sldChg>
      <pc:sldChg chg="modSp new mod">
        <pc:chgData name="Robert Beiko" userId="b596dd0d-8045-4af9-98e6-497a125db804" providerId="ADAL" clId="{9723FFC7-38F4-4CFF-BD97-B186CE17D4C4}" dt="2024-04-15T02:25:37.236" v="13932" actId="20577"/>
        <pc:sldMkLst>
          <pc:docMk/>
          <pc:sldMk cId="1567389070" sldId="290"/>
        </pc:sldMkLst>
        <pc:spChg chg="mod">
          <ac:chgData name="Robert Beiko" userId="b596dd0d-8045-4af9-98e6-497a125db804" providerId="ADAL" clId="{9723FFC7-38F4-4CFF-BD97-B186CE17D4C4}" dt="2024-04-15T02:24:52.400" v="13755" actId="20577"/>
          <ac:spMkLst>
            <pc:docMk/>
            <pc:sldMk cId="1567389070" sldId="290"/>
            <ac:spMk id="2" creationId="{C64C386C-66CB-E37E-C78F-C9143ED93488}"/>
          </ac:spMkLst>
        </pc:spChg>
        <pc:spChg chg="mod">
          <ac:chgData name="Robert Beiko" userId="b596dd0d-8045-4af9-98e6-497a125db804" providerId="ADAL" clId="{9723FFC7-38F4-4CFF-BD97-B186CE17D4C4}" dt="2024-04-15T02:25:37.236" v="13932" actId="20577"/>
          <ac:spMkLst>
            <pc:docMk/>
            <pc:sldMk cId="1567389070" sldId="290"/>
            <ac:spMk id="3" creationId="{5CE036CF-126F-613D-7B26-5A90816CBCF3}"/>
          </ac:spMkLst>
        </pc:spChg>
      </pc:sldChg>
      <pc:sldChg chg="modSp add mod">
        <pc:chgData name="Robert Beiko" userId="b596dd0d-8045-4af9-98e6-497a125db804" providerId="ADAL" clId="{9723FFC7-38F4-4CFF-BD97-B186CE17D4C4}" dt="2024-04-15T02:42:47.507" v="13937" actId="14100"/>
        <pc:sldMkLst>
          <pc:docMk/>
          <pc:sldMk cId="3371651755" sldId="379"/>
        </pc:sldMkLst>
        <pc:spChg chg="mod">
          <ac:chgData name="Robert Beiko" userId="b596dd0d-8045-4af9-98e6-497a125db804" providerId="ADAL" clId="{9723FFC7-38F4-4CFF-BD97-B186CE17D4C4}" dt="2024-04-15T02:42:47.507" v="13937" actId="14100"/>
          <ac:spMkLst>
            <pc:docMk/>
            <pc:sldMk cId="3371651755" sldId="379"/>
            <ac:spMk id="10" creationId="{55CFB448-0FB5-F528-08B0-051BC6E0D09D}"/>
          </ac:spMkLst>
        </pc:spChg>
        <pc:cxnChg chg="mod">
          <ac:chgData name="Robert Beiko" userId="b596dd0d-8045-4af9-98e6-497a125db804" providerId="ADAL" clId="{9723FFC7-38F4-4CFF-BD97-B186CE17D4C4}" dt="2024-04-15T02:42:47.507" v="13937" actId="14100"/>
          <ac:cxnSpMkLst>
            <pc:docMk/>
            <pc:sldMk cId="3371651755" sldId="379"/>
            <ac:cxnSpMk id="20" creationId="{E5CA4527-5520-887F-4CF3-728ED357A46D}"/>
          </ac:cxnSpMkLst>
        </pc:cxnChg>
        <pc:cxnChg chg="mod">
          <ac:chgData name="Robert Beiko" userId="b596dd0d-8045-4af9-98e6-497a125db804" providerId="ADAL" clId="{9723FFC7-38F4-4CFF-BD97-B186CE17D4C4}" dt="2024-04-15T02:42:47.507" v="13937" actId="14100"/>
          <ac:cxnSpMkLst>
            <pc:docMk/>
            <pc:sldMk cId="3371651755" sldId="379"/>
            <ac:cxnSpMk id="21" creationId="{E59730E1-BD77-0DD9-ACB2-9E93BA6C7D0C}"/>
          </ac:cxnSpMkLst>
        </pc:cxnChg>
        <pc:cxnChg chg="mod">
          <ac:chgData name="Robert Beiko" userId="b596dd0d-8045-4af9-98e6-497a125db804" providerId="ADAL" clId="{9723FFC7-38F4-4CFF-BD97-B186CE17D4C4}" dt="2024-04-15T02:31:07.608" v="13936" actId="14100"/>
          <ac:cxnSpMkLst>
            <pc:docMk/>
            <pc:sldMk cId="3371651755" sldId="379"/>
            <ac:cxnSpMk id="24" creationId="{13F22B91-C41D-2A82-DB9C-CB6844D5380F}"/>
          </ac:cxnSpMkLst>
        </pc:cxnChg>
      </pc:sldChg>
      <pc:sldChg chg="modSp new mod">
        <pc:chgData name="Robert Beiko" userId="b596dd0d-8045-4af9-98e6-497a125db804" providerId="ADAL" clId="{9723FFC7-38F4-4CFF-BD97-B186CE17D4C4}" dt="2024-04-15T03:10:31.475" v="14146" actId="20577"/>
        <pc:sldMkLst>
          <pc:docMk/>
          <pc:sldMk cId="917412939" sldId="380"/>
        </pc:sldMkLst>
        <pc:spChg chg="mod">
          <ac:chgData name="Robert Beiko" userId="b596dd0d-8045-4af9-98e6-497a125db804" providerId="ADAL" clId="{9723FFC7-38F4-4CFF-BD97-B186CE17D4C4}" dt="2024-04-15T03:10:31.475" v="14146" actId="20577"/>
          <ac:spMkLst>
            <pc:docMk/>
            <pc:sldMk cId="917412939" sldId="380"/>
            <ac:spMk id="2" creationId="{0DCCFA7C-2CDD-413E-486D-7A55F0F86292}"/>
          </ac:spMkLst>
        </pc:spChg>
        <pc:spChg chg="mod">
          <ac:chgData name="Robert Beiko" userId="b596dd0d-8045-4af9-98e6-497a125db804" providerId="ADAL" clId="{9723FFC7-38F4-4CFF-BD97-B186CE17D4C4}" dt="2024-04-15T02:46:08.963" v="14062" actId="20577"/>
          <ac:spMkLst>
            <pc:docMk/>
            <pc:sldMk cId="917412939" sldId="380"/>
            <ac:spMk id="3" creationId="{DAB7B7EF-943F-862C-D27D-91F312C961B4}"/>
          </ac:spMkLst>
        </pc:spChg>
      </pc:sldChg>
      <pc:sldChg chg="addSp delSp modSp new mod modAnim">
        <pc:chgData name="Robert Beiko" userId="b596dd0d-8045-4af9-98e6-497a125db804" providerId="ADAL" clId="{9723FFC7-38F4-4CFF-BD97-B186CE17D4C4}" dt="2024-04-15T03:09:28.687" v="14140"/>
        <pc:sldMkLst>
          <pc:docMk/>
          <pc:sldMk cId="3957512337" sldId="381"/>
        </pc:sldMkLst>
        <pc:spChg chg="mod">
          <ac:chgData name="Robert Beiko" userId="b596dd0d-8045-4af9-98e6-497a125db804" providerId="ADAL" clId="{9723FFC7-38F4-4CFF-BD97-B186CE17D4C4}" dt="2024-04-15T02:47:05.113" v="14099" actId="20577"/>
          <ac:spMkLst>
            <pc:docMk/>
            <pc:sldMk cId="3957512337" sldId="381"/>
            <ac:spMk id="2" creationId="{8083AE67-97F0-4232-9963-05DB1830E42D}"/>
          </ac:spMkLst>
        </pc:spChg>
        <pc:spChg chg="del">
          <ac:chgData name="Robert Beiko" userId="b596dd0d-8045-4af9-98e6-497a125db804" providerId="ADAL" clId="{9723FFC7-38F4-4CFF-BD97-B186CE17D4C4}" dt="2024-04-15T02:47:08.800" v="14100" actId="478"/>
          <ac:spMkLst>
            <pc:docMk/>
            <pc:sldMk cId="3957512337" sldId="381"/>
            <ac:spMk id="3" creationId="{CDA89B08-AA3A-5617-DCF8-7C8232502E7C}"/>
          </ac:spMkLst>
        </pc:spChg>
        <pc:spChg chg="add mod">
          <ac:chgData name="Robert Beiko" userId="b596dd0d-8045-4af9-98e6-497a125db804" providerId="ADAL" clId="{9723FFC7-38F4-4CFF-BD97-B186CE17D4C4}" dt="2024-04-15T03:08:51.968" v="14128" actId="1076"/>
          <ac:spMkLst>
            <pc:docMk/>
            <pc:sldMk cId="3957512337" sldId="381"/>
            <ac:spMk id="6" creationId="{B8CE2924-DD76-027A-391F-E030538A22F6}"/>
          </ac:spMkLst>
        </pc:spChg>
        <pc:spChg chg="add mod">
          <ac:chgData name="Robert Beiko" userId="b596dd0d-8045-4af9-98e6-497a125db804" providerId="ADAL" clId="{9723FFC7-38F4-4CFF-BD97-B186CE17D4C4}" dt="2024-04-15T03:08:51.968" v="14128" actId="1076"/>
          <ac:spMkLst>
            <pc:docMk/>
            <pc:sldMk cId="3957512337" sldId="381"/>
            <ac:spMk id="7" creationId="{394989EF-12F2-1AC4-A5A7-51A4245BC4C7}"/>
          </ac:spMkLst>
        </pc:spChg>
        <pc:spChg chg="add mod">
          <ac:chgData name="Robert Beiko" userId="b596dd0d-8045-4af9-98e6-497a125db804" providerId="ADAL" clId="{9723FFC7-38F4-4CFF-BD97-B186CE17D4C4}" dt="2024-04-15T02:46:52.702" v="14064"/>
          <ac:spMkLst>
            <pc:docMk/>
            <pc:sldMk cId="3957512337" sldId="381"/>
            <ac:spMk id="8" creationId="{08686A5B-E3DE-6E80-8EDD-BDAB6AD47AA3}"/>
          </ac:spMkLst>
        </pc:spChg>
        <pc:spChg chg="add mod">
          <ac:chgData name="Robert Beiko" userId="b596dd0d-8045-4af9-98e6-497a125db804" providerId="ADAL" clId="{9723FFC7-38F4-4CFF-BD97-B186CE17D4C4}" dt="2024-04-15T02:46:52.702" v="14064"/>
          <ac:spMkLst>
            <pc:docMk/>
            <pc:sldMk cId="3957512337" sldId="381"/>
            <ac:spMk id="9" creationId="{D4ABADA2-3FEF-E914-C4F7-956ABA58165F}"/>
          </ac:spMkLst>
        </pc:spChg>
        <pc:spChg chg="mod topLvl">
          <ac:chgData name="Robert Beiko" userId="b596dd0d-8045-4af9-98e6-497a125db804" providerId="ADAL" clId="{9723FFC7-38F4-4CFF-BD97-B186CE17D4C4}" dt="2024-04-15T02:48:59.842" v="14124" actId="1076"/>
          <ac:spMkLst>
            <pc:docMk/>
            <pc:sldMk cId="3957512337" sldId="381"/>
            <ac:spMk id="11" creationId="{AC332132-02BE-E7DD-0BE6-6F4CC7A52642}"/>
          </ac:spMkLst>
        </pc:spChg>
        <pc:spChg chg="mod topLvl">
          <ac:chgData name="Robert Beiko" userId="b596dd0d-8045-4af9-98e6-497a125db804" providerId="ADAL" clId="{9723FFC7-38F4-4CFF-BD97-B186CE17D4C4}" dt="2024-04-15T02:48:59.842" v="14124" actId="1076"/>
          <ac:spMkLst>
            <pc:docMk/>
            <pc:sldMk cId="3957512337" sldId="381"/>
            <ac:spMk id="12" creationId="{E2DB23C8-EE4B-5AB3-2CB6-12D467D0E530}"/>
          </ac:spMkLst>
        </pc:spChg>
        <pc:spChg chg="mod topLvl">
          <ac:chgData name="Robert Beiko" userId="b596dd0d-8045-4af9-98e6-497a125db804" providerId="ADAL" clId="{9723FFC7-38F4-4CFF-BD97-B186CE17D4C4}" dt="2024-04-15T02:48:59.842" v="14124" actId="1076"/>
          <ac:spMkLst>
            <pc:docMk/>
            <pc:sldMk cId="3957512337" sldId="381"/>
            <ac:spMk id="14" creationId="{6AD28BEC-63FC-D617-65DD-68A592FC70B5}"/>
          </ac:spMkLst>
        </pc:spChg>
        <pc:spChg chg="mod topLvl">
          <ac:chgData name="Robert Beiko" userId="b596dd0d-8045-4af9-98e6-497a125db804" providerId="ADAL" clId="{9723FFC7-38F4-4CFF-BD97-B186CE17D4C4}" dt="2024-04-15T02:49:03.222" v="14125" actId="1076"/>
          <ac:spMkLst>
            <pc:docMk/>
            <pc:sldMk cId="3957512337" sldId="381"/>
            <ac:spMk id="15" creationId="{7334AC05-E431-BD9D-7C6B-3DBEFFC4B794}"/>
          </ac:spMkLst>
        </pc:spChg>
        <pc:spChg chg="mod topLvl">
          <ac:chgData name="Robert Beiko" userId="b596dd0d-8045-4af9-98e6-497a125db804" providerId="ADAL" clId="{9723FFC7-38F4-4CFF-BD97-B186CE17D4C4}" dt="2024-04-15T03:09:01.681" v="14130" actId="1076"/>
          <ac:spMkLst>
            <pc:docMk/>
            <pc:sldMk cId="3957512337" sldId="381"/>
            <ac:spMk id="17" creationId="{4B9F4920-DCF6-F462-F7D6-3559D7327ADB}"/>
          </ac:spMkLst>
        </pc:spChg>
        <pc:spChg chg="mod topLvl">
          <ac:chgData name="Robert Beiko" userId="b596dd0d-8045-4af9-98e6-497a125db804" providerId="ADAL" clId="{9723FFC7-38F4-4CFF-BD97-B186CE17D4C4}" dt="2024-04-15T03:09:18.311" v="14139" actId="20577"/>
          <ac:spMkLst>
            <pc:docMk/>
            <pc:sldMk cId="3957512337" sldId="381"/>
            <ac:spMk id="18" creationId="{7D5FAE5D-EDE6-9C56-0AB9-C6E9774429F5}"/>
          </ac:spMkLst>
        </pc:spChg>
        <pc:grpChg chg="add del mod">
          <ac:chgData name="Robert Beiko" userId="b596dd0d-8045-4af9-98e6-497a125db804" providerId="ADAL" clId="{9723FFC7-38F4-4CFF-BD97-B186CE17D4C4}" dt="2024-04-15T02:47:34.810" v="14103" actId="165"/>
          <ac:grpSpMkLst>
            <pc:docMk/>
            <pc:sldMk cId="3957512337" sldId="381"/>
            <ac:grpSpMk id="10" creationId="{D1CD07E7-509D-EB09-87A2-83F976BE46EB}"/>
          </ac:grpSpMkLst>
        </pc:grpChg>
        <pc:grpChg chg="add del mod">
          <ac:chgData name="Robert Beiko" userId="b596dd0d-8045-4af9-98e6-497a125db804" providerId="ADAL" clId="{9723FFC7-38F4-4CFF-BD97-B186CE17D4C4}" dt="2024-04-15T02:48:18.518" v="14113" actId="165"/>
          <ac:grpSpMkLst>
            <pc:docMk/>
            <pc:sldMk cId="3957512337" sldId="381"/>
            <ac:grpSpMk id="13" creationId="{058FC767-E319-9411-07C3-428E8EE1A2C1}"/>
          </ac:grpSpMkLst>
        </pc:grpChg>
        <pc:grpChg chg="add del mod">
          <ac:chgData name="Robert Beiko" userId="b596dd0d-8045-4af9-98e6-497a125db804" providerId="ADAL" clId="{9723FFC7-38F4-4CFF-BD97-B186CE17D4C4}" dt="2024-04-15T03:08:43.099" v="14127" actId="165"/>
          <ac:grpSpMkLst>
            <pc:docMk/>
            <pc:sldMk cId="3957512337" sldId="381"/>
            <ac:grpSpMk id="16" creationId="{B246BD0F-194D-EE44-5857-4CAEAFC0C650}"/>
          </ac:grpSpMkLst>
        </pc:grpChg>
        <pc:picChg chg="add mod">
          <ac:chgData name="Robert Beiko" userId="b596dd0d-8045-4af9-98e6-497a125db804" providerId="ADAL" clId="{9723FFC7-38F4-4CFF-BD97-B186CE17D4C4}" dt="2024-04-15T02:48:59.842" v="14124" actId="1076"/>
          <ac:picMkLst>
            <pc:docMk/>
            <pc:sldMk cId="3957512337" sldId="381"/>
            <ac:picMk id="5" creationId="{F9921530-DB59-3DC0-A40A-75502C99C2C6}"/>
          </ac:picMkLst>
        </pc:picChg>
      </pc:sldChg>
      <pc:sldChg chg="modSp new mod">
        <pc:chgData name="Robert Beiko" userId="b596dd0d-8045-4af9-98e6-497a125db804" providerId="ADAL" clId="{9723FFC7-38F4-4CFF-BD97-B186CE17D4C4}" dt="2024-04-15T03:13:52.199" v="14222" actId="20577"/>
        <pc:sldMkLst>
          <pc:docMk/>
          <pc:sldMk cId="3841876267" sldId="382"/>
        </pc:sldMkLst>
        <pc:spChg chg="mod">
          <ac:chgData name="Robert Beiko" userId="b596dd0d-8045-4af9-98e6-497a125db804" providerId="ADAL" clId="{9723FFC7-38F4-4CFF-BD97-B186CE17D4C4}" dt="2024-04-15T03:11:18.588" v="14179" actId="20577"/>
          <ac:spMkLst>
            <pc:docMk/>
            <pc:sldMk cId="3841876267" sldId="382"/>
            <ac:spMk id="2" creationId="{CAF65E9E-4EE5-5CA1-BD21-82C77D971858}"/>
          </ac:spMkLst>
        </pc:spChg>
        <pc:spChg chg="mod">
          <ac:chgData name="Robert Beiko" userId="b596dd0d-8045-4af9-98e6-497a125db804" providerId="ADAL" clId="{9723FFC7-38F4-4CFF-BD97-B186CE17D4C4}" dt="2024-04-15T03:13:52.199" v="14222" actId="20577"/>
          <ac:spMkLst>
            <pc:docMk/>
            <pc:sldMk cId="3841876267" sldId="382"/>
            <ac:spMk id="3" creationId="{0368E221-57F5-C08E-3017-289988A00A62}"/>
          </ac:spMkLst>
        </pc:spChg>
      </pc:sldChg>
      <pc:sldChg chg="modSp new mod">
        <pc:chgData name="Robert Beiko" userId="b596dd0d-8045-4af9-98e6-497a125db804" providerId="ADAL" clId="{9723FFC7-38F4-4CFF-BD97-B186CE17D4C4}" dt="2024-04-15T03:47:46.024" v="14742" actId="20577"/>
        <pc:sldMkLst>
          <pc:docMk/>
          <pc:sldMk cId="535368531" sldId="383"/>
        </pc:sldMkLst>
        <pc:spChg chg="mod">
          <ac:chgData name="Robert Beiko" userId="b596dd0d-8045-4af9-98e6-497a125db804" providerId="ADAL" clId="{9723FFC7-38F4-4CFF-BD97-B186CE17D4C4}" dt="2024-04-15T03:14:14.192" v="14251" actId="20577"/>
          <ac:spMkLst>
            <pc:docMk/>
            <pc:sldMk cId="535368531" sldId="383"/>
            <ac:spMk id="2" creationId="{B95CA5F5-504F-4DB0-4400-D4506B1C31A3}"/>
          </ac:spMkLst>
        </pc:spChg>
        <pc:spChg chg="mod">
          <ac:chgData name="Robert Beiko" userId="b596dd0d-8045-4af9-98e6-497a125db804" providerId="ADAL" clId="{9723FFC7-38F4-4CFF-BD97-B186CE17D4C4}" dt="2024-04-15T03:47:46.024" v="14742" actId="20577"/>
          <ac:spMkLst>
            <pc:docMk/>
            <pc:sldMk cId="535368531" sldId="383"/>
            <ac:spMk id="3" creationId="{1C923938-86AC-1DB3-D279-5502014700BC}"/>
          </ac:spMkLst>
        </pc:spChg>
      </pc:sldChg>
      <pc:sldChg chg="modSp add mod">
        <pc:chgData name="Robert Beiko" userId="b596dd0d-8045-4af9-98e6-497a125db804" providerId="ADAL" clId="{9723FFC7-38F4-4CFF-BD97-B186CE17D4C4}" dt="2024-04-15T03:49:17.314" v="14973" actId="20577"/>
        <pc:sldMkLst>
          <pc:docMk/>
          <pc:sldMk cId="1307320642" sldId="384"/>
        </pc:sldMkLst>
        <pc:spChg chg="mod">
          <ac:chgData name="Robert Beiko" userId="b596dd0d-8045-4af9-98e6-497a125db804" providerId="ADAL" clId="{9723FFC7-38F4-4CFF-BD97-B186CE17D4C4}" dt="2024-04-15T03:45:47.648" v="14477" actId="20577"/>
          <ac:spMkLst>
            <pc:docMk/>
            <pc:sldMk cId="1307320642" sldId="384"/>
            <ac:spMk id="2" creationId="{B95CA5F5-504F-4DB0-4400-D4506B1C31A3}"/>
          </ac:spMkLst>
        </pc:spChg>
        <pc:spChg chg="mod">
          <ac:chgData name="Robert Beiko" userId="b596dd0d-8045-4af9-98e6-497a125db804" providerId="ADAL" clId="{9723FFC7-38F4-4CFF-BD97-B186CE17D4C4}" dt="2024-04-15T03:49:17.314" v="14973" actId="20577"/>
          <ac:spMkLst>
            <pc:docMk/>
            <pc:sldMk cId="1307320642" sldId="384"/>
            <ac:spMk id="3" creationId="{1C923938-86AC-1DB3-D279-5502014700BC}"/>
          </ac:spMkLst>
        </pc:spChg>
      </pc:sldChg>
      <pc:sldChg chg="addSp delSp modSp new mod modAnim">
        <pc:chgData name="Robert Beiko" userId="b596dd0d-8045-4af9-98e6-497a125db804" providerId="ADAL" clId="{9723FFC7-38F4-4CFF-BD97-B186CE17D4C4}" dt="2024-04-15T03:50:32.056" v="15037" actId="1076"/>
        <pc:sldMkLst>
          <pc:docMk/>
          <pc:sldMk cId="1546572685" sldId="385"/>
        </pc:sldMkLst>
        <pc:spChg chg="mod">
          <ac:chgData name="Robert Beiko" userId="b596dd0d-8045-4af9-98e6-497a125db804" providerId="ADAL" clId="{9723FFC7-38F4-4CFF-BD97-B186CE17D4C4}" dt="2024-04-15T03:50:21.685" v="15034" actId="20577"/>
          <ac:spMkLst>
            <pc:docMk/>
            <pc:sldMk cId="1546572685" sldId="385"/>
            <ac:spMk id="2" creationId="{790A8DE6-C89E-B8D5-39CF-F78ABF1A5B76}"/>
          </ac:spMkLst>
        </pc:spChg>
        <pc:spChg chg="del">
          <ac:chgData name="Robert Beiko" userId="b596dd0d-8045-4af9-98e6-497a125db804" providerId="ADAL" clId="{9723FFC7-38F4-4CFF-BD97-B186CE17D4C4}" dt="2024-04-15T03:50:28.981" v="15035" actId="478"/>
          <ac:spMkLst>
            <pc:docMk/>
            <pc:sldMk cId="1546572685" sldId="385"/>
            <ac:spMk id="3" creationId="{E0632C4E-55C0-DDBB-12F2-017029D5AFEA}"/>
          </ac:spMkLst>
        </pc:spChg>
        <pc:spChg chg="add mod">
          <ac:chgData name="Robert Beiko" userId="b596dd0d-8045-4af9-98e6-497a125db804" providerId="ADAL" clId="{9723FFC7-38F4-4CFF-BD97-B186CE17D4C4}" dt="2024-04-15T03:50:32.056" v="15037" actId="1076"/>
          <ac:spMkLst>
            <pc:docMk/>
            <pc:sldMk cId="1546572685" sldId="385"/>
            <ac:spMk id="5" creationId="{63694279-28B6-053E-BC37-548D656C5E39}"/>
          </ac:spMkLst>
        </pc:spChg>
        <pc:spChg chg="add mod">
          <ac:chgData name="Robert Beiko" userId="b596dd0d-8045-4af9-98e6-497a125db804" providerId="ADAL" clId="{9723FFC7-38F4-4CFF-BD97-B186CE17D4C4}" dt="2024-04-15T03:50:32.056" v="15037" actId="1076"/>
          <ac:spMkLst>
            <pc:docMk/>
            <pc:sldMk cId="1546572685" sldId="385"/>
            <ac:spMk id="6" creationId="{A1A30C1D-A03E-3A16-6077-B79CD9671767}"/>
          </ac:spMkLst>
        </pc:spChg>
      </pc:sldChg>
      <pc:sldChg chg="modSp new mod">
        <pc:chgData name="Robert Beiko" userId="b596dd0d-8045-4af9-98e6-497a125db804" providerId="ADAL" clId="{9723FFC7-38F4-4CFF-BD97-B186CE17D4C4}" dt="2024-04-15T03:55:37.254" v="15523" actId="20577"/>
        <pc:sldMkLst>
          <pc:docMk/>
          <pc:sldMk cId="3909800699" sldId="386"/>
        </pc:sldMkLst>
        <pc:spChg chg="mod">
          <ac:chgData name="Robert Beiko" userId="b596dd0d-8045-4af9-98e6-497a125db804" providerId="ADAL" clId="{9723FFC7-38F4-4CFF-BD97-B186CE17D4C4}" dt="2024-04-15T03:52:23.391" v="15074" actId="20577"/>
          <ac:spMkLst>
            <pc:docMk/>
            <pc:sldMk cId="3909800699" sldId="386"/>
            <ac:spMk id="2" creationId="{DF7752C0-BA95-0399-A94A-F6A5DECD1FB8}"/>
          </ac:spMkLst>
        </pc:spChg>
        <pc:spChg chg="mod">
          <ac:chgData name="Robert Beiko" userId="b596dd0d-8045-4af9-98e6-497a125db804" providerId="ADAL" clId="{9723FFC7-38F4-4CFF-BD97-B186CE17D4C4}" dt="2024-04-15T03:55:37.254" v="15523" actId="20577"/>
          <ac:spMkLst>
            <pc:docMk/>
            <pc:sldMk cId="3909800699" sldId="386"/>
            <ac:spMk id="3" creationId="{32027E2A-54D0-89E5-E23A-C055F7EB9DBB}"/>
          </ac:spMkLst>
        </pc:spChg>
      </pc:sldChg>
      <pc:sldChg chg="modSp new mod">
        <pc:chgData name="Robert Beiko" userId="b596dd0d-8045-4af9-98e6-497a125db804" providerId="ADAL" clId="{9723FFC7-38F4-4CFF-BD97-B186CE17D4C4}" dt="2024-04-15T11:14:41.821" v="15883" actId="20577"/>
        <pc:sldMkLst>
          <pc:docMk/>
          <pc:sldMk cId="3857098844" sldId="387"/>
        </pc:sldMkLst>
        <pc:spChg chg="mod">
          <ac:chgData name="Robert Beiko" userId="b596dd0d-8045-4af9-98e6-497a125db804" providerId="ADAL" clId="{9723FFC7-38F4-4CFF-BD97-B186CE17D4C4}" dt="2024-04-15T03:55:54.873" v="15534" actId="20577"/>
          <ac:spMkLst>
            <pc:docMk/>
            <pc:sldMk cId="3857098844" sldId="387"/>
            <ac:spMk id="2" creationId="{013CB888-0296-7E11-A94F-5668D919B291}"/>
          </ac:spMkLst>
        </pc:spChg>
        <pc:spChg chg="mod">
          <ac:chgData name="Robert Beiko" userId="b596dd0d-8045-4af9-98e6-497a125db804" providerId="ADAL" clId="{9723FFC7-38F4-4CFF-BD97-B186CE17D4C4}" dt="2024-04-15T11:14:41.821" v="15883" actId="20577"/>
          <ac:spMkLst>
            <pc:docMk/>
            <pc:sldMk cId="3857098844" sldId="387"/>
            <ac:spMk id="3" creationId="{D14C5E00-CF2A-B537-DC94-25FD759F070E}"/>
          </ac:spMkLst>
        </pc:spChg>
      </pc:sldChg>
      <pc:sldChg chg="modSp new mod">
        <pc:chgData name="Robert Beiko" userId="b596dd0d-8045-4af9-98e6-497a125db804" providerId="ADAL" clId="{9723FFC7-38F4-4CFF-BD97-B186CE17D4C4}" dt="2024-04-15T11:20:17.005" v="16521" actId="20577"/>
        <pc:sldMkLst>
          <pc:docMk/>
          <pc:sldMk cId="2570149513" sldId="388"/>
        </pc:sldMkLst>
        <pc:spChg chg="mod">
          <ac:chgData name="Robert Beiko" userId="b596dd0d-8045-4af9-98e6-497a125db804" providerId="ADAL" clId="{9723FFC7-38F4-4CFF-BD97-B186CE17D4C4}" dt="2024-04-15T11:15:00.832" v="15927" actId="20577"/>
          <ac:spMkLst>
            <pc:docMk/>
            <pc:sldMk cId="2570149513" sldId="388"/>
            <ac:spMk id="2" creationId="{82596A10-3038-7DF0-E653-B9D9DCA34BCC}"/>
          </ac:spMkLst>
        </pc:spChg>
        <pc:spChg chg="mod">
          <ac:chgData name="Robert Beiko" userId="b596dd0d-8045-4af9-98e6-497a125db804" providerId="ADAL" clId="{9723FFC7-38F4-4CFF-BD97-B186CE17D4C4}" dt="2024-04-15T11:20:17.005" v="16521" actId="20577"/>
          <ac:spMkLst>
            <pc:docMk/>
            <pc:sldMk cId="2570149513" sldId="388"/>
            <ac:spMk id="3" creationId="{10722DED-9CA0-7B36-BE3D-96E7AA26879B}"/>
          </ac:spMkLst>
        </pc:spChg>
      </pc:sldChg>
      <pc:sldChg chg="modSp new mod">
        <pc:chgData name="Robert Beiko" userId="b596dd0d-8045-4af9-98e6-497a125db804" providerId="ADAL" clId="{9723FFC7-38F4-4CFF-BD97-B186CE17D4C4}" dt="2024-04-15T11:28:08.533" v="16863" actId="20577"/>
        <pc:sldMkLst>
          <pc:docMk/>
          <pc:sldMk cId="3627039310" sldId="389"/>
        </pc:sldMkLst>
        <pc:spChg chg="mod">
          <ac:chgData name="Robert Beiko" userId="b596dd0d-8045-4af9-98e6-497a125db804" providerId="ADAL" clId="{9723FFC7-38F4-4CFF-BD97-B186CE17D4C4}" dt="2024-04-15T11:20:35.741" v="16550" actId="20577"/>
          <ac:spMkLst>
            <pc:docMk/>
            <pc:sldMk cId="3627039310" sldId="389"/>
            <ac:spMk id="2" creationId="{C752EBCF-1385-CB8B-95EC-65BE037FAB09}"/>
          </ac:spMkLst>
        </pc:spChg>
        <pc:spChg chg="mod">
          <ac:chgData name="Robert Beiko" userId="b596dd0d-8045-4af9-98e6-497a125db804" providerId="ADAL" clId="{9723FFC7-38F4-4CFF-BD97-B186CE17D4C4}" dt="2024-04-15T11:28:08.533" v="16863" actId="20577"/>
          <ac:spMkLst>
            <pc:docMk/>
            <pc:sldMk cId="3627039310" sldId="389"/>
            <ac:spMk id="3" creationId="{6422AEE7-FB64-C95E-73BE-7F5EA6E57AF2}"/>
          </ac:spMkLst>
        </pc:spChg>
      </pc:sldChg>
      <pc:sldChg chg="modSp new mod">
        <pc:chgData name="Robert Beiko" userId="b596dd0d-8045-4af9-98e6-497a125db804" providerId="ADAL" clId="{9723FFC7-38F4-4CFF-BD97-B186CE17D4C4}" dt="2024-04-15T11:32:37.046" v="17508" actId="27636"/>
        <pc:sldMkLst>
          <pc:docMk/>
          <pc:sldMk cId="3664910255" sldId="390"/>
        </pc:sldMkLst>
        <pc:spChg chg="mod">
          <ac:chgData name="Robert Beiko" userId="b596dd0d-8045-4af9-98e6-497a125db804" providerId="ADAL" clId="{9723FFC7-38F4-4CFF-BD97-B186CE17D4C4}" dt="2024-04-15T11:28:37.577" v="16894" actId="313"/>
          <ac:spMkLst>
            <pc:docMk/>
            <pc:sldMk cId="3664910255" sldId="390"/>
            <ac:spMk id="2" creationId="{03D85E34-A033-9D28-D111-6412ED418B90}"/>
          </ac:spMkLst>
        </pc:spChg>
        <pc:spChg chg="mod">
          <ac:chgData name="Robert Beiko" userId="b596dd0d-8045-4af9-98e6-497a125db804" providerId="ADAL" clId="{9723FFC7-38F4-4CFF-BD97-B186CE17D4C4}" dt="2024-04-15T11:32:37.046" v="17508" actId="27636"/>
          <ac:spMkLst>
            <pc:docMk/>
            <pc:sldMk cId="3664910255" sldId="390"/>
            <ac:spMk id="3" creationId="{0E77B873-F4FF-BEF7-2C33-34F69B81A35E}"/>
          </ac:spMkLst>
        </pc:spChg>
      </pc:sldChg>
      <pc:sldChg chg="modSp new mod">
        <pc:chgData name="Robert Beiko" userId="b596dd0d-8045-4af9-98e6-497a125db804" providerId="ADAL" clId="{9723FFC7-38F4-4CFF-BD97-B186CE17D4C4}" dt="2024-04-15T11:42:06.726" v="17978" actId="13926"/>
        <pc:sldMkLst>
          <pc:docMk/>
          <pc:sldMk cId="3289023573" sldId="391"/>
        </pc:sldMkLst>
        <pc:spChg chg="mod">
          <ac:chgData name="Robert Beiko" userId="b596dd0d-8045-4af9-98e6-497a125db804" providerId="ADAL" clId="{9723FFC7-38F4-4CFF-BD97-B186CE17D4C4}" dt="2024-04-15T11:37:36.420" v="17535" actId="20577"/>
          <ac:spMkLst>
            <pc:docMk/>
            <pc:sldMk cId="3289023573" sldId="391"/>
            <ac:spMk id="2" creationId="{38DFB77E-3D5F-62C8-AC98-15C730D23322}"/>
          </ac:spMkLst>
        </pc:spChg>
        <pc:spChg chg="mod">
          <ac:chgData name="Robert Beiko" userId="b596dd0d-8045-4af9-98e6-497a125db804" providerId="ADAL" clId="{9723FFC7-38F4-4CFF-BD97-B186CE17D4C4}" dt="2024-04-15T11:42:06.726" v="17978" actId="13926"/>
          <ac:spMkLst>
            <pc:docMk/>
            <pc:sldMk cId="3289023573" sldId="391"/>
            <ac:spMk id="3" creationId="{1A95A0BA-AE30-9C98-1260-20851491B12A}"/>
          </ac:spMkLst>
        </pc:spChg>
      </pc:sldChg>
      <pc:sldChg chg="modSp new mod">
        <pc:chgData name="Robert Beiko" userId="b596dd0d-8045-4af9-98e6-497a125db804" providerId="ADAL" clId="{9723FFC7-38F4-4CFF-BD97-B186CE17D4C4}" dt="2024-04-15T13:05:25.378" v="18957" actId="20577"/>
        <pc:sldMkLst>
          <pc:docMk/>
          <pc:sldMk cId="2207342866" sldId="392"/>
        </pc:sldMkLst>
        <pc:spChg chg="mod">
          <ac:chgData name="Robert Beiko" userId="b596dd0d-8045-4af9-98e6-497a125db804" providerId="ADAL" clId="{9723FFC7-38F4-4CFF-BD97-B186CE17D4C4}" dt="2024-04-15T11:42:28.176" v="18002" actId="5793"/>
          <ac:spMkLst>
            <pc:docMk/>
            <pc:sldMk cId="2207342866" sldId="392"/>
            <ac:spMk id="2" creationId="{31B12097-BBB4-8B1C-B703-0D03AF07B70F}"/>
          </ac:spMkLst>
        </pc:spChg>
        <pc:spChg chg="mod">
          <ac:chgData name="Robert Beiko" userId="b596dd0d-8045-4af9-98e6-497a125db804" providerId="ADAL" clId="{9723FFC7-38F4-4CFF-BD97-B186CE17D4C4}" dt="2024-04-15T13:05:25.378" v="18957" actId="20577"/>
          <ac:spMkLst>
            <pc:docMk/>
            <pc:sldMk cId="2207342866" sldId="392"/>
            <ac:spMk id="3" creationId="{E79E30E7-8520-A3F1-F0E2-C967B5498820}"/>
          </ac:spMkLst>
        </pc:spChg>
      </pc:sldChg>
      <pc:sldChg chg="modSp new mod">
        <pc:chgData name="Robert Beiko" userId="b596dd0d-8045-4af9-98e6-497a125db804" providerId="ADAL" clId="{9723FFC7-38F4-4CFF-BD97-B186CE17D4C4}" dt="2024-04-15T13:12:18.459" v="19527" actId="20577"/>
        <pc:sldMkLst>
          <pc:docMk/>
          <pc:sldMk cId="371448068" sldId="393"/>
        </pc:sldMkLst>
        <pc:spChg chg="mod">
          <ac:chgData name="Robert Beiko" userId="b596dd0d-8045-4af9-98e6-497a125db804" providerId="ADAL" clId="{9723FFC7-38F4-4CFF-BD97-B186CE17D4C4}" dt="2024-04-15T12:56:37.140" v="18547" actId="20577"/>
          <ac:spMkLst>
            <pc:docMk/>
            <pc:sldMk cId="371448068" sldId="393"/>
            <ac:spMk id="2" creationId="{E2A2E10B-2F8F-DE26-20A6-F2C8B6BDA3D9}"/>
          </ac:spMkLst>
        </pc:spChg>
        <pc:spChg chg="mod">
          <ac:chgData name="Robert Beiko" userId="b596dd0d-8045-4af9-98e6-497a125db804" providerId="ADAL" clId="{9723FFC7-38F4-4CFF-BD97-B186CE17D4C4}" dt="2024-04-15T13:12:18.459" v="19527" actId="20577"/>
          <ac:spMkLst>
            <pc:docMk/>
            <pc:sldMk cId="371448068" sldId="393"/>
            <ac:spMk id="3" creationId="{F8323621-5C1A-FCF0-A2D0-718276F6CC4E}"/>
          </ac:spMkLst>
        </pc:spChg>
      </pc:sldChg>
      <pc:sldChg chg="addSp delSp modSp new mod">
        <pc:chgData name="Robert Beiko" userId="b596dd0d-8045-4af9-98e6-497a125db804" providerId="ADAL" clId="{9723FFC7-38F4-4CFF-BD97-B186CE17D4C4}" dt="2024-04-15T13:05:01.844" v="18870" actId="1076"/>
        <pc:sldMkLst>
          <pc:docMk/>
          <pc:sldMk cId="3030543333" sldId="394"/>
        </pc:sldMkLst>
        <pc:spChg chg="del">
          <ac:chgData name="Robert Beiko" userId="b596dd0d-8045-4af9-98e6-497a125db804" providerId="ADAL" clId="{9723FFC7-38F4-4CFF-BD97-B186CE17D4C4}" dt="2024-04-15T13:04:44.150" v="18867" actId="478"/>
          <ac:spMkLst>
            <pc:docMk/>
            <pc:sldMk cId="3030543333" sldId="394"/>
            <ac:spMk id="2" creationId="{88C849D2-75A0-C9A5-EBD6-5854B54A53F5}"/>
          </ac:spMkLst>
        </pc:spChg>
        <pc:spChg chg="del">
          <ac:chgData name="Robert Beiko" userId="b596dd0d-8045-4af9-98e6-497a125db804" providerId="ADAL" clId="{9723FFC7-38F4-4CFF-BD97-B186CE17D4C4}" dt="2024-04-15T13:04:52.887" v="18868" actId="478"/>
          <ac:spMkLst>
            <pc:docMk/>
            <pc:sldMk cId="3030543333" sldId="394"/>
            <ac:spMk id="3" creationId="{D32C4DD2-5A9F-060B-EC96-B9CDFA2749AD}"/>
          </ac:spMkLst>
        </pc:spChg>
        <pc:spChg chg="add mod">
          <ac:chgData name="Robert Beiko" userId="b596dd0d-8045-4af9-98e6-497a125db804" providerId="ADAL" clId="{9723FFC7-38F4-4CFF-BD97-B186CE17D4C4}" dt="2024-04-15T13:05:01.844" v="18870" actId="1076"/>
          <ac:spMkLst>
            <pc:docMk/>
            <pc:sldMk cId="3030543333" sldId="394"/>
            <ac:spMk id="6" creationId="{F998D6B5-CBB1-BF9B-6AF0-6C7435FE0630}"/>
          </ac:spMkLst>
        </pc:spChg>
        <pc:graphicFrameChg chg="add mod">
          <ac:chgData name="Robert Beiko" userId="b596dd0d-8045-4af9-98e6-497a125db804" providerId="ADAL" clId="{9723FFC7-38F4-4CFF-BD97-B186CE17D4C4}" dt="2024-04-15T13:04:58.542" v="18869" actId="1076"/>
          <ac:graphicFrameMkLst>
            <pc:docMk/>
            <pc:sldMk cId="3030543333" sldId="394"/>
            <ac:graphicFrameMk id="5" creationId="{78F2C223-C57F-0088-67B3-35752FB7D2D4}"/>
          </ac:graphicFrameMkLst>
        </pc:graphicFrameChg>
      </pc:sldChg>
      <pc:sldChg chg="modSp new mod">
        <pc:chgData name="Robert Beiko" userId="b596dd0d-8045-4af9-98e6-497a125db804" providerId="ADAL" clId="{9723FFC7-38F4-4CFF-BD97-B186CE17D4C4}" dt="2024-04-15T13:08:21.581" v="19381" actId="20577"/>
        <pc:sldMkLst>
          <pc:docMk/>
          <pc:sldMk cId="263884584" sldId="395"/>
        </pc:sldMkLst>
        <pc:spChg chg="mod">
          <ac:chgData name="Robert Beiko" userId="b596dd0d-8045-4af9-98e6-497a125db804" providerId="ADAL" clId="{9723FFC7-38F4-4CFF-BD97-B186CE17D4C4}" dt="2024-04-15T13:05:37.617" v="18974" actId="20577"/>
          <ac:spMkLst>
            <pc:docMk/>
            <pc:sldMk cId="263884584" sldId="395"/>
            <ac:spMk id="2" creationId="{D11A6B68-28C8-470C-7045-D87388FA184E}"/>
          </ac:spMkLst>
        </pc:spChg>
        <pc:spChg chg="mod">
          <ac:chgData name="Robert Beiko" userId="b596dd0d-8045-4af9-98e6-497a125db804" providerId="ADAL" clId="{9723FFC7-38F4-4CFF-BD97-B186CE17D4C4}" dt="2024-04-15T13:08:21.581" v="19381" actId="20577"/>
          <ac:spMkLst>
            <pc:docMk/>
            <pc:sldMk cId="263884584" sldId="395"/>
            <ac:spMk id="3" creationId="{494FDAAA-5D54-7BE3-6CA2-5B42478259F0}"/>
          </ac:spMkLst>
        </pc:spChg>
      </pc:sldChg>
      <pc:sldChg chg="modSp new mod">
        <pc:chgData name="Robert Beiko" userId="b596dd0d-8045-4af9-98e6-497a125db804" providerId="ADAL" clId="{9723FFC7-38F4-4CFF-BD97-B186CE17D4C4}" dt="2024-04-15T13:14:04.921" v="19751" actId="20577"/>
        <pc:sldMkLst>
          <pc:docMk/>
          <pc:sldMk cId="1779230309" sldId="396"/>
        </pc:sldMkLst>
        <pc:spChg chg="mod">
          <ac:chgData name="Robert Beiko" userId="b596dd0d-8045-4af9-98e6-497a125db804" providerId="ADAL" clId="{9723FFC7-38F4-4CFF-BD97-B186CE17D4C4}" dt="2024-04-15T13:12:34.756" v="19546" actId="20577"/>
          <ac:spMkLst>
            <pc:docMk/>
            <pc:sldMk cId="1779230309" sldId="396"/>
            <ac:spMk id="2" creationId="{EFBDD2CC-CADB-C7C2-756C-27F2D7924BE1}"/>
          </ac:spMkLst>
        </pc:spChg>
        <pc:spChg chg="mod">
          <ac:chgData name="Robert Beiko" userId="b596dd0d-8045-4af9-98e6-497a125db804" providerId="ADAL" clId="{9723FFC7-38F4-4CFF-BD97-B186CE17D4C4}" dt="2024-04-15T13:14:04.921" v="19751" actId="20577"/>
          <ac:spMkLst>
            <pc:docMk/>
            <pc:sldMk cId="1779230309" sldId="396"/>
            <ac:spMk id="3" creationId="{2961756F-8B0B-3782-455A-3663D43B4442}"/>
          </ac:spMkLst>
        </pc:spChg>
      </pc:sldChg>
      <pc:sldChg chg="modSp new mod">
        <pc:chgData name="Robert Beiko" userId="b596dd0d-8045-4af9-98e6-497a125db804" providerId="ADAL" clId="{9723FFC7-38F4-4CFF-BD97-B186CE17D4C4}" dt="2024-04-15T13:17:21.914" v="20248" actId="20577"/>
        <pc:sldMkLst>
          <pc:docMk/>
          <pc:sldMk cId="3095235901" sldId="397"/>
        </pc:sldMkLst>
        <pc:spChg chg="mod">
          <ac:chgData name="Robert Beiko" userId="b596dd0d-8045-4af9-98e6-497a125db804" providerId="ADAL" clId="{9723FFC7-38F4-4CFF-BD97-B186CE17D4C4}" dt="2024-04-15T13:14:33.452" v="19769" actId="20577"/>
          <ac:spMkLst>
            <pc:docMk/>
            <pc:sldMk cId="3095235901" sldId="397"/>
            <ac:spMk id="2" creationId="{B53585D6-99C0-5780-0AFE-837D12011D3A}"/>
          </ac:spMkLst>
        </pc:spChg>
        <pc:spChg chg="mod">
          <ac:chgData name="Robert Beiko" userId="b596dd0d-8045-4af9-98e6-497a125db804" providerId="ADAL" clId="{9723FFC7-38F4-4CFF-BD97-B186CE17D4C4}" dt="2024-04-15T13:17:21.914" v="20248" actId="20577"/>
          <ac:spMkLst>
            <pc:docMk/>
            <pc:sldMk cId="3095235901" sldId="397"/>
            <ac:spMk id="3" creationId="{20309D05-67E0-55DE-0E65-19BEDF667766}"/>
          </ac:spMkLst>
        </pc:spChg>
      </pc:sldChg>
      <pc:sldChg chg="modSp new mod ord">
        <pc:chgData name="Robert Beiko" userId="b596dd0d-8045-4af9-98e6-497a125db804" providerId="ADAL" clId="{9723FFC7-38F4-4CFF-BD97-B186CE17D4C4}" dt="2024-04-15T13:24:27.930" v="20970" actId="27636"/>
        <pc:sldMkLst>
          <pc:docMk/>
          <pc:sldMk cId="3468267596" sldId="398"/>
        </pc:sldMkLst>
        <pc:spChg chg="mod">
          <ac:chgData name="Robert Beiko" userId="b596dd0d-8045-4af9-98e6-497a125db804" providerId="ADAL" clId="{9723FFC7-38F4-4CFF-BD97-B186CE17D4C4}" dt="2024-04-15T13:17:50.342" v="20287" actId="20577"/>
          <ac:spMkLst>
            <pc:docMk/>
            <pc:sldMk cId="3468267596" sldId="398"/>
            <ac:spMk id="2" creationId="{3A1D8B39-C61C-0F32-EED3-067A6F295839}"/>
          </ac:spMkLst>
        </pc:spChg>
        <pc:spChg chg="mod">
          <ac:chgData name="Robert Beiko" userId="b596dd0d-8045-4af9-98e6-497a125db804" providerId="ADAL" clId="{9723FFC7-38F4-4CFF-BD97-B186CE17D4C4}" dt="2024-04-15T13:24:27.930" v="20970" actId="27636"/>
          <ac:spMkLst>
            <pc:docMk/>
            <pc:sldMk cId="3468267596" sldId="398"/>
            <ac:spMk id="3" creationId="{457540F3-7DB5-B716-18CE-C5545FF75188}"/>
          </ac:spMkLst>
        </pc:spChg>
      </pc:sldChg>
      <pc:sldChg chg="modSp new mod">
        <pc:chgData name="Robert Beiko" userId="b596dd0d-8045-4af9-98e6-497a125db804" providerId="ADAL" clId="{9723FFC7-38F4-4CFF-BD97-B186CE17D4C4}" dt="2024-04-15T13:20:34.077" v="20575" actId="207"/>
        <pc:sldMkLst>
          <pc:docMk/>
          <pc:sldMk cId="1566883435" sldId="399"/>
        </pc:sldMkLst>
        <pc:spChg chg="mod">
          <ac:chgData name="Robert Beiko" userId="b596dd0d-8045-4af9-98e6-497a125db804" providerId="ADAL" clId="{9723FFC7-38F4-4CFF-BD97-B186CE17D4C4}" dt="2024-04-15T13:19:49.305" v="20554" actId="20577"/>
          <ac:spMkLst>
            <pc:docMk/>
            <pc:sldMk cId="1566883435" sldId="399"/>
            <ac:spMk id="2" creationId="{1B8B548B-BB3B-8933-864F-FAA6922E4CB0}"/>
          </ac:spMkLst>
        </pc:spChg>
        <pc:spChg chg="mod">
          <ac:chgData name="Robert Beiko" userId="b596dd0d-8045-4af9-98e6-497a125db804" providerId="ADAL" clId="{9723FFC7-38F4-4CFF-BD97-B186CE17D4C4}" dt="2024-04-15T13:20:34.077" v="20575" actId="207"/>
          <ac:spMkLst>
            <pc:docMk/>
            <pc:sldMk cId="1566883435" sldId="399"/>
            <ac:spMk id="3" creationId="{63F2E07C-5768-49DC-A9FE-D4A8ACADD80D}"/>
          </ac:spMkLst>
        </pc:spChg>
      </pc:sldChg>
      <pc:sldChg chg="modSp new del mod">
        <pc:chgData name="Robert Beiko" userId="b596dd0d-8045-4af9-98e6-497a125db804" providerId="ADAL" clId="{9723FFC7-38F4-4CFF-BD97-B186CE17D4C4}" dt="2024-04-15T13:23:19.200" v="20844" actId="47"/>
        <pc:sldMkLst>
          <pc:docMk/>
          <pc:sldMk cId="2238566707" sldId="400"/>
        </pc:sldMkLst>
        <pc:spChg chg="mod">
          <ac:chgData name="Robert Beiko" userId="b596dd0d-8045-4af9-98e6-497a125db804" providerId="ADAL" clId="{9723FFC7-38F4-4CFF-BD97-B186CE17D4C4}" dt="2024-04-15T13:23:02.498" v="20824" actId="20577"/>
          <ac:spMkLst>
            <pc:docMk/>
            <pc:sldMk cId="2238566707" sldId="400"/>
            <ac:spMk id="2" creationId="{BB6534B8-7095-BE0A-1DE2-4DD3CD0BE5FF}"/>
          </ac:spMkLst>
        </pc:spChg>
        <pc:spChg chg="mod">
          <ac:chgData name="Robert Beiko" userId="b596dd0d-8045-4af9-98e6-497a125db804" providerId="ADAL" clId="{9723FFC7-38F4-4CFF-BD97-B186CE17D4C4}" dt="2024-04-15T13:23:07.814" v="20843" actId="20577"/>
          <ac:spMkLst>
            <pc:docMk/>
            <pc:sldMk cId="2238566707" sldId="400"/>
            <ac:spMk id="3" creationId="{8305BBAD-167C-246F-A61F-00A2E28528A5}"/>
          </ac:spMkLst>
        </pc:spChg>
      </pc:sldChg>
      <pc:sldChg chg="modSp new mod">
        <pc:chgData name="Robert Beiko" userId="b596dd0d-8045-4af9-98e6-497a125db804" providerId="ADAL" clId="{9723FFC7-38F4-4CFF-BD97-B186CE17D4C4}" dt="2024-04-15T13:28:12.071" v="21558" actId="20577"/>
        <pc:sldMkLst>
          <pc:docMk/>
          <pc:sldMk cId="3907723881" sldId="400"/>
        </pc:sldMkLst>
        <pc:spChg chg="mod">
          <ac:chgData name="Robert Beiko" userId="b596dd0d-8045-4af9-98e6-497a125db804" providerId="ADAL" clId="{9723FFC7-38F4-4CFF-BD97-B186CE17D4C4}" dt="2024-04-15T13:25:10.307" v="20990" actId="20577"/>
          <ac:spMkLst>
            <pc:docMk/>
            <pc:sldMk cId="3907723881" sldId="400"/>
            <ac:spMk id="2" creationId="{9434086F-6AEE-B663-8D6C-5EAB97270E5F}"/>
          </ac:spMkLst>
        </pc:spChg>
        <pc:spChg chg="mod">
          <ac:chgData name="Robert Beiko" userId="b596dd0d-8045-4af9-98e6-497a125db804" providerId="ADAL" clId="{9723FFC7-38F4-4CFF-BD97-B186CE17D4C4}" dt="2024-04-15T13:28:12.071" v="21558" actId="20577"/>
          <ac:spMkLst>
            <pc:docMk/>
            <pc:sldMk cId="3907723881" sldId="400"/>
            <ac:spMk id="3" creationId="{C92F3369-6FA5-ADEB-B059-23BDD3E26745}"/>
          </ac:spMkLst>
        </pc:spChg>
      </pc:sldChg>
      <pc:sldChg chg="modSp new mod">
        <pc:chgData name="Robert Beiko" userId="b596dd0d-8045-4af9-98e6-497a125db804" providerId="ADAL" clId="{9723FFC7-38F4-4CFF-BD97-B186CE17D4C4}" dt="2024-04-15T13:37:54.349" v="22114" actId="20577"/>
        <pc:sldMkLst>
          <pc:docMk/>
          <pc:sldMk cId="2629287893" sldId="401"/>
        </pc:sldMkLst>
        <pc:spChg chg="mod">
          <ac:chgData name="Robert Beiko" userId="b596dd0d-8045-4af9-98e6-497a125db804" providerId="ADAL" clId="{9723FFC7-38F4-4CFF-BD97-B186CE17D4C4}" dt="2024-04-15T13:28:50.888" v="21584" actId="20577"/>
          <ac:spMkLst>
            <pc:docMk/>
            <pc:sldMk cId="2629287893" sldId="401"/>
            <ac:spMk id="2" creationId="{6E4BA008-62AB-0352-A56B-29941577B3BB}"/>
          </ac:spMkLst>
        </pc:spChg>
        <pc:spChg chg="mod">
          <ac:chgData name="Robert Beiko" userId="b596dd0d-8045-4af9-98e6-497a125db804" providerId="ADAL" clId="{9723FFC7-38F4-4CFF-BD97-B186CE17D4C4}" dt="2024-04-15T13:37:54.349" v="22114" actId="20577"/>
          <ac:spMkLst>
            <pc:docMk/>
            <pc:sldMk cId="2629287893" sldId="401"/>
            <ac:spMk id="3" creationId="{0240A036-5CDA-1513-AFA6-817058CFE9E9}"/>
          </ac:spMkLst>
        </pc:spChg>
      </pc:sldChg>
      <pc:sldChg chg="modSp new mod">
        <pc:chgData name="Robert Beiko" userId="b596dd0d-8045-4af9-98e6-497a125db804" providerId="ADAL" clId="{9723FFC7-38F4-4CFF-BD97-B186CE17D4C4}" dt="2024-04-15T13:41:58.997" v="22567" actId="20577"/>
        <pc:sldMkLst>
          <pc:docMk/>
          <pc:sldMk cId="427909049" sldId="402"/>
        </pc:sldMkLst>
        <pc:spChg chg="mod">
          <ac:chgData name="Robert Beiko" userId="b596dd0d-8045-4af9-98e6-497a125db804" providerId="ADAL" clId="{9723FFC7-38F4-4CFF-BD97-B186CE17D4C4}" dt="2024-04-15T13:41:58.997" v="22567" actId="20577"/>
          <ac:spMkLst>
            <pc:docMk/>
            <pc:sldMk cId="427909049" sldId="402"/>
            <ac:spMk id="2" creationId="{625847E2-6253-EA65-E94C-46046764A68C}"/>
          </ac:spMkLst>
        </pc:spChg>
        <pc:spChg chg="mod">
          <ac:chgData name="Robert Beiko" userId="b596dd0d-8045-4af9-98e6-497a125db804" providerId="ADAL" clId="{9723FFC7-38F4-4CFF-BD97-B186CE17D4C4}" dt="2024-04-15T13:41:50.923" v="22556" actId="20577"/>
          <ac:spMkLst>
            <pc:docMk/>
            <pc:sldMk cId="427909049" sldId="402"/>
            <ac:spMk id="3" creationId="{33D9149B-966E-5395-1D2F-A170B744E165}"/>
          </ac:spMkLst>
        </pc:spChg>
      </pc:sldChg>
      <pc:sldChg chg="modSp new mod">
        <pc:chgData name="Robert Beiko" userId="b596dd0d-8045-4af9-98e6-497a125db804" providerId="ADAL" clId="{9723FFC7-38F4-4CFF-BD97-B186CE17D4C4}" dt="2024-04-15T13:46:23.446" v="23104" actId="27636"/>
        <pc:sldMkLst>
          <pc:docMk/>
          <pc:sldMk cId="1678745471" sldId="403"/>
        </pc:sldMkLst>
        <pc:spChg chg="mod">
          <ac:chgData name="Robert Beiko" userId="b596dd0d-8045-4af9-98e6-497a125db804" providerId="ADAL" clId="{9723FFC7-38F4-4CFF-BD97-B186CE17D4C4}" dt="2024-04-15T13:42:07.524" v="22595" actId="20577"/>
          <ac:spMkLst>
            <pc:docMk/>
            <pc:sldMk cId="1678745471" sldId="403"/>
            <ac:spMk id="2" creationId="{39F65375-9476-331A-7C82-9585532104FB}"/>
          </ac:spMkLst>
        </pc:spChg>
        <pc:spChg chg="mod">
          <ac:chgData name="Robert Beiko" userId="b596dd0d-8045-4af9-98e6-497a125db804" providerId="ADAL" clId="{9723FFC7-38F4-4CFF-BD97-B186CE17D4C4}" dt="2024-04-15T13:46:23.446" v="23104" actId="27636"/>
          <ac:spMkLst>
            <pc:docMk/>
            <pc:sldMk cId="1678745471" sldId="403"/>
            <ac:spMk id="3" creationId="{F9104AA6-540B-93D8-DD79-69A937862AD4}"/>
          </ac:spMkLst>
        </pc:spChg>
      </pc:sldChg>
      <pc:sldChg chg="modSp add mod">
        <pc:chgData name="Robert Beiko" userId="b596dd0d-8045-4af9-98e6-497a125db804" providerId="ADAL" clId="{9723FFC7-38F4-4CFF-BD97-B186CE17D4C4}" dt="2024-04-15T13:49:10.411" v="23373" actId="20577"/>
        <pc:sldMkLst>
          <pc:docMk/>
          <pc:sldMk cId="242266272" sldId="404"/>
        </pc:sldMkLst>
        <pc:spChg chg="mod">
          <ac:chgData name="Robert Beiko" userId="b596dd0d-8045-4af9-98e6-497a125db804" providerId="ADAL" clId="{9723FFC7-38F4-4CFF-BD97-B186CE17D4C4}" dt="2024-04-15T13:47:12.282" v="23129" actId="20577"/>
          <ac:spMkLst>
            <pc:docMk/>
            <pc:sldMk cId="242266272" sldId="404"/>
            <ac:spMk id="2" creationId="{39F65375-9476-331A-7C82-9585532104FB}"/>
          </ac:spMkLst>
        </pc:spChg>
        <pc:spChg chg="mod">
          <ac:chgData name="Robert Beiko" userId="b596dd0d-8045-4af9-98e6-497a125db804" providerId="ADAL" clId="{9723FFC7-38F4-4CFF-BD97-B186CE17D4C4}" dt="2024-04-15T13:49:10.411" v="23373" actId="20577"/>
          <ac:spMkLst>
            <pc:docMk/>
            <pc:sldMk cId="242266272" sldId="404"/>
            <ac:spMk id="3" creationId="{F9104AA6-540B-93D8-DD79-69A937862AD4}"/>
          </ac:spMkLst>
        </pc:spChg>
      </pc:sldChg>
      <pc:sldChg chg="modSp new mod">
        <pc:chgData name="Robert Beiko" userId="b596dd0d-8045-4af9-98e6-497a125db804" providerId="ADAL" clId="{9723FFC7-38F4-4CFF-BD97-B186CE17D4C4}" dt="2024-04-15T13:52:48.929" v="23905" actId="20577"/>
        <pc:sldMkLst>
          <pc:docMk/>
          <pc:sldMk cId="64687624" sldId="405"/>
        </pc:sldMkLst>
        <pc:spChg chg="mod">
          <ac:chgData name="Robert Beiko" userId="b596dd0d-8045-4af9-98e6-497a125db804" providerId="ADAL" clId="{9723FFC7-38F4-4CFF-BD97-B186CE17D4C4}" dt="2024-04-15T13:49:23.784" v="23391" actId="20577"/>
          <ac:spMkLst>
            <pc:docMk/>
            <pc:sldMk cId="64687624" sldId="405"/>
            <ac:spMk id="2" creationId="{4317F986-90E4-7EC2-A988-291D06215FE4}"/>
          </ac:spMkLst>
        </pc:spChg>
        <pc:spChg chg="mod">
          <ac:chgData name="Robert Beiko" userId="b596dd0d-8045-4af9-98e6-497a125db804" providerId="ADAL" clId="{9723FFC7-38F4-4CFF-BD97-B186CE17D4C4}" dt="2024-04-15T13:52:48.929" v="23905" actId="20577"/>
          <ac:spMkLst>
            <pc:docMk/>
            <pc:sldMk cId="64687624" sldId="405"/>
            <ac:spMk id="3" creationId="{3AAB98F6-EFDB-8C11-2527-9A95FC4CA821}"/>
          </ac:spMkLst>
        </pc:spChg>
      </pc:sldChg>
      <pc:sldChg chg="modSp add mod">
        <pc:chgData name="Robert Beiko" userId="b596dd0d-8045-4af9-98e6-497a125db804" providerId="ADAL" clId="{9723FFC7-38F4-4CFF-BD97-B186CE17D4C4}" dt="2024-04-15T13:53:15.245" v="23913" actId="20577"/>
        <pc:sldMkLst>
          <pc:docMk/>
          <pc:sldMk cId="3974400426" sldId="543"/>
        </pc:sldMkLst>
        <pc:spChg chg="mod">
          <ac:chgData name="Robert Beiko" userId="b596dd0d-8045-4af9-98e6-497a125db804" providerId="ADAL" clId="{9723FFC7-38F4-4CFF-BD97-B186CE17D4C4}" dt="2024-04-15T13:53:15.245" v="23913" actId="20577"/>
          <ac:spMkLst>
            <pc:docMk/>
            <pc:sldMk cId="3974400426" sldId="543"/>
            <ac:spMk id="2" creationId="{EA751627-5047-532A-818D-BEF6F7F10D55}"/>
          </ac:spMkLst>
        </pc:spChg>
      </pc:sldChg>
      <pc:sldChg chg="modSp new mod">
        <pc:chgData name="Robert Beiko" userId="b596dd0d-8045-4af9-98e6-497a125db804" providerId="ADAL" clId="{9723FFC7-38F4-4CFF-BD97-B186CE17D4C4}" dt="2024-04-15T13:55:56.388" v="24048" actId="20577"/>
        <pc:sldMkLst>
          <pc:docMk/>
          <pc:sldMk cId="3431284115" sldId="544"/>
        </pc:sldMkLst>
        <pc:spChg chg="mod">
          <ac:chgData name="Robert Beiko" userId="b596dd0d-8045-4af9-98e6-497a125db804" providerId="ADAL" clId="{9723FFC7-38F4-4CFF-BD97-B186CE17D4C4}" dt="2024-04-15T13:54:51.532" v="23937" actId="20577"/>
          <ac:spMkLst>
            <pc:docMk/>
            <pc:sldMk cId="3431284115" sldId="544"/>
            <ac:spMk id="2" creationId="{3F7EA7F1-9F98-7D60-0F7C-F0DC0CABE2A8}"/>
          </ac:spMkLst>
        </pc:spChg>
        <pc:spChg chg="mod">
          <ac:chgData name="Robert Beiko" userId="b596dd0d-8045-4af9-98e6-497a125db804" providerId="ADAL" clId="{9723FFC7-38F4-4CFF-BD97-B186CE17D4C4}" dt="2024-04-15T13:55:56.388" v="24048" actId="20577"/>
          <ac:spMkLst>
            <pc:docMk/>
            <pc:sldMk cId="3431284115" sldId="544"/>
            <ac:spMk id="3" creationId="{72312903-5A7C-CA41-DCA8-A6F8670515EE}"/>
          </ac:spMkLst>
        </pc:spChg>
      </pc:sldChg>
      <pc:sldChg chg="modSp new mod">
        <pc:chgData name="Robert Beiko" userId="b596dd0d-8045-4af9-98e6-497a125db804" providerId="ADAL" clId="{9723FFC7-38F4-4CFF-BD97-B186CE17D4C4}" dt="2024-04-15T13:59:57.880" v="24490" actId="313"/>
        <pc:sldMkLst>
          <pc:docMk/>
          <pc:sldMk cId="3293716919" sldId="545"/>
        </pc:sldMkLst>
        <pc:spChg chg="mod">
          <ac:chgData name="Robert Beiko" userId="b596dd0d-8045-4af9-98e6-497a125db804" providerId="ADAL" clId="{9723FFC7-38F4-4CFF-BD97-B186CE17D4C4}" dt="2024-04-15T13:56:05.140" v="24062" actId="20577"/>
          <ac:spMkLst>
            <pc:docMk/>
            <pc:sldMk cId="3293716919" sldId="545"/>
            <ac:spMk id="2" creationId="{BA456DA3-EC32-352B-179A-0379C9EA8043}"/>
          </ac:spMkLst>
        </pc:spChg>
        <pc:spChg chg="mod">
          <ac:chgData name="Robert Beiko" userId="b596dd0d-8045-4af9-98e6-497a125db804" providerId="ADAL" clId="{9723FFC7-38F4-4CFF-BD97-B186CE17D4C4}" dt="2024-04-15T13:59:57.880" v="24490" actId="313"/>
          <ac:spMkLst>
            <pc:docMk/>
            <pc:sldMk cId="3293716919" sldId="545"/>
            <ac:spMk id="3" creationId="{54190490-6A11-38A4-50AE-FB5D3D32FC9C}"/>
          </ac:spMkLst>
        </pc:spChg>
      </pc:sldChg>
      <pc:sldChg chg="modSp new mod">
        <pc:chgData name="Robert Beiko" userId="b596dd0d-8045-4af9-98e6-497a125db804" providerId="ADAL" clId="{9723FFC7-38F4-4CFF-BD97-B186CE17D4C4}" dt="2024-04-15T14:02:48.718" v="24776" actId="20577"/>
        <pc:sldMkLst>
          <pc:docMk/>
          <pc:sldMk cId="1060503039" sldId="546"/>
        </pc:sldMkLst>
        <pc:spChg chg="mod">
          <ac:chgData name="Robert Beiko" userId="b596dd0d-8045-4af9-98e6-497a125db804" providerId="ADAL" clId="{9723FFC7-38F4-4CFF-BD97-B186CE17D4C4}" dt="2024-04-15T14:00:17.049" v="24502" actId="20577"/>
          <ac:spMkLst>
            <pc:docMk/>
            <pc:sldMk cId="1060503039" sldId="546"/>
            <ac:spMk id="2" creationId="{51B3CAC9-F827-5CD5-5B9F-C01390AA643E}"/>
          </ac:spMkLst>
        </pc:spChg>
        <pc:spChg chg="mod">
          <ac:chgData name="Robert Beiko" userId="b596dd0d-8045-4af9-98e6-497a125db804" providerId="ADAL" clId="{9723FFC7-38F4-4CFF-BD97-B186CE17D4C4}" dt="2024-04-15T14:02:48.718" v="24776" actId="20577"/>
          <ac:spMkLst>
            <pc:docMk/>
            <pc:sldMk cId="1060503039" sldId="546"/>
            <ac:spMk id="3" creationId="{69216B02-F56E-B7FC-638E-CD360C2EC7D5}"/>
          </ac:spMkLst>
        </pc:spChg>
      </pc:sldChg>
      <pc:sldChg chg="modSp new mod">
        <pc:chgData name="Robert Beiko" userId="b596dd0d-8045-4af9-98e6-497a125db804" providerId="ADAL" clId="{9723FFC7-38F4-4CFF-BD97-B186CE17D4C4}" dt="2024-04-15T14:06:41.276" v="25196" actId="20577"/>
        <pc:sldMkLst>
          <pc:docMk/>
          <pc:sldMk cId="100102666" sldId="547"/>
        </pc:sldMkLst>
        <pc:spChg chg="mod">
          <ac:chgData name="Robert Beiko" userId="b596dd0d-8045-4af9-98e6-497a125db804" providerId="ADAL" clId="{9723FFC7-38F4-4CFF-BD97-B186CE17D4C4}" dt="2024-04-15T14:04:26.483" v="24928" actId="20577"/>
          <ac:spMkLst>
            <pc:docMk/>
            <pc:sldMk cId="100102666" sldId="547"/>
            <ac:spMk id="2" creationId="{BD242FE4-802C-D550-B2A6-D8C90CEA781E}"/>
          </ac:spMkLst>
        </pc:spChg>
        <pc:spChg chg="mod">
          <ac:chgData name="Robert Beiko" userId="b596dd0d-8045-4af9-98e6-497a125db804" providerId="ADAL" clId="{9723FFC7-38F4-4CFF-BD97-B186CE17D4C4}" dt="2024-04-15T14:06:41.276" v="25196" actId="20577"/>
          <ac:spMkLst>
            <pc:docMk/>
            <pc:sldMk cId="100102666" sldId="547"/>
            <ac:spMk id="3" creationId="{0642D68F-EDB4-8A47-ED6F-2FF99BE3D13F}"/>
          </ac:spMkLst>
        </pc:spChg>
      </pc:sldChg>
      <pc:sldChg chg="modSp new mod">
        <pc:chgData name="Robert Beiko" userId="b596dd0d-8045-4af9-98e6-497a125db804" providerId="ADAL" clId="{9723FFC7-38F4-4CFF-BD97-B186CE17D4C4}" dt="2024-04-15T15:30:15.429" v="25912" actId="20577"/>
        <pc:sldMkLst>
          <pc:docMk/>
          <pc:sldMk cId="550730607" sldId="548"/>
        </pc:sldMkLst>
        <pc:spChg chg="mod">
          <ac:chgData name="Robert Beiko" userId="b596dd0d-8045-4af9-98e6-497a125db804" providerId="ADAL" clId="{9723FFC7-38F4-4CFF-BD97-B186CE17D4C4}" dt="2024-04-15T14:07:25.156" v="25220" actId="20577"/>
          <ac:spMkLst>
            <pc:docMk/>
            <pc:sldMk cId="550730607" sldId="548"/>
            <ac:spMk id="2" creationId="{488AB5B5-4208-76AD-2FC9-10ABB8AD739C}"/>
          </ac:spMkLst>
        </pc:spChg>
        <pc:spChg chg="mod">
          <ac:chgData name="Robert Beiko" userId="b596dd0d-8045-4af9-98e6-497a125db804" providerId="ADAL" clId="{9723FFC7-38F4-4CFF-BD97-B186CE17D4C4}" dt="2024-04-15T15:30:15.429" v="25912" actId="20577"/>
          <ac:spMkLst>
            <pc:docMk/>
            <pc:sldMk cId="550730607" sldId="548"/>
            <ac:spMk id="3" creationId="{FFE26A2F-3AEF-D8AB-DD5F-ECA2AFC7AAF8}"/>
          </ac:spMkLst>
        </pc:spChg>
      </pc:sldChg>
      <pc:sldChg chg="modSp new mod">
        <pc:chgData name="Robert Beiko" userId="b596dd0d-8045-4af9-98e6-497a125db804" providerId="ADAL" clId="{9723FFC7-38F4-4CFF-BD97-B186CE17D4C4}" dt="2024-04-15T15:35:29.865" v="26670" actId="20577"/>
        <pc:sldMkLst>
          <pc:docMk/>
          <pc:sldMk cId="2634955065" sldId="549"/>
        </pc:sldMkLst>
        <pc:spChg chg="mod">
          <ac:chgData name="Robert Beiko" userId="b596dd0d-8045-4af9-98e6-497a125db804" providerId="ADAL" clId="{9723FFC7-38F4-4CFF-BD97-B186CE17D4C4}" dt="2024-04-15T15:35:29.865" v="26670" actId="20577"/>
          <ac:spMkLst>
            <pc:docMk/>
            <pc:sldMk cId="2634955065" sldId="549"/>
            <ac:spMk id="2" creationId="{33E03188-4F37-B97F-861D-9BA120251268}"/>
          </ac:spMkLst>
        </pc:spChg>
        <pc:spChg chg="mod">
          <ac:chgData name="Robert Beiko" userId="b596dd0d-8045-4af9-98e6-497a125db804" providerId="ADAL" clId="{9723FFC7-38F4-4CFF-BD97-B186CE17D4C4}" dt="2024-04-15T15:32:13.258" v="26139" actId="1076"/>
          <ac:spMkLst>
            <pc:docMk/>
            <pc:sldMk cId="2634955065" sldId="549"/>
            <ac:spMk id="3" creationId="{575848BB-44C0-BF84-7AD6-E6B3DCE99BA1}"/>
          </ac:spMkLst>
        </pc:spChg>
      </pc:sldChg>
      <pc:sldChg chg="modSp new mod">
        <pc:chgData name="Robert Beiko" userId="b596dd0d-8045-4af9-98e6-497a125db804" providerId="ADAL" clId="{9723FFC7-38F4-4CFF-BD97-B186CE17D4C4}" dt="2024-04-15T15:35:34.274" v="26679" actId="20577"/>
        <pc:sldMkLst>
          <pc:docMk/>
          <pc:sldMk cId="2341629941" sldId="550"/>
        </pc:sldMkLst>
        <pc:spChg chg="mod">
          <ac:chgData name="Robert Beiko" userId="b596dd0d-8045-4af9-98e6-497a125db804" providerId="ADAL" clId="{9723FFC7-38F4-4CFF-BD97-B186CE17D4C4}" dt="2024-04-15T15:35:34.274" v="26679" actId="20577"/>
          <ac:spMkLst>
            <pc:docMk/>
            <pc:sldMk cId="2341629941" sldId="550"/>
            <ac:spMk id="2" creationId="{69EA20ED-EA03-CAAF-5D1C-0DFB6F501BAC}"/>
          </ac:spMkLst>
        </pc:spChg>
        <pc:spChg chg="mod">
          <ac:chgData name="Robert Beiko" userId="b596dd0d-8045-4af9-98e6-497a125db804" providerId="ADAL" clId="{9723FFC7-38F4-4CFF-BD97-B186CE17D4C4}" dt="2024-04-15T15:34:48.478" v="26628" actId="20577"/>
          <ac:spMkLst>
            <pc:docMk/>
            <pc:sldMk cId="2341629941" sldId="550"/>
            <ac:spMk id="3" creationId="{8F9F4F5C-BD8B-B0F4-0BE2-EDC5E0D5090B}"/>
          </ac:spMkLst>
        </pc:spChg>
      </pc:sldChg>
      <pc:sldChg chg="modSp new mod">
        <pc:chgData name="Robert Beiko" userId="b596dd0d-8045-4af9-98e6-497a125db804" providerId="ADAL" clId="{9723FFC7-38F4-4CFF-BD97-B186CE17D4C4}" dt="2024-04-15T15:38:12.741" v="27190" actId="20577"/>
        <pc:sldMkLst>
          <pc:docMk/>
          <pc:sldMk cId="3825656180" sldId="551"/>
        </pc:sldMkLst>
        <pc:spChg chg="mod">
          <ac:chgData name="Robert Beiko" userId="b596dd0d-8045-4af9-98e6-497a125db804" providerId="ADAL" clId="{9723FFC7-38F4-4CFF-BD97-B186CE17D4C4}" dt="2024-04-15T15:35:43.509" v="26704" actId="20577"/>
          <ac:spMkLst>
            <pc:docMk/>
            <pc:sldMk cId="3825656180" sldId="551"/>
            <ac:spMk id="2" creationId="{F96BD854-3926-A393-790F-84CBAC32B750}"/>
          </ac:spMkLst>
        </pc:spChg>
        <pc:spChg chg="mod">
          <ac:chgData name="Robert Beiko" userId="b596dd0d-8045-4af9-98e6-497a125db804" providerId="ADAL" clId="{9723FFC7-38F4-4CFF-BD97-B186CE17D4C4}" dt="2024-04-15T15:38:12.741" v="27190" actId="20577"/>
          <ac:spMkLst>
            <pc:docMk/>
            <pc:sldMk cId="3825656180" sldId="551"/>
            <ac:spMk id="3" creationId="{0C113ACD-B032-8677-A8AF-8E2B440E0350}"/>
          </ac:spMkLst>
        </pc:spChg>
      </pc:sldChg>
      <pc:sldChg chg="modSp new mod">
        <pc:chgData name="Robert Beiko" userId="b596dd0d-8045-4af9-98e6-497a125db804" providerId="ADAL" clId="{9723FFC7-38F4-4CFF-BD97-B186CE17D4C4}" dt="2024-04-15T15:41:04.787" v="27525" actId="1036"/>
        <pc:sldMkLst>
          <pc:docMk/>
          <pc:sldMk cId="2692068015" sldId="552"/>
        </pc:sldMkLst>
        <pc:spChg chg="mod">
          <ac:chgData name="Robert Beiko" userId="b596dd0d-8045-4af9-98e6-497a125db804" providerId="ADAL" clId="{9723FFC7-38F4-4CFF-BD97-B186CE17D4C4}" dt="2024-04-15T15:39:13.748" v="27237" actId="20577"/>
          <ac:spMkLst>
            <pc:docMk/>
            <pc:sldMk cId="2692068015" sldId="552"/>
            <ac:spMk id="2" creationId="{957B5EFD-599E-15CC-6BE3-16A8E924F390}"/>
          </ac:spMkLst>
        </pc:spChg>
        <pc:spChg chg="mod">
          <ac:chgData name="Robert Beiko" userId="b596dd0d-8045-4af9-98e6-497a125db804" providerId="ADAL" clId="{9723FFC7-38F4-4CFF-BD97-B186CE17D4C4}" dt="2024-04-15T15:41:04.787" v="27525" actId="1036"/>
          <ac:spMkLst>
            <pc:docMk/>
            <pc:sldMk cId="2692068015" sldId="552"/>
            <ac:spMk id="3" creationId="{29063547-631B-05E8-522C-48A41CE60231}"/>
          </ac:spMkLst>
        </pc:spChg>
      </pc:sldChg>
      <pc:sldChg chg="addSp delSp modSp new mod">
        <pc:chgData name="Robert Beiko" userId="b596dd0d-8045-4af9-98e6-497a125db804" providerId="ADAL" clId="{9723FFC7-38F4-4CFF-BD97-B186CE17D4C4}" dt="2024-04-15T15:59:59.999" v="27530" actId="14100"/>
        <pc:sldMkLst>
          <pc:docMk/>
          <pc:sldMk cId="3562668864" sldId="553"/>
        </pc:sldMkLst>
        <pc:spChg chg="del">
          <ac:chgData name="Robert Beiko" userId="b596dd0d-8045-4af9-98e6-497a125db804" providerId="ADAL" clId="{9723FFC7-38F4-4CFF-BD97-B186CE17D4C4}" dt="2024-04-15T15:59:41.355" v="27527" actId="478"/>
          <ac:spMkLst>
            <pc:docMk/>
            <pc:sldMk cId="3562668864" sldId="553"/>
            <ac:spMk id="2" creationId="{A8D0BB88-31C0-E4A5-4783-F61DCCA8DA06}"/>
          </ac:spMkLst>
        </pc:spChg>
        <pc:spChg chg="del">
          <ac:chgData name="Robert Beiko" userId="b596dd0d-8045-4af9-98e6-497a125db804" providerId="ADAL" clId="{9723FFC7-38F4-4CFF-BD97-B186CE17D4C4}" dt="2024-04-15T15:59:41.355" v="27527" actId="478"/>
          <ac:spMkLst>
            <pc:docMk/>
            <pc:sldMk cId="3562668864" sldId="553"/>
            <ac:spMk id="3" creationId="{A5EE7BFF-804F-958E-D396-C63D2336B7C1}"/>
          </ac:spMkLst>
        </pc:spChg>
        <pc:picChg chg="add mod">
          <ac:chgData name="Robert Beiko" userId="b596dd0d-8045-4af9-98e6-497a125db804" providerId="ADAL" clId="{9723FFC7-38F4-4CFF-BD97-B186CE17D4C4}" dt="2024-04-15T15:59:59.999" v="27530" actId="14100"/>
          <ac:picMkLst>
            <pc:docMk/>
            <pc:sldMk cId="3562668864" sldId="553"/>
            <ac:picMk id="1026" creationId="{E1ECF3BF-F4FB-1B0C-A9B1-B70DF91E3699}"/>
          </ac:picMkLst>
        </pc:picChg>
      </pc:sldChg>
    </pc:docChg>
  </pc:docChgLst>
  <pc:docChgLst>
    <pc:chgData name="Robert Beiko" userId="b596dd0d-8045-4af9-98e6-497a125db804" providerId="ADAL" clId="{CECF597C-43B6-43A9-A0C3-40D185717104}"/>
    <pc:docChg chg="undo custSel addSld delSld modSld">
      <pc:chgData name="Robert Beiko" userId="b596dd0d-8045-4af9-98e6-497a125db804" providerId="ADAL" clId="{CECF597C-43B6-43A9-A0C3-40D185717104}" dt="2024-04-12T16:07:01" v="7" actId="20577"/>
      <pc:docMkLst>
        <pc:docMk/>
      </pc:docMkLst>
      <pc:sldChg chg="addSp delSp modSp new mod modClrScheme chgLayout">
        <pc:chgData name="Robert Beiko" userId="b596dd0d-8045-4af9-98e6-497a125db804" providerId="ADAL" clId="{CECF597C-43B6-43A9-A0C3-40D185717104}" dt="2024-04-12T16:07:01" v="7" actId="20577"/>
        <pc:sldMkLst>
          <pc:docMk/>
          <pc:sldMk cId="321422320" sldId="256"/>
        </pc:sldMkLst>
        <pc:spChg chg="del mod ord">
          <ac:chgData name="Robert Beiko" userId="b596dd0d-8045-4af9-98e6-497a125db804" providerId="ADAL" clId="{CECF597C-43B6-43A9-A0C3-40D185717104}" dt="2024-04-12T16:06:41.053" v="2" actId="700"/>
          <ac:spMkLst>
            <pc:docMk/>
            <pc:sldMk cId="321422320" sldId="256"/>
            <ac:spMk id="2" creationId="{13907CB6-22CE-8983-01E9-59D547B341B9}"/>
          </ac:spMkLst>
        </pc:spChg>
        <pc:spChg chg="del mod ord">
          <ac:chgData name="Robert Beiko" userId="b596dd0d-8045-4af9-98e6-497a125db804" providerId="ADAL" clId="{CECF597C-43B6-43A9-A0C3-40D185717104}" dt="2024-04-12T16:06:41.053" v="2" actId="700"/>
          <ac:spMkLst>
            <pc:docMk/>
            <pc:sldMk cId="321422320" sldId="256"/>
            <ac:spMk id="3" creationId="{D69AEBFA-3DDB-FE77-4736-2766AD8CA8EE}"/>
          </ac:spMkLst>
        </pc:spChg>
        <pc:spChg chg="add mod ord">
          <ac:chgData name="Robert Beiko" userId="b596dd0d-8045-4af9-98e6-497a125db804" providerId="ADAL" clId="{CECF597C-43B6-43A9-A0C3-40D185717104}" dt="2024-04-12T16:07:01" v="7" actId="20577"/>
          <ac:spMkLst>
            <pc:docMk/>
            <pc:sldMk cId="321422320" sldId="256"/>
            <ac:spMk id="4" creationId="{1ACA7CAB-DFD5-DB5E-8317-9DF53E24B8DE}"/>
          </ac:spMkLst>
        </pc:spChg>
        <pc:spChg chg="add mod ord">
          <ac:chgData name="Robert Beiko" userId="b596dd0d-8045-4af9-98e6-497a125db804" providerId="ADAL" clId="{CECF597C-43B6-43A9-A0C3-40D185717104}" dt="2024-04-12T16:06:41.053" v="2" actId="700"/>
          <ac:spMkLst>
            <pc:docMk/>
            <pc:sldMk cId="321422320" sldId="256"/>
            <ac:spMk id="5" creationId="{D6F7E5CE-A3B2-ACE8-E33C-7E5018FB3F45}"/>
          </ac:spMkLst>
        </pc:spChg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518991678" sldId="256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621881456" sldId="257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662212228" sldId="259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147674964" sldId="26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955179528" sldId="26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244381163" sldId="26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237421838" sldId="26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266917518" sldId="264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201188795" sldId="265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390663052" sldId="266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4042018394" sldId="267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776247333" sldId="268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766951874" sldId="269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877983935" sldId="27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816996821" sldId="27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227656157" sldId="27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913087682" sldId="27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744128974" sldId="28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02856056" sldId="28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615599278" sldId="28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135117690" sldId="28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096474091" sldId="285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667230660" sldId="287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491700411" sldId="289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713715535" sldId="29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71634274" sldId="29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727757536" sldId="29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704672061" sldId="29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621138546" sldId="294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665422711" sldId="296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69687000" sldId="297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166160799" sldId="298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456922956" sldId="299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464898739" sldId="30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279161132" sldId="30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841147257" sldId="30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4132489641" sldId="30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777588949" sldId="304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111616373" sldId="305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830610192" sldId="308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932168340" sldId="309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536944868" sldId="31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674686881" sldId="31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665287922" sldId="31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956963858" sldId="31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078846935" sldId="314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70217781" sldId="315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56198492" sldId="316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494263986" sldId="317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885025514" sldId="319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493072757" sldId="32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562345641" sldId="32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685383173" sldId="32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684164926" sldId="32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612695212" sldId="324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797859074" sldId="326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904096067" sldId="327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71184012" sldId="328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341191663" sldId="329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925079848" sldId="330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14580359" sldId="331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951797171" sldId="332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077297669" sldId="333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4224269717" sldId="334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577035192" sldId="335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3673319839" sldId="336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2165105568" sldId="337"/>
        </pc:sldMkLst>
      </pc:sldChg>
      <pc:sldChg chg="del">
        <pc:chgData name="Robert Beiko" userId="b596dd0d-8045-4af9-98e6-497a125db804" providerId="ADAL" clId="{CECF597C-43B6-43A9-A0C3-40D185717104}" dt="2024-04-12T16:06:34.343" v="0" actId="47"/>
        <pc:sldMkLst>
          <pc:docMk/>
          <pc:sldMk cId="1152730525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B9B1-BECD-4FF8-B57B-020C7D2761DD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F8DD-492A-46B3-A89D-EAEBFA248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02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CSCI2141</a:t>
            </a:r>
            <a:endParaRPr lang="en-US" spc="2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566C07D-D82E-4C36-B2C6-B31261CFC1A3}" type="datetime2">
              <a:rPr lang="en-US" smtClean="0"/>
              <a:t>Friday, April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48051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D30BB81-B8B4-40E5-9CB4-C6AA1195274C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2801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7C629194-877B-4C97-A463-1D876053D50D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7232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>
            <a:lvl1pPr algn="ctr">
              <a:defRPr sz="5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CSCI2141</a:t>
            </a:r>
            <a:endParaRPr lang="en-US" spc="2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0BF6EB1A-2617-4619-B6AD-17A754A6C174}" type="datetime2">
              <a:rPr lang="en-US" smtClean="0"/>
              <a:t>Friday, April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99782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rgbClr val="FFFF00">
                    <a:alpha val="55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F0BB16-0E8B-4DDA-BF87-49FE52DC6A58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1430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D9625342-425B-44AB-82A7-76EBECCDD167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8933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6B8F21E-8F13-47C7-9BE4-82FD2E97CBFA}" type="datetime2">
              <a:rPr lang="en-US" smtClean="0"/>
              <a:t>Friday, April 12,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12912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B5FAE50-54AD-40F9-A9A6-455F980243E0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4414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645A0F91-0CF2-494D-9596-37AF8981840B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7357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A1F851A5-28A2-417C-8936-040008AA3E45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28579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CE408691-FD7B-4292-9F57-994E3236E153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CSCI2141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163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CSCI2141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583D55A5-A470-4BAC-8931-1FC5DC9914A1}" type="datetime2">
              <a:rPr lang="en-US" smtClean="0"/>
              <a:t>Friday, April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ransition spd="slow">
    <p:fade thruBlk="1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rgbClr val="FFFFFF"/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rgbClr val="FFFFFF"/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A7CAB-DFD5-DB5E-8317-9DF53E24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1: File-system 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7E5CE-A3B2-ACE8-E33C-7E5018FB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 fontScale="85000" lnSpcReduction="20000"/>
          </a:bodyPr>
          <a:lstStyle/>
          <a:p>
            <a:r>
              <a:rPr lang="en-CA" sz="2000" dirty="0"/>
              <a:t>We can use </a:t>
            </a:r>
            <a:r>
              <a:rPr lang="en-CA" sz="2000" dirty="0">
                <a:solidFill>
                  <a:srgbClr val="FFFF00"/>
                </a:solidFill>
              </a:rPr>
              <a:t>text files</a:t>
            </a:r>
            <a:r>
              <a:rPr lang="en-CA" sz="2000" dirty="0"/>
              <a:t> for many applications: they’re efficient, easy to manipulate, and easy to incorporate into software workflows</a:t>
            </a:r>
          </a:p>
          <a:p>
            <a:r>
              <a:rPr lang="en-CA" sz="2000" dirty="0"/>
              <a:t>But they are </a:t>
            </a:r>
            <a:r>
              <a:rPr lang="en-CA" sz="2000" dirty="0">
                <a:solidFill>
                  <a:srgbClr val="FFFF00"/>
                </a:solidFill>
              </a:rPr>
              <a:t>limited in their applications</a:t>
            </a:r>
            <a:r>
              <a:rPr lang="en-CA" sz="2000" dirty="0"/>
              <a:t> for several reasons:</a:t>
            </a:r>
          </a:p>
          <a:p>
            <a:pPr lvl="1"/>
            <a:r>
              <a:rPr lang="en-CA" sz="2000" dirty="0"/>
              <a:t>Data inconsistency: duplication of information in multiple locations creates a risk that data stored in different locations may be inconsistent</a:t>
            </a:r>
          </a:p>
          <a:p>
            <a:pPr lvl="1"/>
            <a:r>
              <a:rPr lang="en-CA" sz="2000" dirty="0"/>
              <a:t>Data fragmentation: changes to data in one location may not propagate to files elsewhere on the system(s)</a:t>
            </a:r>
          </a:p>
          <a:p>
            <a:pPr lvl="1"/>
            <a:r>
              <a:rPr lang="en-CA" sz="2000" dirty="0"/>
              <a:t>Platform dependence: system can be highly dependent on directory structure, network settings, operating-system incompatibilities, </a:t>
            </a:r>
            <a:r>
              <a:rPr lang="en-CA" sz="2000" dirty="0" err="1"/>
              <a:t>etc</a:t>
            </a:r>
            <a:endParaRPr lang="en-CA" sz="2000" dirty="0"/>
          </a:p>
          <a:p>
            <a:pPr lvl="1"/>
            <a:r>
              <a:rPr lang="en-CA" sz="2000" dirty="0"/>
              <a:t>Lack of standardization / data validation: there is no natural protection against the entry of invalid values that are of an incorrect type, missing, or otherwise erroneous</a:t>
            </a:r>
          </a:p>
          <a:p>
            <a:pPr lvl="1"/>
            <a:r>
              <a:rPr lang="en-CA" sz="2000" dirty="0"/>
              <a:t>Inefficient because queries on the data must be customized and aware of the file structure</a:t>
            </a:r>
          </a:p>
          <a:p>
            <a:pPr lvl="1"/>
            <a:r>
              <a:rPr lang="en-CA" sz="2000" dirty="0"/>
              <a:t>Also inefficient because data retrieval from large files can be slow</a:t>
            </a:r>
          </a:p>
          <a:p>
            <a:pPr lvl="1"/>
            <a:r>
              <a:rPr lang="en-CA" sz="2000" dirty="0"/>
              <a:t>Security: different user access levels can be extremely difficult to manage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6F7A8-5C68-830E-2714-B93251A7E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2320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CE63-F910-150C-4C68-E9FA6F47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2: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C640-30EA-4319-7198-4DB0BCB1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Restrict the rows returned to a subset that satisfy one or more criteria you specify</a:t>
            </a:r>
          </a:p>
          <a:p>
            <a:pPr marL="899580" lvl="1" indent="-447675"/>
            <a:r>
              <a:rPr lang="en-CA" dirty="0"/>
              <a:t>Comparison operators:  </a:t>
            </a:r>
            <a:r>
              <a:rPr lang="en-CA" dirty="0">
                <a:solidFill>
                  <a:srgbClr val="FFFF00"/>
                </a:solidFill>
              </a:rPr>
              <a:t>=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&gt;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&lt;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&lt;=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&gt;=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&lt;&gt;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!=</a:t>
            </a:r>
            <a:r>
              <a:rPr lang="en-CA" dirty="0"/>
              <a:t>,</a:t>
            </a:r>
            <a:r>
              <a:rPr lang="en-CA" dirty="0">
                <a:solidFill>
                  <a:srgbClr val="FFFF00"/>
                </a:solidFill>
              </a:rPr>
              <a:t> BETWEEN, </a:t>
            </a:r>
            <a:r>
              <a:rPr lang="en-CA" i="1" dirty="0">
                <a:solidFill>
                  <a:srgbClr val="FFFF00"/>
                </a:solidFill>
              </a:rPr>
              <a:t>LIKE</a:t>
            </a:r>
            <a:endParaRPr lang="en-CA" i="1" dirty="0">
              <a:ea typeface="Source Sans Pro"/>
            </a:endParaRPr>
          </a:p>
          <a:p>
            <a:pPr marL="899580" lvl="1" indent="-447675"/>
            <a:r>
              <a:rPr lang="en-CA" dirty="0"/>
              <a:t>Logical operators: </a:t>
            </a:r>
            <a:r>
              <a:rPr lang="en-CA" dirty="0">
                <a:solidFill>
                  <a:srgbClr val="FF9900"/>
                </a:solidFill>
              </a:rPr>
              <a:t>AND</a:t>
            </a:r>
            <a:r>
              <a:rPr lang="en-CA" dirty="0"/>
              <a:t>, </a:t>
            </a:r>
            <a:r>
              <a:rPr lang="en-CA" dirty="0">
                <a:solidFill>
                  <a:srgbClr val="FF9900"/>
                </a:solidFill>
              </a:rPr>
              <a:t>OR</a:t>
            </a:r>
            <a:r>
              <a:rPr lang="en-CA" dirty="0"/>
              <a:t>, </a:t>
            </a:r>
            <a:r>
              <a:rPr lang="en-CA" dirty="0">
                <a:solidFill>
                  <a:srgbClr val="FF9900"/>
                </a:solidFill>
              </a:rPr>
              <a:t>NOT</a:t>
            </a:r>
            <a:endParaRPr lang="en-CA" dirty="0">
              <a:solidFill>
                <a:srgbClr val="FF9900"/>
              </a:solidFill>
              <a:ea typeface="Source Sans Pro"/>
            </a:endParaRPr>
          </a:p>
          <a:p>
            <a:pPr marL="899580" lvl="1" indent="-447675"/>
            <a:r>
              <a:rPr lang="en-CA" dirty="0"/>
              <a:t>Set operator: </a:t>
            </a:r>
            <a:r>
              <a:rPr lang="en-CA" dirty="0">
                <a:solidFill>
                  <a:srgbClr val="92D050"/>
                </a:solidFill>
              </a:rPr>
              <a:t>IN</a:t>
            </a:r>
            <a:endParaRPr lang="en-CA" dirty="0">
              <a:solidFill>
                <a:srgbClr val="92D050"/>
              </a:solidFill>
              <a:ea typeface="Source Sans Pro"/>
            </a:endParaRPr>
          </a:p>
          <a:p>
            <a:pPr marL="899580" lvl="1" indent="-447675"/>
            <a:r>
              <a:rPr lang="en-CA" dirty="0"/>
              <a:t>Defined: </a:t>
            </a:r>
            <a:r>
              <a:rPr lang="en-CA" i="1" dirty="0">
                <a:solidFill>
                  <a:srgbClr val="00B0F0"/>
                </a:solidFill>
              </a:rPr>
              <a:t>IS [NOT] NULL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78E-5B8B-F6B4-59EE-7737DE2E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1337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AFBB-E2A9-48B2-00F0-8831D43D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2: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890F-E70A-EB8D-9C28-E65D577C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FF00"/>
                </a:solidFill>
              </a:rPr>
              <a:t>DETERMINANT</a:t>
            </a:r>
            <a:r>
              <a:rPr lang="en-CA" sz="2400" dirty="0"/>
              <a:t>: "Any attribute whose values in a specific row directly determine other values in the row."</a:t>
            </a:r>
          </a:p>
          <a:p>
            <a:r>
              <a:rPr lang="en-CA" sz="2400" dirty="0">
                <a:solidFill>
                  <a:srgbClr val="FFFF00"/>
                </a:solidFill>
              </a:rPr>
              <a:t>DEPENDENT</a:t>
            </a:r>
            <a:r>
              <a:rPr lang="en-CA" sz="2400" dirty="0"/>
              <a:t>: "An attribute whose value is determined by another attribute."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CE2EB-EF46-89F7-FA8D-48A964EF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64191-18F0-C685-F912-5C6BB1CF4FB0}"/>
              </a:ext>
            </a:extLst>
          </p:cNvPr>
          <p:cNvSpPr/>
          <p:nvPr/>
        </p:nvSpPr>
        <p:spPr>
          <a:xfrm>
            <a:off x="644802" y="4732481"/>
            <a:ext cx="5340190" cy="9909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err="1"/>
              <a:t>country_name</a:t>
            </a:r>
            <a:endParaRPr lang="en-CA" sz="5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739AD-768A-175F-ABB5-58D19C79C9FB}"/>
              </a:ext>
            </a:extLst>
          </p:cNvPr>
          <p:cNvSpPr/>
          <p:nvPr/>
        </p:nvSpPr>
        <p:spPr>
          <a:xfrm>
            <a:off x="6121780" y="4732481"/>
            <a:ext cx="5340190" cy="9909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err="1"/>
              <a:t>continent_name</a:t>
            </a:r>
            <a:endParaRPr lang="en-CA" sz="5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A45797C-063F-8B81-1E27-039428537683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53386" y="1993992"/>
            <a:ext cx="12700" cy="5476978"/>
          </a:xfrm>
          <a:prstGeom prst="bentConnector3">
            <a:avLst>
              <a:gd name="adj1" fmla="val 635510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3CEC8D-11A1-711A-9404-7D15490E8E11}"/>
              </a:ext>
            </a:extLst>
          </p:cNvPr>
          <p:cNvSpPr txBox="1"/>
          <p:nvPr/>
        </p:nvSpPr>
        <p:spPr>
          <a:xfrm>
            <a:off x="1156995" y="4038293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Determinant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10A0B-BEAA-108D-969B-AA358099AA84}"/>
              </a:ext>
            </a:extLst>
          </p:cNvPr>
          <p:cNvSpPr txBox="1"/>
          <p:nvPr/>
        </p:nvSpPr>
        <p:spPr>
          <a:xfrm>
            <a:off x="8942768" y="4038293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Dependent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EFEAB4-01F9-CB6D-8745-4D7CD882BEA7}"/>
              </a:ext>
            </a:extLst>
          </p:cNvPr>
          <p:cNvSpPr txBox="1">
            <a:spLocks/>
          </p:cNvSpPr>
          <p:nvPr/>
        </p:nvSpPr>
        <p:spPr>
          <a:xfrm>
            <a:off x="448056" y="5892116"/>
            <a:ext cx="11293200" cy="523592"/>
          </a:xfrm>
          <a:prstGeom prst="rect">
            <a:avLst/>
          </a:prstGeom>
        </p:spPr>
        <p:txBody>
          <a:bodyPr vert="horz" wrap="square" lIns="0" tIns="0" rIns="91440" bIns="0" rtlCol="0">
            <a:normAutofit lnSpcReduction="10000"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 algn="ctr">
              <a:buFont typeface="Calibri Light" panose="020F0302020204030204" pitchFamily="34" charset="0"/>
              <a:buNone/>
            </a:pPr>
            <a:r>
              <a:rPr lang="en-CA" sz="2800" dirty="0"/>
              <a:t>This is a dependency diagram</a:t>
            </a:r>
          </a:p>
        </p:txBody>
      </p:sp>
    </p:spTree>
    <p:extLst>
      <p:ext uri="{BB962C8B-B14F-4D97-AF65-F5344CB8AC3E}">
        <p14:creationId xmlns:p14="http://schemas.microsoft.com/office/powerpoint/2010/main" val="457304532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6C95-6DCB-A99C-9965-FAA11B7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2: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986F-E4D1-4D31-8545-B6ECD192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18712"/>
          </a:xfrm>
        </p:spPr>
        <p:txBody>
          <a:bodyPr>
            <a:normAutofit fontScale="92500"/>
          </a:bodyPr>
          <a:lstStyle/>
          <a:p>
            <a:r>
              <a:rPr lang="en-CA" dirty="0"/>
              <a:t>Key: One or more attributes that determine other attributes. Keys ensure unique identification of records within a specific table.</a:t>
            </a:r>
          </a:p>
          <a:p>
            <a:r>
              <a:rPr lang="en-CA" dirty="0" err="1"/>
              <a:t>Superkey</a:t>
            </a:r>
            <a:r>
              <a:rPr lang="en-CA" dirty="0"/>
              <a:t>: One or more attributes that uniquely identify each row in a table. </a:t>
            </a:r>
            <a:r>
              <a:rPr lang="en-CA" dirty="0" err="1"/>
              <a:t>Superkeys</a:t>
            </a:r>
            <a:r>
              <a:rPr lang="en-CA" dirty="0"/>
              <a:t> do not need to be minimal.</a:t>
            </a:r>
          </a:p>
          <a:p>
            <a:r>
              <a:rPr lang="en-CA" dirty="0"/>
              <a:t>Candidate key: Like a </a:t>
            </a:r>
            <a:r>
              <a:rPr lang="en-CA" dirty="0" err="1"/>
              <a:t>superkey</a:t>
            </a:r>
            <a:r>
              <a:rPr lang="en-CA" dirty="0"/>
              <a:t>, but MUST be minimal: removal of any attribute from a candidate key makes it no longer a key</a:t>
            </a:r>
          </a:p>
          <a:p>
            <a:r>
              <a:rPr lang="en-CA" dirty="0"/>
              <a:t>Primary key: A candidate key that is selected to be the unique identifier of each row.</a:t>
            </a:r>
          </a:p>
          <a:p>
            <a:r>
              <a:rPr lang="en-CA" dirty="0"/>
              <a:t>Alternate key: Any candidate key not chosen as primary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E08A2-29A0-6D1B-87B4-0E8F9CB00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791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6C95-6DCB-A99C-9965-FAA11B7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2: Keys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986F-E4D1-4D31-8545-B6ECD192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18712"/>
          </a:xfrm>
        </p:spPr>
        <p:txBody>
          <a:bodyPr>
            <a:normAutofit lnSpcReduction="10000"/>
          </a:bodyPr>
          <a:lstStyle/>
          <a:p>
            <a:r>
              <a:rPr lang="en-CA" sz="2400" u="sng" dirty="0">
                <a:solidFill>
                  <a:srgbClr val="FFFF00"/>
                </a:solidFill>
              </a:rPr>
              <a:t>Entity Integrity</a:t>
            </a:r>
            <a:r>
              <a:rPr lang="en-CA" sz="2400" dirty="0"/>
              <a:t>: “The property of a relational table that guarantees each entity has a </a:t>
            </a:r>
            <a:r>
              <a:rPr lang="en-CA" sz="2400" dirty="0">
                <a:solidFill>
                  <a:srgbClr val="FFFF00"/>
                </a:solidFill>
              </a:rPr>
              <a:t>unique value</a:t>
            </a:r>
            <a:r>
              <a:rPr lang="en-CA" sz="2400" dirty="0"/>
              <a:t> in a primary key and that the key has </a:t>
            </a:r>
            <a:r>
              <a:rPr lang="en-CA" sz="2400" dirty="0">
                <a:solidFill>
                  <a:srgbClr val="FFFF00"/>
                </a:solidFill>
              </a:rPr>
              <a:t>no null values</a:t>
            </a:r>
            <a:r>
              <a:rPr lang="en-CA" sz="2400" dirty="0"/>
              <a:t>”.</a:t>
            </a:r>
          </a:p>
          <a:p>
            <a:endParaRPr lang="en-CA" sz="2400" dirty="0"/>
          </a:p>
          <a:p>
            <a:r>
              <a:rPr lang="en-CA" sz="2400" dirty="0"/>
              <a:t>The primary key is defined and unique for every entity. Querying on a specific value of the primary key </a:t>
            </a:r>
            <a:r>
              <a:rPr lang="en-CA" sz="2400" dirty="0">
                <a:solidFill>
                  <a:srgbClr val="FFFF00"/>
                </a:solidFill>
              </a:rPr>
              <a:t>will not return more than one result</a:t>
            </a:r>
            <a:r>
              <a:rPr lang="en-CA" sz="2400" dirty="0"/>
              <a:t>.</a:t>
            </a:r>
          </a:p>
          <a:p>
            <a:endParaRPr lang="en-CA" dirty="0"/>
          </a:p>
          <a:p>
            <a:r>
              <a:rPr lang="en-CA" sz="2400" dirty="0"/>
              <a:t>NULLs are absent attribute values. They may be missing from the database, unknown, or undefined.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E08A2-29A0-6D1B-87B4-0E8F9CB00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23058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A968-BA82-0800-BFDB-9C99E280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2: DDL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A289-34E8-44CD-4768-480AC33A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CREATE / USE / DROP database</a:t>
            </a:r>
          </a:p>
          <a:p>
            <a:r>
              <a:rPr lang="en-CA" sz="2800" dirty="0"/>
              <a:t>CREATE / ALTER / DROP table</a:t>
            </a:r>
          </a:p>
          <a:p>
            <a:pPr lvl="1"/>
            <a:r>
              <a:rPr lang="en-CA" sz="2800" dirty="0"/>
              <a:t>Define attributes and datatypes</a:t>
            </a:r>
          </a:p>
          <a:p>
            <a:pPr lvl="1"/>
            <a:r>
              <a:rPr lang="en-CA" sz="2800" dirty="0"/>
              <a:t>Define constraints at the attribute (NOT NULL, DEFAULT, CHECK, UNIQUE, </a:t>
            </a:r>
            <a:r>
              <a:rPr lang="en-CA" sz="2800" dirty="0" err="1"/>
              <a:t>etc</a:t>
            </a:r>
            <a:r>
              <a:rPr lang="en-CA" sz="2800" dirty="0"/>
              <a:t>) or table (PRIMARY KEY, </a:t>
            </a:r>
            <a:r>
              <a:rPr lang="en-CA" sz="2800" dirty="0" err="1"/>
              <a:t>etc</a:t>
            </a:r>
            <a:r>
              <a:rPr lang="en-CA" sz="2800" dirty="0"/>
              <a:t>)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AD712-17AC-7CDF-DB8E-0883E063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8696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A968-BA82-0800-BFDB-9C99E280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2: DML statements other than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A289-34E8-44CD-4768-480AC33A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18712"/>
          </a:xfrm>
        </p:spPr>
        <p:txBody>
          <a:bodyPr>
            <a:normAutofit/>
          </a:bodyPr>
          <a:lstStyle/>
          <a:p>
            <a:r>
              <a:rPr lang="en-CA" sz="2800" dirty="0"/>
              <a:t>INSERT INTO / UPDATE / DELETE FROM</a:t>
            </a:r>
          </a:p>
          <a:p>
            <a:pPr lvl="1"/>
            <a:r>
              <a:rPr lang="en-CA" sz="2800" dirty="0"/>
              <a:t>Must respect constraints of the database, e.g. cannot INSERT or UPDATE to a duplicate value of a primary key</a:t>
            </a:r>
          </a:p>
          <a:p>
            <a:pPr lvl="1"/>
            <a:r>
              <a:rPr lang="en-CA" sz="2800" dirty="0"/>
              <a:t>IGNORE keyword rejects invalid operations, but allows execution to continue (otherwise we get an error)</a:t>
            </a:r>
          </a:p>
          <a:p>
            <a:pPr lvl="1"/>
            <a:r>
              <a:rPr lang="en-CA" sz="2800" dirty="0"/>
              <a:t>MySQL’s safe mode requires us to reference the primary key when we do an UPDATE or DELETE FROM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AD712-17AC-7CDF-DB8E-0883E063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93986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FBE2-8800-D436-3EC3-2A890271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3: Grouping and Aggregation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114A-7A72-B2CA-E946-9012E38A5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D87B0-39EE-7FB9-53A4-796C83353248}"/>
              </a:ext>
            </a:extLst>
          </p:cNvPr>
          <p:cNvSpPr txBox="1">
            <a:spLocks/>
          </p:cNvSpPr>
          <p:nvPr/>
        </p:nvSpPr>
        <p:spPr>
          <a:xfrm>
            <a:off x="1134606" y="2158282"/>
            <a:ext cx="9290836" cy="399563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/>
              <a:t>SELECT </a:t>
            </a:r>
            <a:r>
              <a:rPr lang="en-CA" i="1"/>
              <a:t>colname1, colname2, </a:t>
            </a:r>
            <a:r>
              <a:rPr lang="en-CA" i="1">
                <a:solidFill>
                  <a:srgbClr val="92D050"/>
                </a:solidFill>
              </a:rPr>
              <a:t>colname1 – colname2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i="1"/>
              <a:t>	</a:t>
            </a:r>
            <a:r>
              <a:rPr lang="en-CA"/>
              <a:t>FROM </a:t>
            </a:r>
            <a:r>
              <a:rPr lang="en-CA" i="1"/>
              <a:t>tablename</a:t>
            </a:r>
            <a:endParaRPr lang="en-CA">
              <a:solidFill>
                <a:srgbClr val="92D050"/>
              </a:solidFill>
            </a:endParaRP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/>
              <a:t>	WHERE </a:t>
            </a:r>
            <a:r>
              <a:rPr lang="en-CA" i="1">
                <a:solidFill>
                  <a:srgbClr val="FFFF00"/>
                </a:solidFill>
              </a:rPr>
              <a:t>more conditions</a:t>
            </a:r>
            <a:endParaRPr lang="en-CA">
              <a:solidFill>
                <a:srgbClr val="FFFF00"/>
              </a:solidFill>
            </a:endParaRP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/>
              <a:t>	</a:t>
            </a:r>
            <a:r>
              <a:rPr lang="en-CA">
                <a:solidFill>
                  <a:srgbClr val="00B0F0"/>
                </a:solidFill>
              </a:rPr>
              <a:t>GROUP BY </a:t>
            </a:r>
            <a:r>
              <a:rPr lang="en-CA" i="1">
                <a:solidFill>
                  <a:srgbClr val="00B0F0"/>
                </a:solidFill>
              </a:rPr>
              <a:t>criterion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i="1">
                <a:solidFill>
                  <a:srgbClr val="00B0F0"/>
                </a:solidFill>
              </a:rPr>
              <a:t>	</a:t>
            </a:r>
            <a:r>
              <a:rPr lang="en-CA">
                <a:solidFill>
                  <a:srgbClr val="00B0F0"/>
                </a:solidFill>
              </a:rPr>
              <a:t>HAVING </a:t>
            </a:r>
            <a:r>
              <a:rPr lang="en-CA" i="1">
                <a:solidFill>
                  <a:srgbClr val="00B0F0"/>
                </a:solidFill>
              </a:rPr>
              <a:t>criterion</a:t>
            </a:r>
            <a:endParaRPr lang="en-CA">
              <a:solidFill>
                <a:srgbClr val="00B0F0"/>
              </a:solidFill>
            </a:endParaRP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/>
              <a:t>	ORDER BY </a:t>
            </a:r>
            <a:r>
              <a:rPr lang="en-CA" i="1"/>
              <a:t>criterion</a:t>
            </a:r>
            <a:r>
              <a:rPr lang="en-CA"/>
              <a:t> 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/>
              <a:t>	LIMIT </a:t>
            </a:r>
            <a:r>
              <a:rPr lang="en-CA" i="1"/>
              <a:t>row_count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968765-0A30-2AAA-FE1B-862F46E166C3}"/>
              </a:ext>
            </a:extLst>
          </p:cNvPr>
          <p:cNvGrpSpPr/>
          <p:nvPr/>
        </p:nvGrpSpPr>
        <p:grpSpPr>
          <a:xfrm>
            <a:off x="3276938" y="3193725"/>
            <a:ext cx="6586745" cy="604151"/>
            <a:chOff x="3591570" y="2684833"/>
            <a:chExt cx="6586745" cy="6041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8AB49F-8064-6BD0-2AAE-70001322B023}"/>
                </a:ext>
              </a:extLst>
            </p:cNvPr>
            <p:cNvSpPr/>
            <p:nvPr/>
          </p:nvSpPr>
          <p:spPr>
            <a:xfrm>
              <a:off x="3591570" y="2684833"/>
              <a:ext cx="2139114" cy="33074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8B74DC-1051-4301-801E-9628ED876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8324" y="2886221"/>
              <a:ext cx="888049" cy="17193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3EF22-F245-558B-E5AF-CFF978968CB0}"/>
                </a:ext>
              </a:extLst>
            </p:cNvPr>
            <p:cNvSpPr txBox="1"/>
            <p:nvPr/>
          </p:nvSpPr>
          <p:spPr>
            <a:xfrm>
              <a:off x="6773216" y="2827319"/>
              <a:ext cx="340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rgbClr val="FFFF00"/>
                  </a:solidFill>
                </a:rPr>
                <a:t>Part 1: Filtering with LIKE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BB803D-D6D6-A2EA-BA78-5CB3A3AB4085}"/>
              </a:ext>
            </a:extLst>
          </p:cNvPr>
          <p:cNvGrpSpPr/>
          <p:nvPr/>
        </p:nvGrpSpPr>
        <p:grpSpPr>
          <a:xfrm>
            <a:off x="2011733" y="3673040"/>
            <a:ext cx="8271131" cy="1393881"/>
            <a:chOff x="2326365" y="3164148"/>
            <a:chExt cx="8271131" cy="13938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43BBE0-FCDE-FD74-88D8-096F9F4FBAB6}"/>
                </a:ext>
              </a:extLst>
            </p:cNvPr>
            <p:cNvSpPr/>
            <p:nvPr/>
          </p:nvSpPr>
          <p:spPr>
            <a:xfrm>
              <a:off x="2326365" y="3164148"/>
              <a:ext cx="2869064" cy="8144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464FA6-412E-9CF7-24DA-95A912D231F4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5278112" y="3680866"/>
              <a:ext cx="1635777" cy="46166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F1ADC-08E1-6F19-57DB-9CB87E7EF2DE}"/>
                </a:ext>
              </a:extLst>
            </p:cNvPr>
            <p:cNvSpPr txBox="1"/>
            <p:nvPr/>
          </p:nvSpPr>
          <p:spPr>
            <a:xfrm>
              <a:off x="6913889" y="3727032"/>
              <a:ext cx="36836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00B0F0"/>
                  </a:solidFill>
                </a:rPr>
                <a:t>Part 3: Aggregate and grouping functions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17EC95-7B97-66F7-3238-97248ADE2719}"/>
              </a:ext>
            </a:extLst>
          </p:cNvPr>
          <p:cNvGrpSpPr/>
          <p:nvPr/>
        </p:nvGrpSpPr>
        <p:grpSpPr>
          <a:xfrm>
            <a:off x="5346865" y="2210825"/>
            <a:ext cx="6063469" cy="860031"/>
            <a:chOff x="3784656" y="2684833"/>
            <a:chExt cx="6063469" cy="8600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4E081E-0682-7D99-8428-CDEFDD4392A8}"/>
                </a:ext>
              </a:extLst>
            </p:cNvPr>
            <p:cNvSpPr/>
            <p:nvPr/>
          </p:nvSpPr>
          <p:spPr>
            <a:xfrm>
              <a:off x="3784656" y="2684833"/>
              <a:ext cx="3094196" cy="330741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A35B47-352D-00E7-69BF-9858C58384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9400" y="3106298"/>
              <a:ext cx="475000" cy="246237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C8F87D-15DF-B428-5109-01C2395524BE}"/>
                </a:ext>
              </a:extLst>
            </p:cNvPr>
            <p:cNvSpPr txBox="1"/>
            <p:nvPr/>
          </p:nvSpPr>
          <p:spPr>
            <a:xfrm>
              <a:off x="6449438" y="3083199"/>
              <a:ext cx="3398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rgbClr val="92D050"/>
                  </a:solidFill>
                </a:rPr>
                <a:t>Part 2: Derived attributes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251187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F6F0-976C-5028-B9EF-0F54DD1A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3: The LIKE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8304-35D8-2221-957E-1422BE96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in WHERE clause to filter text results using wildcards</a:t>
            </a:r>
          </a:p>
          <a:p>
            <a:pPr marL="451944" lvl="1" indent="0">
              <a:buNone/>
            </a:pPr>
            <a:r>
              <a:rPr lang="en-CA" sz="2400" dirty="0">
                <a:solidFill>
                  <a:srgbClr val="FFFF00"/>
                </a:solidFill>
              </a:rPr>
              <a:t>%</a:t>
            </a:r>
            <a:r>
              <a:rPr lang="en-CA" sz="2400" dirty="0"/>
              <a:t>: match zero or more characters of any type</a:t>
            </a:r>
          </a:p>
          <a:p>
            <a:pPr marL="451944" lvl="1" indent="0">
              <a:buNone/>
            </a:pPr>
            <a:r>
              <a:rPr lang="en-CA" sz="2400" dirty="0">
                <a:solidFill>
                  <a:srgbClr val="FFFF00"/>
                </a:solidFill>
              </a:rPr>
              <a:t>_</a:t>
            </a:r>
            <a:r>
              <a:rPr lang="en-CA" sz="2400" dirty="0"/>
              <a:t>: match exactly one character of any type</a:t>
            </a:r>
          </a:p>
          <a:p>
            <a:pPr marL="451944" lvl="1" indent="0">
              <a:buNone/>
            </a:pPr>
            <a:endParaRPr lang="en-CA" dirty="0"/>
          </a:p>
          <a:p>
            <a:r>
              <a:rPr lang="en-CA" dirty="0"/>
              <a:t>e.g., return all rows in `cities` where the city name starts with “A” and is of any length: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B1F-E45E-9AA9-CC3E-B6DA05E3E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486934-8674-D317-F71B-93F73AECB937}"/>
              </a:ext>
            </a:extLst>
          </p:cNvPr>
          <p:cNvSpPr txBox="1">
            <a:spLocks/>
          </p:cNvSpPr>
          <p:nvPr/>
        </p:nvSpPr>
        <p:spPr>
          <a:xfrm>
            <a:off x="2684206" y="5122606"/>
            <a:ext cx="7055168" cy="1282766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US" sz="3200" dirty="0"/>
              <a:t>SELECT * FROM cities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US" sz="3200" dirty="0"/>
              <a:t>	WHERE </a:t>
            </a:r>
            <a:r>
              <a:rPr lang="en-US" sz="3200" dirty="0" err="1">
                <a:solidFill>
                  <a:srgbClr val="FFFF00"/>
                </a:solidFill>
              </a:rPr>
              <a:t>city_name</a:t>
            </a:r>
            <a:r>
              <a:rPr lang="en-US" sz="3200" dirty="0">
                <a:solidFill>
                  <a:srgbClr val="FFFF00"/>
                </a:solidFill>
              </a:rPr>
              <a:t> LIKE "A%"</a:t>
            </a:r>
            <a:r>
              <a:rPr lang="en-US" sz="3200" dirty="0"/>
              <a:t>;</a:t>
            </a:r>
            <a:endParaRPr lang="en-CA" sz="32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45085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903A-1DF2-1AAB-60D4-AC455578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3: Derived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C31E-5663-DDA6-6D2D-D0B2B3AE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2163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You can generate data in your SELECT query that combines information in your database, and use aliases for any columns you return: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SELECT constant values, use mathematical operators, as well as functions such as ROUND() and CONCAT()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6BE8-E2FA-F057-A5C0-D7705F8C0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3BC58-B496-17C9-1AC8-19F76D89A06D}"/>
              </a:ext>
            </a:extLst>
          </p:cNvPr>
          <p:cNvSpPr txBox="1">
            <a:spLocks/>
          </p:cNvSpPr>
          <p:nvPr/>
        </p:nvSpPr>
        <p:spPr>
          <a:xfrm>
            <a:off x="1769806" y="2682075"/>
            <a:ext cx="8811410" cy="2737816"/>
          </a:xfrm>
          <a:prstGeom prst="rect">
            <a:avLst/>
          </a:prstGeom>
        </p:spPr>
        <p:txBody>
          <a:bodyPr vert="horz" wrap="square" lIns="0" tIns="0" rIns="91440" bIns="0" rtlCol="0">
            <a:normAutofit fontScale="85000" lnSpcReduction="20000"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US" sz="3200" dirty="0">
                <a:solidFill>
                  <a:srgbClr val="92D050"/>
                </a:solidFill>
              </a:rPr>
              <a:t>-- Density is population divided by land area</a:t>
            </a:r>
          </a:p>
          <a:p>
            <a:pPr marL="1944" indent="0">
              <a:lnSpc>
                <a:spcPct val="100000"/>
              </a:lnSpc>
              <a:buNone/>
            </a:pPr>
            <a:r>
              <a:rPr lang="en-US" sz="3200" dirty="0"/>
              <a:t>SELECT </a:t>
            </a:r>
            <a:r>
              <a:rPr lang="en-US" sz="3200" dirty="0" err="1"/>
              <a:t>city_name</a:t>
            </a:r>
            <a:r>
              <a:rPr lang="en-US" sz="3200" dirty="0"/>
              <a:t>, </a:t>
            </a:r>
            <a:r>
              <a:rPr lang="en-US" sz="3200" dirty="0" err="1"/>
              <a:t>country_name</a:t>
            </a:r>
            <a:r>
              <a:rPr lang="en-US" sz="3200" dirty="0"/>
              <a:t>, </a:t>
            </a:r>
          </a:p>
          <a:p>
            <a:pPr marL="1944" indent="0">
              <a:lnSpc>
                <a:spcPct val="100000"/>
              </a:lnSpc>
              <a:buNone/>
            </a:pPr>
            <a:r>
              <a:rPr lang="en-US" sz="3200" dirty="0"/>
              <a:t>	      </a:t>
            </a:r>
            <a:r>
              <a:rPr lang="en-US" sz="3200" dirty="0" err="1"/>
              <a:t>city_population</a:t>
            </a:r>
            <a:r>
              <a:rPr lang="en-US" sz="3200" dirty="0"/>
              <a:t>, </a:t>
            </a:r>
            <a:r>
              <a:rPr lang="en-US" sz="3200" dirty="0" err="1"/>
              <a:t>land_area_sq_km</a:t>
            </a:r>
            <a:r>
              <a:rPr lang="en-US" sz="3200" dirty="0"/>
              <a:t>,</a:t>
            </a:r>
          </a:p>
          <a:p>
            <a:pPr marL="1944" indent="0">
              <a:lnSpc>
                <a:spcPct val="100000"/>
              </a:lnSpc>
              <a:buNone/>
            </a:pPr>
            <a:r>
              <a:rPr lang="en-US" sz="3200" dirty="0"/>
              <a:t>	      </a:t>
            </a:r>
            <a:r>
              <a:rPr lang="en-US" sz="3200" dirty="0" err="1">
                <a:solidFill>
                  <a:srgbClr val="FFFF00"/>
                </a:solidFill>
              </a:rPr>
              <a:t>city_population</a:t>
            </a:r>
            <a:r>
              <a:rPr lang="en-US" sz="3200" dirty="0">
                <a:solidFill>
                  <a:srgbClr val="FFFF00"/>
                </a:solidFill>
              </a:rPr>
              <a:t> / </a:t>
            </a:r>
            <a:r>
              <a:rPr lang="en-US" sz="3200" dirty="0" err="1">
                <a:solidFill>
                  <a:srgbClr val="FFFF00"/>
                </a:solidFill>
              </a:rPr>
              <a:t>land_area_sq_km</a:t>
            </a:r>
            <a:r>
              <a:rPr lang="en-US" sz="3200" dirty="0">
                <a:solidFill>
                  <a:srgbClr val="FFFF00"/>
                </a:solidFill>
              </a:rPr>
              <a:t> AS density</a:t>
            </a:r>
          </a:p>
          <a:p>
            <a:pPr marL="1944" indent="0">
              <a:lnSpc>
                <a:spcPct val="100000"/>
              </a:lnSpc>
              <a:buNone/>
            </a:pPr>
            <a:r>
              <a:rPr lang="en-US" sz="3200" dirty="0"/>
              <a:t>	FROM cities</a:t>
            </a:r>
          </a:p>
          <a:p>
            <a:pPr marL="1944" indent="0">
              <a:lnSpc>
                <a:spcPct val="100000"/>
              </a:lnSpc>
              <a:buNone/>
            </a:pPr>
            <a:r>
              <a:rPr lang="en-US" sz="3200" dirty="0"/>
              <a:t>	WHERE </a:t>
            </a:r>
            <a:r>
              <a:rPr lang="en-US" sz="3200" dirty="0" err="1"/>
              <a:t>continent_name</a:t>
            </a:r>
            <a:r>
              <a:rPr lang="en-US" sz="3200" dirty="0"/>
              <a:t> = "Asia";</a:t>
            </a:r>
            <a:endParaRPr lang="en-CA" sz="32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14648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7F66-22CF-8A62-7EF4-46028380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3: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D8E3-4B70-03B6-2FFD-53A8BF8C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 values that summarize one or more rows in a table</a:t>
            </a:r>
          </a:p>
          <a:p>
            <a:r>
              <a:rPr lang="en-CA" dirty="0"/>
              <a:t>Includes COUNT, MAX, MIN, SUM, AVG</a:t>
            </a:r>
          </a:p>
          <a:p>
            <a:r>
              <a:rPr lang="en-CA" dirty="0"/>
              <a:t>Powerful, but we cannot use a single SELECT query that retrieves both row-specific and aggregated information</a:t>
            </a:r>
          </a:p>
          <a:p>
            <a:r>
              <a:rPr lang="en-CA" dirty="0"/>
              <a:t>Aggregation ignores NULLs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74402-D3F7-3E76-2EE0-08406F59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1460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A7CAB-DFD5-DB5E-8317-9DF53E24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1: (Databases)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7E5CE-A3B2-ACE8-E33C-7E5018FB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r>
              <a:rPr lang="en-CA" sz="2000" dirty="0"/>
              <a:t>Databases consist of two components:</a:t>
            </a:r>
          </a:p>
          <a:p>
            <a:pPr lvl="1"/>
            <a:r>
              <a:rPr lang="en-CA" sz="2000" dirty="0"/>
              <a:t>Data are “facts” that are accessible to some users</a:t>
            </a:r>
          </a:p>
          <a:p>
            <a:pPr lvl="1"/>
            <a:r>
              <a:rPr lang="en-CA" sz="2000" dirty="0"/>
              <a:t>Metadata are information about those data: rules, constraints, </a:t>
            </a:r>
            <a:r>
              <a:rPr lang="en-CA" sz="2000" dirty="0" err="1"/>
              <a:t>etc</a:t>
            </a:r>
            <a:r>
              <a:rPr lang="en-CA" sz="2000" dirty="0"/>
              <a:t>, that are specified by the user</a:t>
            </a:r>
          </a:p>
          <a:p>
            <a:pPr lvl="1"/>
            <a:r>
              <a:rPr lang="en-CA" sz="2000" dirty="0"/>
              <a:t>Databases are implemented via DATABASE MANAGEMENT SYSTEMS (DBMS)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6F7A8-5C68-830E-2714-B93251A7E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54373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7F66-22CF-8A62-7EF4-46028380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3: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D8E3-4B70-03B6-2FFD-53A8BF8C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GROUP BY allows us to generate summaries based on categories we define in our database</a:t>
            </a:r>
          </a:p>
          <a:p>
            <a:r>
              <a:rPr lang="en-CA" dirty="0"/>
              <a:t>Attributes we use to group by can be used in SELECT: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GROUP BY puts NULLs into their own separate group</a:t>
            </a:r>
          </a:p>
          <a:p>
            <a:r>
              <a:rPr lang="en-CA" dirty="0"/>
              <a:t>HAVING: Filter results based on values produced in the GROUP BY 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74402-D3F7-3E76-2EE0-08406F59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7121A3-355E-A5D3-C300-2208EFE96FA8}"/>
              </a:ext>
            </a:extLst>
          </p:cNvPr>
          <p:cNvSpPr txBox="1">
            <a:spLocks/>
          </p:cNvSpPr>
          <p:nvPr/>
        </p:nvSpPr>
        <p:spPr>
          <a:xfrm>
            <a:off x="1822088" y="3250622"/>
            <a:ext cx="8545135" cy="2089213"/>
          </a:xfrm>
          <a:prstGeom prst="rect">
            <a:avLst/>
          </a:prstGeom>
        </p:spPr>
        <p:txBody>
          <a:bodyPr vert="horz" wrap="square" lIns="0" tIns="0" rIns="9144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>
              <a:lnSpc>
                <a:spcPct val="100000"/>
              </a:lnSpc>
              <a:buNone/>
            </a:pPr>
            <a:r>
              <a:rPr lang="en-US" dirty="0">
                <a:solidFill>
                  <a:srgbClr val="92D050"/>
                </a:solidFill>
              </a:rPr>
              <a:t>-- </a:t>
            </a:r>
            <a:r>
              <a:rPr lang="en-CA" dirty="0">
                <a:solidFill>
                  <a:srgbClr val="92D050"/>
                </a:solidFill>
              </a:rPr>
              <a:t>What is the average year cities were founded by continent?</a:t>
            </a:r>
            <a:endParaRPr lang="en-US" dirty="0">
              <a:solidFill>
                <a:srgbClr val="92D050"/>
              </a:solidFill>
              <a:ea typeface="Source Sans Pro"/>
            </a:endParaRPr>
          </a:p>
          <a:p>
            <a:pPr marL="1905" indent="0">
              <a:lnSpc>
                <a:spcPct val="100000"/>
              </a:lnSpc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rgbClr val="FFC000"/>
                </a:solidFill>
              </a:rPr>
              <a:t>continent_name</a:t>
            </a:r>
            <a:r>
              <a:rPr lang="en-US" dirty="0"/>
              <a:t>, AVG(</a:t>
            </a:r>
            <a:r>
              <a:rPr lang="en-US" dirty="0" err="1"/>
              <a:t>year_founded</a:t>
            </a:r>
            <a:r>
              <a:rPr lang="en-US" dirty="0"/>
              <a:t>)</a:t>
            </a:r>
            <a:endParaRPr lang="en-US" dirty="0">
              <a:ea typeface="Source Sans Pro"/>
            </a:endParaRPr>
          </a:p>
          <a:p>
            <a:pPr marL="1905" indent="0">
              <a:lnSpc>
                <a:spcPct val="100000"/>
              </a:lnSpc>
              <a:buNone/>
            </a:pPr>
            <a:r>
              <a:rPr lang="en-US" dirty="0"/>
              <a:t>	FROM cities</a:t>
            </a:r>
            <a:endParaRPr lang="en-US" dirty="0">
              <a:ea typeface="Source Sans Pro"/>
            </a:endParaRPr>
          </a:p>
          <a:p>
            <a:pPr marL="1905" indent="0">
              <a:lnSpc>
                <a:spcPct val="100000"/>
              </a:lnSpc>
              <a:buNone/>
            </a:pPr>
            <a:r>
              <a:rPr lang="en-US" dirty="0"/>
              <a:t>	GROUP BY </a:t>
            </a:r>
            <a:r>
              <a:rPr lang="en-US" dirty="0" err="1">
                <a:solidFill>
                  <a:srgbClr val="FFC000"/>
                </a:solidFill>
              </a:rPr>
              <a:t>continent_name</a:t>
            </a:r>
            <a:r>
              <a:rPr lang="en-US" dirty="0"/>
              <a:t>;</a:t>
            </a:r>
            <a:endParaRPr lang="en-CA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24537187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3D99-CEEA-5230-C6B0-252ABE2A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4: 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0A14-3FFF-B63A-339D-B852D155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Foreign keys are used to establish relationships between entities (=tables), ensuring referential integrity: A condition by which a dependent table’s foreign key entry must have either a </a:t>
            </a:r>
            <a:r>
              <a:rPr lang="en-CA" dirty="0">
                <a:solidFill>
                  <a:srgbClr val="FFFF00"/>
                </a:solidFill>
              </a:rPr>
              <a:t>null entry</a:t>
            </a:r>
            <a:r>
              <a:rPr lang="en-CA" dirty="0"/>
              <a:t>, or a </a:t>
            </a:r>
            <a:r>
              <a:rPr lang="en-CA" dirty="0">
                <a:solidFill>
                  <a:srgbClr val="FFFF00"/>
                </a:solidFill>
              </a:rPr>
              <a:t>matching entry in the primary key of the related table</a:t>
            </a:r>
            <a:r>
              <a:rPr lang="en-CA" dirty="0"/>
              <a:t>.</a:t>
            </a:r>
          </a:p>
          <a:p>
            <a:r>
              <a:rPr lang="en-CA" dirty="0"/>
              <a:t>A foreign key in a dependent table references the primary key of a parent table. Values of the foreign key must be present in the referenced primary key, or be NULL. An operation will fail if:</a:t>
            </a:r>
          </a:p>
          <a:p>
            <a:pPr lvl="1"/>
            <a:r>
              <a:rPr lang="en-CA" dirty="0"/>
              <a:t>It tries to create a foreign-key value (via INSERT or UPDATE) that is not present in the PK of the parent table</a:t>
            </a:r>
          </a:p>
          <a:p>
            <a:pPr lvl="1"/>
            <a:r>
              <a:rPr lang="en-CA" dirty="0"/>
              <a:t>It tries to change a value in the PK of the parent table that is present in the foreign key in the dependent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1212F-DA3B-8A7C-2170-ADF00C16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10530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415-1481-3321-3D62-8E1B07C6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4: Dealing with multi-valued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1DBF-049B-F1DD-36C1-FE9946D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21632"/>
          </a:xfrm>
        </p:spPr>
        <p:txBody>
          <a:bodyPr>
            <a:normAutofit fontScale="92500"/>
          </a:bodyPr>
          <a:lstStyle/>
          <a:p>
            <a:r>
              <a:rPr lang="en-CA" dirty="0"/>
              <a:t>A multi-valued attribute is simply any attribute that takes on multiple values in a database. But there can be challenges in finding the best way to deal with these.</a:t>
            </a:r>
          </a:p>
          <a:p>
            <a:r>
              <a:rPr lang="en-CA" dirty="0"/>
              <a:t>If a single attribute of one type (e.g., language name) maps to many values of another (e.g., countries in which that language is official) then we need to find an appropriate representation</a:t>
            </a:r>
          </a:p>
          <a:p>
            <a:r>
              <a:rPr lang="en-CA" dirty="0"/>
              <a:t>A simple way to do this is to combine them into a single row: </a:t>
            </a:r>
          </a:p>
          <a:p>
            <a:endParaRPr lang="en-CA" dirty="0"/>
          </a:p>
          <a:p>
            <a:r>
              <a:rPr lang="en-CA" dirty="0"/>
              <a:t>But this makes it very difficult to access and modify specific values of this attribute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176B4-79D2-2603-E092-B5234259F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84DBB-3344-B7CC-FE0C-E70E7C8DB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726" y="5209768"/>
            <a:ext cx="9484548" cy="2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8473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BF0C-61AB-7DE7-2E37-C54F6372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4: Dealing with multi-valued attributes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5A49-BA8E-1959-8486-F58E8C44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86844"/>
            <a:ext cx="11293200" cy="3531369"/>
          </a:xfrm>
        </p:spPr>
        <p:txBody>
          <a:bodyPr/>
          <a:lstStyle/>
          <a:p>
            <a:r>
              <a:rPr lang="en-CA" dirty="0"/>
              <a:t>We can instead split our multiple values across rows, with each row containing a unique combination of attribute 1 and attribute 2 (a composite primary key)</a:t>
            </a:r>
          </a:p>
          <a:p>
            <a:r>
              <a:rPr lang="en-CA" dirty="0"/>
              <a:t>Doing so gives us atomic attributes, which can be used for grouping and other database operations. It is also an essential element of </a:t>
            </a:r>
            <a:r>
              <a:rPr lang="en-CA" dirty="0">
                <a:solidFill>
                  <a:srgbClr val="FFFF00"/>
                </a:solidFill>
              </a:rPr>
              <a:t>first normal form</a:t>
            </a:r>
          </a:p>
          <a:p>
            <a:r>
              <a:rPr lang="en-CA" dirty="0"/>
              <a:t>However, doing this can create a lot of redundancy (and prevents us from setting the official language to NULL since it’s now a part of the primary key).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125EC-355A-2303-9BE8-2ADDEB4FD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50459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BF0C-61AB-7DE7-2E37-C54F6372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4: The solution: create a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5A49-BA8E-1959-8486-F58E8C44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86844"/>
            <a:ext cx="11293200" cy="3531369"/>
          </a:xfrm>
        </p:spPr>
        <p:txBody>
          <a:bodyPr/>
          <a:lstStyle/>
          <a:p>
            <a:r>
              <a:rPr lang="en-CA" dirty="0"/>
              <a:t>Instead of trying to awkwardly make this work in a single table, we can create another table and link the two tables together using a foreign key.</a:t>
            </a:r>
          </a:p>
          <a:p>
            <a:pPr marL="1944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125EC-355A-2303-9BE8-2ADDEB4FD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19676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8D4-CABF-22BB-B24E-BBC5279D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4: Database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3D64-D692-3B98-3959-32B7D19C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55768"/>
          </a:xfrm>
        </p:spPr>
        <p:txBody>
          <a:bodyPr>
            <a:normAutofit/>
          </a:bodyPr>
          <a:lstStyle/>
          <a:p>
            <a:r>
              <a:rPr lang="en-CA" dirty="0"/>
              <a:t>Key steps:</a:t>
            </a:r>
          </a:p>
          <a:p>
            <a:pPr marL="909144" lvl="1" indent="-457200">
              <a:buFont typeface="+mj-lt"/>
              <a:buAutoNum type="arabicPeriod"/>
            </a:pPr>
            <a:r>
              <a:rPr lang="en-CA" dirty="0"/>
              <a:t>Identify business rules</a:t>
            </a:r>
          </a:p>
          <a:p>
            <a:pPr marL="909144" lvl="1" indent="-457200">
              <a:buFont typeface="+mj-lt"/>
              <a:buAutoNum type="arabicPeriod"/>
            </a:pPr>
            <a:r>
              <a:rPr lang="en-CA" dirty="0"/>
              <a:t>Build the conceptual model</a:t>
            </a:r>
          </a:p>
          <a:p>
            <a:pPr marL="909144" lvl="1" indent="-457200">
              <a:buFont typeface="+mj-lt"/>
              <a:buAutoNum type="arabicPeriod"/>
            </a:pPr>
            <a:r>
              <a:rPr lang="en-CA" dirty="0"/>
              <a:t>Construct the internal model</a:t>
            </a:r>
          </a:p>
          <a:p>
            <a:pPr marL="909144" lvl="1" indent="-457200">
              <a:buFont typeface="+mj-lt"/>
              <a:buAutoNum type="arabicPeriod"/>
            </a:pPr>
            <a:r>
              <a:rPr lang="en-CA" dirty="0"/>
              <a:t>Build the database</a:t>
            </a:r>
          </a:p>
          <a:p>
            <a:r>
              <a:rPr lang="en-CA" dirty="0"/>
              <a:t>This is an iterative process that requires frequent testing and revision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6023-5674-99A9-62EF-D6217CDA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57693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8D4-CABF-22BB-B24E-BBC5279D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4: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3D64-D692-3B98-3959-32B7D19C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5576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description that defines certain relationships and/or imposes some constraints on the data</a:t>
            </a:r>
          </a:p>
          <a:p>
            <a:r>
              <a:rPr lang="en-CA" dirty="0"/>
              <a:t>(Textbook definition: “A description of a policy, procedure, or principle within an organization.”)</a:t>
            </a:r>
          </a:p>
          <a:p>
            <a:r>
              <a:rPr lang="en-CA" dirty="0"/>
              <a:t>A good business rule clearly communicates conceptual entities, relationships, and the cardinality and optionality of these relationships</a:t>
            </a:r>
          </a:p>
          <a:p>
            <a:pPr lvl="1"/>
            <a:r>
              <a:rPr lang="en-CA" dirty="0">
                <a:solidFill>
                  <a:srgbClr val="FFFF00"/>
                </a:solidFill>
              </a:rPr>
              <a:t>Cardinality</a:t>
            </a:r>
            <a:r>
              <a:rPr lang="en-CA" dirty="0"/>
              <a:t>: the number of instances of one entity that can map to the other (e.g., many to many)</a:t>
            </a:r>
          </a:p>
          <a:p>
            <a:pPr lvl="1"/>
            <a:r>
              <a:rPr lang="en-CA" dirty="0">
                <a:solidFill>
                  <a:srgbClr val="FFFF00"/>
                </a:solidFill>
              </a:rPr>
              <a:t>Optionality</a:t>
            </a:r>
            <a:r>
              <a:rPr lang="en-CA" dirty="0"/>
              <a:t>: whether 1 or more instances of one entity can map to zero instances of the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6023-5674-99A9-62EF-D6217CDA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98863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031D-4B73-C063-4D43-BF728D02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4: Entity-Relationship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4E57-CA1D-EC6F-2D1E-3F221174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r>
              <a:rPr lang="en-CA" dirty="0"/>
              <a:t>E-R diagrams can have many different formats (do a Google search to see this)</a:t>
            </a:r>
          </a:p>
          <a:p>
            <a:r>
              <a:rPr lang="en-CA" dirty="0"/>
              <a:t>They can be used to represent the conceptual or internal model</a:t>
            </a:r>
          </a:p>
          <a:p>
            <a:r>
              <a:rPr lang="en-CA" dirty="0"/>
              <a:t>Conceptual E-R diagrams show conceptual entities, cardinality and optionality of relationships, and strong/weak dependencies</a:t>
            </a:r>
          </a:p>
          <a:p>
            <a:r>
              <a:rPr lang="en-CA" dirty="0"/>
              <a:t>We use Crow’s Foot notation in class</a:t>
            </a:r>
          </a:p>
          <a:p>
            <a:r>
              <a:rPr lang="en-CA" dirty="0"/>
              <a:t>Existence dependence: one conceptual entity cannot exist without another</a:t>
            </a:r>
          </a:p>
          <a:p>
            <a:pPr lvl="1"/>
            <a:r>
              <a:rPr lang="en-CA" dirty="0"/>
              <a:t>In DB terms, this corresponds to cases where the primary key of the dependent table is also the primary key of the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A59C-5C97-519B-7253-8DBFCC36F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C48937-E810-BD26-722B-96E073258A29}"/>
              </a:ext>
            </a:extLst>
          </p:cNvPr>
          <p:cNvGrpSpPr/>
          <p:nvPr/>
        </p:nvGrpSpPr>
        <p:grpSpPr>
          <a:xfrm>
            <a:off x="9970475" y="3490232"/>
            <a:ext cx="1850290" cy="1454710"/>
            <a:chOff x="2764715" y="1164923"/>
            <a:chExt cx="6662570" cy="52381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B0C721-79F4-413B-4E69-2767BE3F2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1164923"/>
              <a:ext cx="6662570" cy="523815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6E9736-BB13-732B-2F05-262F777889EA}"/>
                </a:ext>
              </a:extLst>
            </p:cNvPr>
            <p:cNvSpPr/>
            <p:nvPr/>
          </p:nvSpPr>
          <p:spPr>
            <a:xfrm>
              <a:off x="2764715" y="1164923"/>
              <a:ext cx="3256706" cy="6249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6319530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DF96-4A36-F473-5046-EE72BD5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4: E-R Diagrams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9CFD-841C-D58E-950F-7A1AFD8B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shown in E-R diagrams?</a:t>
            </a:r>
          </a:p>
          <a:p>
            <a:pPr lvl="1"/>
            <a:r>
              <a:rPr lang="en-CA" dirty="0"/>
              <a:t>Conceptual: </a:t>
            </a:r>
            <a:r>
              <a:rPr lang="en-CA" dirty="0">
                <a:solidFill>
                  <a:srgbClr val="92D050"/>
                </a:solidFill>
              </a:rPr>
              <a:t>conceptual entities</a:t>
            </a:r>
            <a:r>
              <a:rPr lang="en-CA" dirty="0"/>
              <a:t>, </a:t>
            </a:r>
            <a:r>
              <a:rPr lang="en-CA" dirty="0">
                <a:solidFill>
                  <a:srgbClr val="00FFFF"/>
                </a:solidFill>
              </a:rPr>
              <a:t>relationships</a:t>
            </a:r>
          </a:p>
          <a:p>
            <a:pPr lvl="1"/>
            <a:r>
              <a:rPr lang="en-CA" dirty="0"/>
              <a:t>Logical: </a:t>
            </a:r>
            <a:r>
              <a:rPr lang="en-CA" dirty="0">
                <a:solidFill>
                  <a:srgbClr val="92D050"/>
                </a:solidFill>
              </a:rPr>
              <a:t>table structure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attributes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keys</a:t>
            </a:r>
            <a:r>
              <a:rPr lang="en-CA" dirty="0"/>
              <a:t>, </a:t>
            </a:r>
            <a:r>
              <a:rPr lang="en-CA" dirty="0">
                <a:solidFill>
                  <a:srgbClr val="00FFFF"/>
                </a:solidFill>
              </a:rPr>
              <a:t>relationships </a:t>
            </a:r>
            <a:r>
              <a:rPr lang="en-CA" dirty="0"/>
              <a:t>(we’re not using this)</a:t>
            </a:r>
          </a:p>
          <a:p>
            <a:pPr lvl="1"/>
            <a:r>
              <a:rPr lang="en-CA" dirty="0"/>
              <a:t>Internal: </a:t>
            </a:r>
            <a:r>
              <a:rPr lang="en-CA" dirty="0">
                <a:solidFill>
                  <a:srgbClr val="92D050"/>
                </a:solidFill>
              </a:rPr>
              <a:t>table structure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attributes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keys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datatypes</a:t>
            </a:r>
            <a:r>
              <a:rPr lang="en-CA" dirty="0"/>
              <a:t>, </a:t>
            </a:r>
            <a:r>
              <a:rPr lang="en-CA" dirty="0">
                <a:solidFill>
                  <a:srgbClr val="00FFFF"/>
                </a:solidFill>
              </a:rPr>
              <a:t>relationships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F64E-E15F-C9FF-91A0-C3262489D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69811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DF96-4A36-F473-5046-EE72BD5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4: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9CFD-841C-D58E-950F-7A1AFD8B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822916"/>
          </a:xfrm>
        </p:spPr>
        <p:txBody>
          <a:bodyPr>
            <a:normAutofit/>
          </a:bodyPr>
          <a:lstStyle/>
          <a:p>
            <a:r>
              <a:rPr lang="en-CA" dirty="0"/>
              <a:t>These are difficult to model in a single table</a:t>
            </a:r>
          </a:p>
          <a:p>
            <a:pPr lvl="1"/>
            <a:r>
              <a:rPr lang="en-CA" dirty="0"/>
              <a:t>You can try to do it using comma-separated lists…not good</a:t>
            </a:r>
          </a:p>
          <a:p>
            <a:pPr lvl="1"/>
            <a:r>
              <a:rPr lang="en-CA" dirty="0"/>
              <a:t>You can have composite primary keys in a single large table…also potentially not good</a:t>
            </a:r>
          </a:p>
          <a:p>
            <a:pPr lvl="1"/>
            <a:r>
              <a:rPr lang="en-CA" dirty="0"/>
              <a:t>A common solution is to use a linker table to mediate the many-to-many relationship</a:t>
            </a:r>
          </a:p>
          <a:p>
            <a:pPr lvl="2"/>
            <a:r>
              <a:rPr lang="en-CA" dirty="0"/>
              <a:t>The linker table has a composite primary key. Each component of this primary key is also a foreign key that points to one of the parent tables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F64E-E15F-C9FF-91A0-C3262489D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6768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A7CAB-DFD5-DB5E-8317-9DF53E24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8800"/>
            <a:ext cx="12198096" cy="1141200"/>
          </a:xfrm>
        </p:spPr>
        <p:txBody>
          <a:bodyPr>
            <a:normAutofit fontScale="90000"/>
          </a:bodyPr>
          <a:lstStyle/>
          <a:p>
            <a:r>
              <a:rPr lang="en-CA" dirty="0"/>
              <a:t>Week 1: Data, Information, and Knowledge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7E5CE-A3B2-ACE8-E33C-7E5018FB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r>
              <a:rPr lang="en-CA" sz="2000" dirty="0"/>
              <a:t>These refer to different levels of interpretation of “facts”</a:t>
            </a:r>
          </a:p>
          <a:p>
            <a:r>
              <a:rPr lang="en-CA" sz="2000" dirty="0"/>
              <a:t>DATA: “Raw facts, or facts that have not yet been processed to reveal their meaning to the end user”. Examples include temperatures, weights, and prices</a:t>
            </a:r>
          </a:p>
          <a:p>
            <a:r>
              <a:rPr lang="en-CA" sz="2000" dirty="0"/>
              <a:t>INFORMATION: “The result of processing raw data to reveal its meaning” Examples include percentages, rankings, and other quantities that depend on comparisons to give context</a:t>
            </a:r>
          </a:p>
          <a:p>
            <a:r>
              <a:rPr lang="en-CA" sz="2000" dirty="0"/>
              <a:t>KNOWLEDGE: “The body of information and facts about a specific subject.” Examples include the body of information pertaining to energy production and usage in Nicaragua. Knowledge can be used to support decision making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6F7A8-5C68-830E-2714-B93251A7E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46484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3F85-02CE-C217-8914-4665A71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5: Table Aliases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F142-AE48-2EDA-F896-D2A219C87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7B0D1-8303-FE2D-41BC-BC48DDDB8843}"/>
              </a:ext>
            </a:extLst>
          </p:cNvPr>
          <p:cNvSpPr txBox="1">
            <a:spLocks/>
          </p:cNvSpPr>
          <p:nvPr/>
        </p:nvSpPr>
        <p:spPr>
          <a:xfrm>
            <a:off x="1449238" y="1979549"/>
            <a:ext cx="9290836" cy="374386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91440" bIns="0" rtlCol="0">
            <a:normAutofit lnSpcReduction="10000"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dirty="0">
                <a:solidFill>
                  <a:srgbClr val="92D050"/>
                </a:solidFill>
              </a:rPr>
              <a:t>-- Select three columns, use a table alias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dirty="0"/>
              <a:t>SELECT 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dirty="0"/>
              <a:t>	</a:t>
            </a:r>
            <a:r>
              <a:rPr lang="en-CA" dirty="0" err="1">
                <a:solidFill>
                  <a:srgbClr val="FFFF00"/>
                </a:solidFill>
              </a:rPr>
              <a:t>lang.</a:t>
            </a:r>
            <a:r>
              <a:rPr lang="en-CA" dirty="0" err="1"/>
              <a:t>language_name</a:t>
            </a:r>
            <a:r>
              <a:rPr lang="en-CA" dirty="0"/>
              <a:t>, 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dirty="0"/>
              <a:t>	</a:t>
            </a:r>
            <a:r>
              <a:rPr lang="en-CA" dirty="0" err="1">
                <a:solidFill>
                  <a:srgbClr val="FFFF00"/>
                </a:solidFill>
              </a:rPr>
              <a:t>lang.</a:t>
            </a:r>
            <a:r>
              <a:rPr lang="en-CA" dirty="0" err="1"/>
              <a:t>language_family</a:t>
            </a:r>
            <a:r>
              <a:rPr lang="en-CA" dirty="0"/>
              <a:t>, 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dirty="0"/>
              <a:t>	</a:t>
            </a:r>
            <a:r>
              <a:rPr lang="en-CA" dirty="0" err="1">
                <a:solidFill>
                  <a:srgbClr val="FFFF00"/>
                </a:solidFill>
              </a:rPr>
              <a:t>lang.</a:t>
            </a:r>
            <a:r>
              <a:rPr lang="en-CA" dirty="0" err="1"/>
              <a:t>num_speakers</a:t>
            </a:r>
            <a:endParaRPr lang="en-CA" i="1" dirty="0"/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i="1" dirty="0"/>
              <a:t>	</a:t>
            </a:r>
            <a:r>
              <a:rPr lang="en-CA" dirty="0"/>
              <a:t>FROM languages</a:t>
            </a:r>
            <a:r>
              <a:rPr lang="en-CA" dirty="0">
                <a:solidFill>
                  <a:srgbClr val="FFFF00"/>
                </a:solidFill>
              </a:rPr>
              <a:t> lang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dirty="0"/>
              <a:t>	WHERE </a:t>
            </a:r>
            <a:r>
              <a:rPr lang="en-CA" dirty="0" err="1"/>
              <a:t>lang.num_speakers</a:t>
            </a:r>
            <a:r>
              <a:rPr lang="en-CA" dirty="0"/>
              <a:t> &gt; 1000000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dirty="0"/>
              <a:t>	ORDER BY </a:t>
            </a:r>
            <a:r>
              <a:rPr lang="en-CA" dirty="0" err="1"/>
              <a:t>lang.num_speakers</a:t>
            </a:r>
            <a:r>
              <a:rPr lang="en-CA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016783589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CB8-C0A4-964D-7A4B-F4FD60DC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5: 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9690-3C30-F5FA-8AB7-DA53E314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Combine every row of Table 1 with every row of Table 2</a:t>
            </a:r>
          </a:p>
          <a:p>
            <a:r>
              <a:rPr lang="en-CA" dirty="0"/>
              <a:t>Yields the Cartesian product</a:t>
            </a:r>
          </a:p>
          <a:p>
            <a:r>
              <a:rPr lang="en-CA" dirty="0"/>
              <a:t>Can be restricted with WHERE clauses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FB544-E6EE-33DE-32B8-9BD7D9C8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C36BC-DA47-1612-2BFE-FC606EED0C98}"/>
              </a:ext>
            </a:extLst>
          </p:cNvPr>
          <p:cNvSpPr txBox="1">
            <a:spLocks/>
          </p:cNvSpPr>
          <p:nvPr/>
        </p:nvSpPr>
        <p:spPr>
          <a:xfrm>
            <a:off x="2064043" y="3641434"/>
            <a:ext cx="8061225" cy="5455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91440" bIns="0" rtlCol="0" anchor="ctr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 algn="ctr">
              <a:lnSpc>
                <a:spcPct val="100000"/>
              </a:lnSpc>
              <a:buNone/>
            </a:pPr>
            <a:r>
              <a:rPr lang="en-US" sz="2800" dirty="0"/>
              <a:t>SELECT </a:t>
            </a:r>
            <a:r>
              <a:rPr lang="en-US" sz="2800" i="1" dirty="0"/>
              <a:t>* </a:t>
            </a:r>
            <a:r>
              <a:rPr lang="en-US" sz="2800" dirty="0"/>
              <a:t>FROM </a:t>
            </a:r>
            <a:r>
              <a:rPr lang="en-US" sz="2800" i="1" dirty="0"/>
              <a:t>table1 </a:t>
            </a:r>
            <a:r>
              <a:rPr lang="en-US" sz="2800" dirty="0">
                <a:solidFill>
                  <a:srgbClr val="FFFF00"/>
                </a:solidFill>
              </a:rPr>
              <a:t>CROSS JOIN</a:t>
            </a:r>
            <a:r>
              <a:rPr lang="en-US" sz="2800" dirty="0"/>
              <a:t> </a:t>
            </a:r>
            <a:r>
              <a:rPr lang="en-US" sz="2800" i="1" dirty="0"/>
              <a:t>table2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231C7-3671-A29A-2AAB-D952A560FF36}"/>
              </a:ext>
            </a:extLst>
          </p:cNvPr>
          <p:cNvSpPr txBox="1"/>
          <p:nvPr/>
        </p:nvSpPr>
        <p:spPr>
          <a:xfrm>
            <a:off x="1358759" y="48684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7C98B-C47F-186E-ADC7-CBEE2040C0CC}"/>
              </a:ext>
            </a:extLst>
          </p:cNvPr>
          <p:cNvSpPr txBox="1"/>
          <p:nvPr/>
        </p:nvSpPr>
        <p:spPr>
          <a:xfrm>
            <a:off x="4052805" y="48684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table2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CA8C88-E62F-0DBA-075C-1C6EACA6C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2" y="5206423"/>
            <a:ext cx="1971388" cy="827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0882A-41DC-AC3D-6D8D-28F3F138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09" y="5173566"/>
            <a:ext cx="1931958" cy="893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4B658-8678-8E55-AAD1-E8161E015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91" y="4703202"/>
            <a:ext cx="4136570" cy="1765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5188BE-5879-85A6-4520-67FC72C61245}"/>
              </a:ext>
            </a:extLst>
          </p:cNvPr>
          <p:cNvSpPr txBox="1"/>
          <p:nvPr/>
        </p:nvSpPr>
        <p:spPr>
          <a:xfrm>
            <a:off x="7122499" y="4333870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table1 CROSS JOIN table2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ED48D-A53F-67F5-C54F-CD0E2E74E1CD}"/>
              </a:ext>
            </a:extLst>
          </p:cNvPr>
          <p:cNvSpPr txBox="1"/>
          <p:nvPr/>
        </p:nvSpPr>
        <p:spPr>
          <a:xfrm>
            <a:off x="2902464" y="52630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ym typeface="Symbol" panose="05050102010706020507" pitchFamily="18" charset="2"/>
              </a:rPr>
              <a:t>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471804141"/>
      </p:ext>
    </p:ext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6618-9C88-F85E-4F99-56DED2EC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5: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46C4-5E39-5353-2E3B-E07FD323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18712"/>
          </a:xfrm>
        </p:spPr>
        <p:txBody>
          <a:bodyPr>
            <a:normAutofit/>
          </a:bodyPr>
          <a:lstStyle/>
          <a:p>
            <a:r>
              <a:rPr lang="en-CA" dirty="0"/>
              <a:t>Every row x every row, restricted to matching criteria</a:t>
            </a:r>
          </a:p>
          <a:p>
            <a:r>
              <a:rPr lang="en-CA" dirty="0"/>
              <a:t>Joining criteria can be specified with:</a:t>
            </a:r>
          </a:p>
          <a:p>
            <a:pPr lvl="1"/>
            <a:r>
              <a:rPr lang="en-CA" dirty="0"/>
              <a:t>USING – Column must be shared between two tables, joining column appears first in the joined table</a:t>
            </a:r>
          </a:p>
          <a:p>
            <a:pPr lvl="1"/>
            <a:r>
              <a:rPr lang="en-CA" dirty="0"/>
              <a:t>ON – Column names must be specified</a:t>
            </a:r>
          </a:p>
          <a:p>
            <a:r>
              <a:rPr lang="en-CA" dirty="0"/>
              <a:t>Columns with the same name in both tables must be referenced with table name or alias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D0F1-6EB5-5059-E37E-B91D6563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89709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CCA9-3C6E-A8ED-DCD9-D24AAD27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5: 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B9CD-F31B-2892-5530-949DD46D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INNER JOIN…USING(), applied automatically to all column names shared between the two tables</a:t>
            </a:r>
          </a:p>
          <a:p>
            <a:r>
              <a:rPr lang="en-CA" dirty="0"/>
              <a:t>No shared columns: Cartesian product is returned (like CROSS JOIN)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48F93-41C2-9D5E-F394-A41C8E83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05094"/>
      </p:ext>
    </p:extLst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3089-A273-8354-31DD-50D064BD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5: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B20-C0A4-CCCC-F1B9-6B83F5F3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 every combination of rows, restricted using the JOIN condition, plus all rows that have no match:</a:t>
            </a:r>
          </a:p>
          <a:p>
            <a:pPr lvl="1"/>
            <a:r>
              <a:rPr lang="en-CA" dirty="0"/>
              <a:t>LEFT OUTER JOIN: All rows in T</a:t>
            </a:r>
            <a:r>
              <a:rPr lang="en-CA" baseline="-25000" dirty="0"/>
              <a:t>1</a:t>
            </a:r>
            <a:r>
              <a:rPr lang="en-CA" dirty="0"/>
              <a:t> that do not match T</a:t>
            </a:r>
            <a:r>
              <a:rPr lang="en-CA" baseline="-25000" dirty="0"/>
              <a:t>2</a:t>
            </a:r>
            <a:endParaRPr lang="en-CA" dirty="0"/>
          </a:p>
          <a:p>
            <a:pPr lvl="1"/>
            <a:r>
              <a:rPr lang="en-CA" dirty="0"/>
              <a:t>RIGHT OUTER JOIN: All rows in T</a:t>
            </a:r>
            <a:r>
              <a:rPr lang="en-CA" baseline="-25000" dirty="0"/>
              <a:t>2</a:t>
            </a:r>
            <a:r>
              <a:rPr lang="en-CA" dirty="0"/>
              <a:t> that do not match T</a:t>
            </a:r>
            <a:r>
              <a:rPr lang="en-CA" baseline="-25000" dirty="0"/>
              <a:t>1</a:t>
            </a:r>
            <a:endParaRPr lang="en-CA" dirty="0"/>
          </a:p>
          <a:p>
            <a:pPr lvl="1"/>
            <a:r>
              <a:rPr lang="en-CA" dirty="0"/>
              <a:t>FULL OUTER JOIN: Both sets of rows (not implemented in MySQL)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56396-0FE5-9560-05A7-88A6D7340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6383"/>
      </p:ext>
    </p:extLst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386C-66CB-E37E-C78F-C9143ED9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5: Self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36CF-126F-613D-7B26-5A90816C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Join a table with itself</a:t>
            </a:r>
          </a:p>
          <a:p>
            <a:r>
              <a:rPr lang="en-CA" dirty="0"/>
              <a:t>Can be done with any JOIN operation</a:t>
            </a:r>
          </a:p>
          <a:p>
            <a:r>
              <a:rPr lang="en-CA" dirty="0"/>
              <a:t>Must use table aliases to distinguish the two versions of the table being joined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A43A-1209-860E-F45E-F98F1AFFB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89070"/>
      </p:ext>
    </p:extLst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5597-A7C1-7B8E-C725-49375E315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FB448-0FB5-F528-08B0-051BC6E0D09D}"/>
              </a:ext>
            </a:extLst>
          </p:cNvPr>
          <p:cNvSpPr txBox="1"/>
          <p:nvPr/>
        </p:nvSpPr>
        <p:spPr>
          <a:xfrm>
            <a:off x="186613" y="3117196"/>
            <a:ext cx="27550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CROSS JOIN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D962E-8F31-A535-8442-5C176406247A}"/>
              </a:ext>
            </a:extLst>
          </p:cNvPr>
          <p:cNvSpPr txBox="1"/>
          <p:nvPr/>
        </p:nvSpPr>
        <p:spPr>
          <a:xfrm>
            <a:off x="3233172" y="2035092"/>
            <a:ext cx="2534154" cy="584775"/>
          </a:xfrm>
          <a:prstGeom prst="rect">
            <a:avLst/>
          </a:prstGeom>
          <a:solidFill>
            <a:srgbClr val="0026E2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INNER JOIN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8AFD3-84C4-4275-F00E-08979091E35C}"/>
              </a:ext>
            </a:extLst>
          </p:cNvPr>
          <p:cNvSpPr txBox="1"/>
          <p:nvPr/>
        </p:nvSpPr>
        <p:spPr>
          <a:xfrm>
            <a:off x="6113198" y="1473599"/>
            <a:ext cx="3154672" cy="584775"/>
          </a:xfrm>
          <a:prstGeom prst="rect">
            <a:avLst/>
          </a:prstGeom>
          <a:solidFill>
            <a:srgbClr val="0026E2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NATURAL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FEFCB-EF93-9F4E-B049-63D266697DAF}"/>
              </a:ext>
            </a:extLst>
          </p:cNvPr>
          <p:cNvSpPr txBox="1"/>
          <p:nvPr/>
        </p:nvSpPr>
        <p:spPr>
          <a:xfrm>
            <a:off x="6113198" y="2624662"/>
            <a:ext cx="3248858" cy="584775"/>
          </a:xfrm>
          <a:prstGeom prst="rect">
            <a:avLst/>
          </a:prstGeom>
          <a:solidFill>
            <a:srgbClr val="0026E2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INNER JOIN 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3ADEB-C99C-15A9-DF3A-0BA3CC261400}"/>
              </a:ext>
            </a:extLst>
          </p:cNvPr>
          <p:cNvSpPr txBox="1"/>
          <p:nvPr/>
        </p:nvSpPr>
        <p:spPr>
          <a:xfrm>
            <a:off x="8106860" y="547852"/>
            <a:ext cx="3908159" cy="584775"/>
          </a:xfrm>
          <a:prstGeom prst="rect">
            <a:avLst/>
          </a:prstGeom>
          <a:solidFill>
            <a:srgbClr val="0026E2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INNER JOIN USING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27886-B3E5-7D1F-9EDC-7EE397252DB0}"/>
              </a:ext>
            </a:extLst>
          </p:cNvPr>
          <p:cNvSpPr txBox="1"/>
          <p:nvPr/>
        </p:nvSpPr>
        <p:spPr>
          <a:xfrm>
            <a:off x="3233171" y="4233715"/>
            <a:ext cx="2668969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OUTER JOIN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32CE5-EC3F-0DF4-D4FA-F77DAC913EEA}"/>
              </a:ext>
            </a:extLst>
          </p:cNvPr>
          <p:cNvSpPr txBox="1"/>
          <p:nvPr/>
        </p:nvSpPr>
        <p:spPr>
          <a:xfrm>
            <a:off x="6757792" y="3460650"/>
            <a:ext cx="435266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LEFT OUTER JOIN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8FFE7-1909-B963-3AC2-E410589D74E4}"/>
              </a:ext>
            </a:extLst>
          </p:cNvPr>
          <p:cNvSpPr txBox="1"/>
          <p:nvPr/>
        </p:nvSpPr>
        <p:spPr>
          <a:xfrm>
            <a:off x="6757791" y="4230301"/>
            <a:ext cx="4582827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RIGHT OUTER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822A1-8662-BEAA-619A-F3047DED7105}"/>
              </a:ext>
            </a:extLst>
          </p:cNvPr>
          <p:cNvSpPr txBox="1"/>
          <p:nvPr/>
        </p:nvSpPr>
        <p:spPr>
          <a:xfrm>
            <a:off x="6757792" y="5018045"/>
            <a:ext cx="3956175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FULL OUTER JOIN*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CA4527-5520-887F-4CF3-728ED357A46D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2941645" y="2619867"/>
            <a:ext cx="1558604" cy="7897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30E1-BD77-0DD9-ACB2-9E93BA6C7D0C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>
            <a:off x="2941645" y="3409584"/>
            <a:ext cx="1626011" cy="8241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22B91-C41D-2A82-DB9C-CB6844D5380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767326" y="1765987"/>
            <a:ext cx="345872" cy="5614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E6075-FC4D-707F-12A9-AE7DD57EBD7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767326" y="2327480"/>
            <a:ext cx="345872" cy="5895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F07CE1-6BF6-6BC1-9662-E9CDC7DA5ADA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902140" y="4526103"/>
            <a:ext cx="855652" cy="784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B5601C-BA3B-EB9C-E213-2589D2687D1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902140" y="3753038"/>
            <a:ext cx="855652" cy="7730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971AAA-6352-73E0-84BD-28396EF7100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902140" y="4522689"/>
            <a:ext cx="855651" cy="3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D4B4C0-D1A0-760C-3A84-A924BC4B60CB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 flipV="1">
            <a:off x="7690534" y="840240"/>
            <a:ext cx="416326" cy="633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7B37E1A4-90D8-FD34-F8C4-CBEB7D1D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9516" y="0"/>
            <a:ext cx="3590544" cy="1141200"/>
          </a:xfrm>
        </p:spPr>
        <p:txBody>
          <a:bodyPr/>
          <a:lstStyle/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71651755"/>
      </p:ext>
    </p:ext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FA7C-2CDD-413E-486D-7A55F0F8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6: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B7EF-943F-862C-D27D-91F312C9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"A process that </a:t>
            </a:r>
            <a:r>
              <a:rPr lang="en-CA" u="sng" dirty="0">
                <a:solidFill>
                  <a:srgbClr val="FFFF00"/>
                </a:solidFill>
              </a:rPr>
              <a:t>assigns attributes to entities</a:t>
            </a:r>
            <a:r>
              <a:rPr lang="en-CA" dirty="0"/>
              <a:t> so that data redundancies are reduced or eliminated."</a:t>
            </a:r>
          </a:p>
          <a:p>
            <a:r>
              <a:rPr lang="en-CA" dirty="0"/>
              <a:t>Different levels of normalization with increasing levels of stringency</a:t>
            </a:r>
          </a:p>
          <a:p>
            <a:r>
              <a:rPr lang="en-CA" dirty="0"/>
              <a:t>We cover the first three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25629-55F8-329A-561F-07BF9849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2939"/>
      </p:ext>
    </p:extLst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AE67-97F0-4232-9963-05DB1830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6: Dependency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28B82-F503-D2E9-4437-940F1DB45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 descr="A diagram of a company's work flow&#10;&#10;Description automatically generated">
            <a:extLst>
              <a:ext uri="{FF2B5EF4-FFF2-40B4-BE49-F238E27FC236}">
                <a16:creationId xmlns:a16="http://schemas.microsoft.com/office/drawing/2014/main" id="{F9921530-DB59-3DC0-A40A-75502C99C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2464718"/>
            <a:ext cx="8770548" cy="275272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8CE2924-DD76-027A-391F-E030538A22F6}"/>
              </a:ext>
            </a:extLst>
          </p:cNvPr>
          <p:cNvSpPr/>
          <p:nvPr/>
        </p:nvSpPr>
        <p:spPr>
          <a:xfrm rot="10800000">
            <a:off x="9343012" y="2485767"/>
            <a:ext cx="625151" cy="671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89EF-12F2-1AC4-A5A7-51A4245BC4C7}"/>
              </a:ext>
            </a:extLst>
          </p:cNvPr>
          <p:cNvSpPr txBox="1"/>
          <p:nvPr/>
        </p:nvSpPr>
        <p:spPr>
          <a:xfrm>
            <a:off x="10092571" y="2406171"/>
            <a:ext cx="209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Arrows above: 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86A5B-E3DE-6E80-8EDD-BDAB6AD47AA3}"/>
              </a:ext>
            </a:extLst>
          </p:cNvPr>
          <p:cNvSpPr txBox="1"/>
          <p:nvPr/>
        </p:nvSpPr>
        <p:spPr>
          <a:xfrm>
            <a:off x="10092571" y="3895043"/>
            <a:ext cx="209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Arrows below: not good</a:t>
            </a:r>
          </a:p>
          <a:p>
            <a:r>
              <a:rPr lang="en-CA" sz="2400" dirty="0"/>
              <a:t>(in principle)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ABADA2-3FEF-E914-C4F7-956ABA58165F}"/>
              </a:ext>
            </a:extLst>
          </p:cNvPr>
          <p:cNvSpPr/>
          <p:nvPr/>
        </p:nvSpPr>
        <p:spPr>
          <a:xfrm rot="10800000">
            <a:off x="9343012" y="4159306"/>
            <a:ext cx="625151" cy="671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332132-02BE-E7DD-0BE6-6F4CC7A52642}"/>
              </a:ext>
            </a:extLst>
          </p:cNvPr>
          <p:cNvSpPr/>
          <p:nvPr/>
        </p:nvSpPr>
        <p:spPr>
          <a:xfrm rot="17100000">
            <a:off x="649505" y="4885817"/>
            <a:ext cx="1308589" cy="671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B23C8-EE4B-5AB3-2CB6-12D467D0E530}"/>
              </a:ext>
            </a:extLst>
          </p:cNvPr>
          <p:cNvSpPr txBox="1"/>
          <p:nvPr/>
        </p:nvSpPr>
        <p:spPr>
          <a:xfrm>
            <a:off x="363894" y="5895967"/>
            <a:ext cx="389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Primary key: underlined and distinguished by colour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D28BEC-63FC-D617-65DD-68A592FC70B5}"/>
              </a:ext>
            </a:extLst>
          </p:cNvPr>
          <p:cNvSpPr/>
          <p:nvPr/>
        </p:nvSpPr>
        <p:spPr>
          <a:xfrm rot="15300000">
            <a:off x="3363245" y="4630524"/>
            <a:ext cx="903546" cy="671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4AC05-E431-BD9D-7C6B-3DBEFFC4B794}"/>
              </a:ext>
            </a:extLst>
          </p:cNvPr>
          <p:cNvSpPr txBox="1"/>
          <p:nvPr/>
        </p:nvSpPr>
        <p:spPr>
          <a:xfrm>
            <a:off x="2873046" y="5434302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Other attributes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9F4920-DCF6-F462-F7D6-3559D7327ADB}"/>
              </a:ext>
            </a:extLst>
          </p:cNvPr>
          <p:cNvSpPr/>
          <p:nvPr/>
        </p:nvSpPr>
        <p:spPr>
          <a:xfrm rot="8701826">
            <a:off x="2641426" y="1789289"/>
            <a:ext cx="1078423" cy="671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FAE5D-EDE6-9C56-0AB9-C6E9774429F5}"/>
              </a:ext>
            </a:extLst>
          </p:cNvPr>
          <p:cNvSpPr txBox="1"/>
          <p:nvPr/>
        </p:nvSpPr>
        <p:spPr>
          <a:xfrm>
            <a:off x="3632719" y="1462983"/>
            <a:ext cx="786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Dependencies: </a:t>
            </a:r>
            <a:r>
              <a:rPr lang="en-CA" sz="2400" u="sng" dirty="0"/>
              <a:t>EMP_NUM</a:t>
            </a:r>
            <a:r>
              <a:rPr lang="en-CA" sz="2400" dirty="0"/>
              <a:t> determines EMP_NAME</a:t>
            </a:r>
          </a:p>
        </p:txBody>
      </p:sp>
    </p:spTree>
    <p:extLst>
      <p:ext uri="{BB962C8B-B14F-4D97-AF65-F5344CB8AC3E}">
        <p14:creationId xmlns:p14="http://schemas.microsoft.com/office/powerpoint/2010/main" val="3957512337"/>
      </p:ext>
    </p:extLst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5E9E-4EE5-5CA1-BD21-82C77D97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6: 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E221-57F5-C08E-3017-289988A0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27584"/>
            <a:ext cx="11293200" cy="4726328"/>
          </a:xfrm>
        </p:spPr>
        <p:txBody>
          <a:bodyPr>
            <a:normAutofit fontScale="92500"/>
          </a:bodyPr>
          <a:lstStyle/>
          <a:p>
            <a:r>
              <a:rPr lang="en-CA" dirty="0"/>
              <a:t>A database is in 1NF if it has the following properties:</a:t>
            </a:r>
            <a:endParaRPr lang="en-CA" dirty="0">
              <a:solidFill>
                <a:srgbClr val="FFFF00"/>
              </a:solidFill>
            </a:endParaRPr>
          </a:p>
          <a:p>
            <a:endParaRPr lang="en-CA" dirty="0"/>
          </a:p>
          <a:p>
            <a:pPr marL="459144" indent="-457200">
              <a:buFont typeface="+mj-lt"/>
              <a:buAutoNum type="arabicPeriod"/>
            </a:pPr>
            <a:r>
              <a:rPr lang="en-CA" dirty="0">
                <a:solidFill>
                  <a:srgbClr val="FFFF00"/>
                </a:solidFill>
              </a:rPr>
              <a:t>Atomic values</a:t>
            </a:r>
            <a:r>
              <a:rPr lang="en-CA" dirty="0"/>
              <a:t>: a given cell must not contain multiple values (arrays, sets,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marL="459144" indent="-457200">
              <a:buFont typeface="+mj-lt"/>
              <a:buAutoNum type="arabicPeriod"/>
            </a:pPr>
            <a:r>
              <a:rPr lang="en-CA" dirty="0">
                <a:solidFill>
                  <a:srgbClr val="FFFF00"/>
                </a:solidFill>
              </a:rPr>
              <a:t>Uniqueness: </a:t>
            </a:r>
            <a:r>
              <a:rPr lang="en-CA" dirty="0"/>
              <a:t>No duplicate rows (</a:t>
            </a:r>
            <a:r>
              <a:rPr lang="en-CA" dirty="0">
                <a:solidFill>
                  <a:srgbClr val="FFFF00"/>
                </a:solidFill>
              </a:rPr>
              <a:t>enforced with a primary key</a:t>
            </a:r>
            <a:r>
              <a:rPr lang="en-CA" dirty="0"/>
              <a:t>)</a:t>
            </a:r>
            <a:r>
              <a:rPr lang="en-CA" b="1" dirty="0"/>
              <a:t>,</a:t>
            </a:r>
            <a:r>
              <a:rPr lang="en-CA" dirty="0"/>
              <a:t> no repeated columns</a:t>
            </a:r>
          </a:p>
          <a:p>
            <a:pPr marL="459144" indent="-457200">
              <a:buFont typeface="+mj-lt"/>
              <a:buAutoNum type="arabicPeriod"/>
            </a:pPr>
            <a:r>
              <a:rPr lang="en-CA" dirty="0">
                <a:solidFill>
                  <a:srgbClr val="FFFF00"/>
                </a:solidFill>
              </a:rPr>
              <a:t>Order independence: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dirty="0"/>
              <a:t>The order of rows and columns is unimportant for data integrity</a:t>
            </a:r>
          </a:p>
          <a:p>
            <a:pPr marL="459144" indent="-457200">
              <a:buFont typeface="+mj-lt"/>
              <a:buAutoNum type="arabicPeriod"/>
            </a:pPr>
            <a:r>
              <a:rPr lang="en-CA" dirty="0">
                <a:solidFill>
                  <a:srgbClr val="FFFF00"/>
                </a:solidFill>
              </a:rPr>
              <a:t>Consistent data type: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dirty="0"/>
              <a:t>All instances of a given attribute must have a consistent datatype</a:t>
            </a:r>
            <a:endParaRPr lang="en-CA" dirty="0">
              <a:solidFill>
                <a:srgbClr val="FFFF00"/>
              </a:solidFill>
            </a:endParaRPr>
          </a:p>
          <a:p>
            <a:r>
              <a:rPr lang="en-CA" dirty="0"/>
              <a:t>#3 and #4 are enforced by the DBMS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0690D-B2B1-904A-2AB8-D34F6A035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626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9373-6315-955F-1EF3-01C58089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1: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9A9E-3606-6575-C665-AE84F68C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Unstructured: raw data that has not been interpreted. For example, what is 8028675309? What is 1/1/01? What is this long string of text?</a:t>
            </a:r>
          </a:p>
          <a:p>
            <a:r>
              <a:rPr lang="en-CA" dirty="0"/>
              <a:t>Structured: data that have been assigned an interpretation. For example, (802) 867-5309 is a phone number, 1/1/01 is a date in some format</a:t>
            </a:r>
          </a:p>
          <a:p>
            <a:r>
              <a:rPr lang="en-CA" dirty="0"/>
              <a:t>Semi-structured: data with structured and semi-structured aspects. For example, an email includes headers with structured data about routing, date, etc., but also contains free text that can be considered as unstructured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ECBF4-695C-FDBF-C59B-350108353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64692"/>
      </p:ext>
    </p:extLst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A5F5-504F-4DB0-4400-D4506B1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6: 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3938-86AC-1DB3-D279-55020147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06980"/>
          </a:xfrm>
        </p:spPr>
        <p:txBody>
          <a:bodyPr/>
          <a:lstStyle/>
          <a:p>
            <a:r>
              <a:rPr lang="en-CA" dirty="0"/>
              <a:t>A table is in second normal form if:</a:t>
            </a:r>
          </a:p>
          <a:p>
            <a:pPr lvl="1"/>
            <a:r>
              <a:rPr lang="en-CA" dirty="0"/>
              <a:t>It is in first normal form, and</a:t>
            </a:r>
          </a:p>
          <a:p>
            <a:pPr lvl="1"/>
            <a:r>
              <a:rPr lang="en-CA" dirty="0"/>
              <a:t>It contains no partial dependencies</a:t>
            </a:r>
          </a:p>
          <a:p>
            <a:r>
              <a:rPr lang="en-CA" dirty="0"/>
              <a:t>A partial dependency is when a </a:t>
            </a:r>
            <a:r>
              <a:rPr lang="en-CA" dirty="0" err="1"/>
              <a:t>nonkey</a:t>
            </a:r>
            <a:r>
              <a:rPr lang="en-CA" dirty="0"/>
              <a:t> attribute depends on only one part P of a composite key attribute</a:t>
            </a:r>
          </a:p>
          <a:p>
            <a:r>
              <a:rPr lang="en-CA" dirty="0"/>
              <a:t>To put a table in 2NF, move all attributes that depend only on P into a new table, and make P the primary key of that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8611-A757-0464-479B-6CE550418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68531"/>
      </p:ext>
    </p:extLst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A5F5-504F-4DB0-4400-D4506B1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6: 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3938-86AC-1DB3-D279-55020147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72294"/>
          </a:xfrm>
        </p:spPr>
        <p:txBody>
          <a:bodyPr>
            <a:normAutofit/>
          </a:bodyPr>
          <a:lstStyle/>
          <a:p>
            <a:r>
              <a:rPr lang="en-CA" dirty="0"/>
              <a:t>A table is in third normal form if:</a:t>
            </a:r>
          </a:p>
          <a:p>
            <a:pPr lvl="1"/>
            <a:r>
              <a:rPr lang="en-CA" dirty="0"/>
              <a:t>It is in second normal form, and</a:t>
            </a:r>
          </a:p>
          <a:p>
            <a:pPr lvl="1"/>
            <a:r>
              <a:rPr lang="en-CA" dirty="0"/>
              <a:t>It contains no transitive dependencies</a:t>
            </a:r>
          </a:p>
          <a:p>
            <a:r>
              <a:rPr lang="en-CA" dirty="0"/>
              <a:t>A transitive dependency is when a </a:t>
            </a:r>
            <a:r>
              <a:rPr lang="en-CA" dirty="0" err="1"/>
              <a:t>nonkey</a:t>
            </a:r>
            <a:r>
              <a:rPr lang="en-CA" dirty="0"/>
              <a:t> attribute depends on another </a:t>
            </a:r>
            <a:r>
              <a:rPr lang="en-CA" dirty="0" err="1"/>
              <a:t>nonkey</a:t>
            </a:r>
            <a:r>
              <a:rPr lang="en-CA" dirty="0"/>
              <a:t> attribute</a:t>
            </a:r>
          </a:p>
          <a:p>
            <a:r>
              <a:rPr lang="en-CA" dirty="0"/>
              <a:t>To put a table in 3NF, move the </a:t>
            </a:r>
            <a:r>
              <a:rPr lang="en-CA" dirty="0" err="1"/>
              <a:t>nonkey</a:t>
            </a:r>
            <a:r>
              <a:rPr lang="en-CA" dirty="0"/>
              <a:t> attributes in the transitive relationship to a new table, with the determinant of the transitive dependency as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8611-A757-0464-479B-6CE550418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20642"/>
      </p:ext>
    </p:extLst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8DE6-C89E-B8D5-39CF-F78ABF1A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6: Advantages and Disadvantages of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81201-007B-3D41-B176-4CEA6B5C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694279-28B6-053E-BC37-548D656C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472611"/>
            <a:ext cx="5296491" cy="2099387"/>
          </a:xfrm>
        </p:spPr>
        <p:txBody>
          <a:bodyPr>
            <a:normAutofit fontScale="77500" lnSpcReduction="20000"/>
          </a:bodyPr>
          <a:lstStyle/>
          <a:p>
            <a:r>
              <a:rPr lang="en-CA" sz="3200" dirty="0">
                <a:solidFill>
                  <a:srgbClr val="FFFF00"/>
                </a:solidFill>
              </a:rPr>
              <a:t>Advantages</a:t>
            </a:r>
            <a:r>
              <a:rPr lang="en-CA" sz="3200" dirty="0"/>
              <a:t> of normalization: </a:t>
            </a:r>
          </a:p>
          <a:p>
            <a:pPr lvl="1"/>
            <a:r>
              <a:rPr lang="en-CA" sz="3200" dirty="0"/>
              <a:t>Less redundancy</a:t>
            </a:r>
          </a:p>
          <a:p>
            <a:pPr lvl="1"/>
            <a:r>
              <a:rPr lang="en-CA" sz="3200" dirty="0"/>
              <a:t>Fewer anomalies</a:t>
            </a:r>
          </a:p>
          <a:p>
            <a:pPr lvl="1"/>
            <a:r>
              <a:rPr lang="en-CA" sz="3200" dirty="0"/>
              <a:t>Conceptual clarity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A30C1D-A03E-3A16-6077-B79CD9671767}"/>
              </a:ext>
            </a:extLst>
          </p:cNvPr>
          <p:cNvSpPr txBox="1">
            <a:spLocks/>
          </p:cNvSpPr>
          <p:nvPr/>
        </p:nvSpPr>
        <p:spPr>
          <a:xfrm>
            <a:off x="6447453" y="2472611"/>
            <a:ext cx="5296491" cy="2099387"/>
          </a:xfrm>
          <a:prstGeom prst="rect">
            <a:avLst/>
          </a:prstGeom>
        </p:spPr>
        <p:txBody>
          <a:bodyPr vert="horz" wrap="square" lIns="0" tIns="0" rIns="91440" bIns="0" rtlCol="0">
            <a:normAutofit fontScale="77500" lnSpcReduction="20000"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>
                <a:solidFill>
                  <a:srgbClr val="FFFF00"/>
                </a:solidFill>
              </a:rPr>
              <a:t>Disadvantages</a:t>
            </a:r>
            <a:r>
              <a:rPr lang="en-CA" sz="3200" dirty="0"/>
              <a:t> of normalization: </a:t>
            </a:r>
          </a:p>
          <a:p>
            <a:pPr lvl="1"/>
            <a:r>
              <a:rPr lang="en-CA" sz="3200" dirty="0"/>
              <a:t>Data fragmentation</a:t>
            </a:r>
          </a:p>
          <a:p>
            <a:pPr lvl="1"/>
            <a:r>
              <a:rPr lang="en-CA" sz="3200" dirty="0"/>
              <a:t>Computational cost</a:t>
            </a:r>
          </a:p>
          <a:p>
            <a:pPr lvl="1"/>
            <a:r>
              <a:rPr lang="en-CA" sz="3200" dirty="0"/>
              <a:t>Joins, joins, joins!</a:t>
            </a:r>
          </a:p>
        </p:txBody>
      </p:sp>
    </p:spTree>
    <p:extLst>
      <p:ext uri="{BB962C8B-B14F-4D97-AF65-F5344CB8AC3E}">
        <p14:creationId xmlns:p14="http://schemas.microsoft.com/office/powerpoint/2010/main" val="15465726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52C0-BA95-0399-A94A-F6A5DECD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8: Relational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7E2A-54D0-89E5-E23A-C055F7EB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53633"/>
          </a:xfrm>
        </p:spPr>
        <p:txBody>
          <a:bodyPr>
            <a:normAutofit/>
          </a:bodyPr>
          <a:lstStyle/>
          <a:p>
            <a:r>
              <a:rPr lang="en-CA" dirty="0"/>
              <a:t>Combine the results of two queries using an operator term:</a:t>
            </a:r>
          </a:p>
          <a:p>
            <a:pPr lvl="1"/>
            <a:r>
              <a:rPr lang="en-CA" dirty="0"/>
              <a:t>UNION: combine the two queries, removing redundancy (unless you use UNION ALL)</a:t>
            </a:r>
          </a:p>
          <a:p>
            <a:pPr lvl="1"/>
            <a:r>
              <a:rPr lang="en-CA" dirty="0"/>
              <a:t>INTERSECT: return only those rows returned by both queries</a:t>
            </a:r>
          </a:p>
          <a:p>
            <a:pPr lvl="1"/>
            <a:r>
              <a:rPr lang="en-CA" dirty="0"/>
              <a:t>EXCEPT: return only those rows from the first query that are absent from the second</a:t>
            </a:r>
          </a:p>
          <a:p>
            <a:r>
              <a:rPr lang="en-CA" dirty="0"/>
              <a:t>Both queries must return the same number of attributes</a:t>
            </a:r>
          </a:p>
          <a:p>
            <a:r>
              <a:rPr lang="en-CA" dirty="0"/>
              <a:t>Attributes must have the same data type (or be </a:t>
            </a:r>
            <a:r>
              <a:rPr lang="en-CA" dirty="0" err="1"/>
              <a:t>CASTable</a:t>
            </a:r>
            <a:r>
              <a:rPr lang="en-CA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D2A8F-AFC4-8455-2DF1-DB1AC4604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00699"/>
      </p:ext>
    </p:extLst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B888-0296-7E11-A94F-5668D919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5E00-CF2A-B537-DC94-25FD759F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query that is executed as part of another query.</a:t>
            </a:r>
          </a:p>
          <a:p>
            <a:r>
              <a:rPr lang="en-CA" dirty="0"/>
              <a:t>The inner query is executed first, followed by the outer query</a:t>
            </a:r>
          </a:p>
          <a:p>
            <a:r>
              <a:rPr lang="en-CA" dirty="0"/>
              <a:t>These are useful when you need to generate intermediate results (for example, if you are trying to take the MAX of average values from a table) before completing the query</a:t>
            </a:r>
          </a:p>
          <a:p>
            <a:r>
              <a:rPr lang="en-CA" dirty="0"/>
              <a:t>Typically enclosed in parentheses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8D8CE-68DE-53C1-5234-775FC0249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8844"/>
      </p:ext>
    </p:extLst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A10-3038-7DF0-E653-B9D9DCA3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Subqueries in Different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2DED-9CA0-7B36-BE3D-96E7AA26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r>
              <a:rPr lang="en-CA" dirty="0"/>
              <a:t>WHERE and HAVING clauses – must produce a single value for comparative purposes (if doing a comparison like ‘&gt;’) or a list (if using IN() for a filtering criterion)</a:t>
            </a:r>
          </a:p>
          <a:p>
            <a:r>
              <a:rPr lang="en-CA" dirty="0"/>
              <a:t>FROM – inner query produces an intermediate table that can be referenced in the FROM clause. This table can be treated as any other (for example, it can be </a:t>
            </a:r>
            <a:r>
              <a:rPr lang="en-CA" dirty="0" err="1"/>
              <a:t>JOINed</a:t>
            </a:r>
            <a:r>
              <a:rPr lang="en-CA" dirty="0"/>
              <a:t> to other tables) but it must have an alias</a:t>
            </a:r>
          </a:p>
          <a:p>
            <a:r>
              <a:rPr lang="en-CA" dirty="0"/>
              <a:t>SELECT – produce single values to return as results or perform comparisons (for example, subtracting the AVG() from a column from individual 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231AB-DA99-47D8-B6AA-7706413F3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49513"/>
      </p:ext>
    </p:extLst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EBCF-1385-CB8B-95EC-65BE037F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AEE7-FB64-C95E-73BE-7F5EA6E5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44302"/>
          </a:xfrm>
        </p:spPr>
        <p:txBody>
          <a:bodyPr>
            <a:normAutofit/>
          </a:bodyPr>
          <a:lstStyle/>
          <a:p>
            <a:r>
              <a:rPr lang="en-CA" dirty="0"/>
              <a:t>Can be used in a similar way to subqueries, but CTEs are a good way to separate query logic to make it clearer, and avoid the need to duplicate text within a query</a:t>
            </a:r>
          </a:p>
          <a:p>
            <a:r>
              <a:rPr lang="en-CA" dirty="0"/>
              <a:t>CTE:</a:t>
            </a:r>
          </a:p>
          <a:p>
            <a:pPr marL="1944" indent="0">
              <a:buNone/>
            </a:pPr>
            <a:r>
              <a:rPr lang="en-CA" dirty="0"/>
              <a:t>WITH </a:t>
            </a:r>
            <a:r>
              <a:rPr lang="en-CA" i="1" dirty="0" err="1"/>
              <a:t>cte_name</a:t>
            </a:r>
            <a:r>
              <a:rPr lang="en-CA" dirty="0"/>
              <a:t> AS (query)</a:t>
            </a:r>
          </a:p>
          <a:p>
            <a:pPr marL="1944" indent="0">
              <a:buNone/>
            </a:pPr>
            <a:r>
              <a:rPr lang="en-CA" dirty="0"/>
              <a:t>SELECT …</a:t>
            </a:r>
          </a:p>
          <a:p>
            <a:pPr marL="1944" indent="0">
              <a:buNone/>
            </a:pPr>
            <a:r>
              <a:rPr lang="en-CA" dirty="0"/>
              <a:t>CTEs must be </a:t>
            </a:r>
            <a:r>
              <a:rPr lang="en-CA" dirty="0" err="1"/>
              <a:t>SELECTed</a:t>
            </a:r>
            <a:r>
              <a:rPr lang="en-CA" dirty="0"/>
              <a:t> from, they cannot be referenced simply by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0E162-0B86-9395-2FB7-4F9CC5C2B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39310"/>
      </p:ext>
    </p:extLst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5E34-A033-9D28-D111-6412ED41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“Persistent Data Objects”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B873-F4FF-BEF7-2C33-34F69B81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r>
              <a:rPr lang="en-CA" dirty="0"/>
              <a:t>Basic DML statements, subqueries, and CTEs are all restricted to the current query – they cannot be re-used in other queries</a:t>
            </a:r>
          </a:p>
          <a:p>
            <a:pPr lvl="1"/>
            <a:r>
              <a:rPr lang="en-CA" dirty="0"/>
              <a:t>Consequently we may need to duplicate query text in multiple places, which is difficult to maintain</a:t>
            </a:r>
          </a:p>
          <a:p>
            <a:r>
              <a:rPr lang="en-CA" dirty="0"/>
              <a:t>Persistent data objects include user-defined variables, tables created from SELECT statement, and views, all of which are not restricted to a single query</a:t>
            </a:r>
          </a:p>
          <a:p>
            <a:r>
              <a:rPr lang="en-CA" dirty="0"/>
              <a:t>“Persistent data objects” is not a standard term, but a useful grouping of structures based on a shared property of persistence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A0E53-5B9E-CD12-C119-BDCE50232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10255"/>
      </p:ext>
    </p:extLst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77E-3D5F-62C8-AC98-15C730D2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User-Defined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A0BA-AE30-9C98-1260-2085149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46939"/>
          </a:xfrm>
        </p:spPr>
        <p:txBody>
          <a:bodyPr>
            <a:normAutofit/>
          </a:bodyPr>
          <a:lstStyle/>
          <a:p>
            <a:r>
              <a:rPr lang="en-CA" dirty="0"/>
              <a:t>Variables are scalars: they can hold only a single variable</a:t>
            </a:r>
          </a:p>
          <a:p>
            <a:r>
              <a:rPr lang="en-CA" dirty="0"/>
              <a:t>They are referenced using ‘@’ in the main execution environment (</a:t>
            </a:r>
            <a:r>
              <a:rPr lang="en-CA" i="1" dirty="0"/>
              <a:t>different </a:t>
            </a:r>
            <a:r>
              <a:rPr lang="en-CA" dirty="0"/>
              <a:t>from procedural objects such as stored procedures) and their names are case-insensitive</a:t>
            </a:r>
          </a:p>
          <a:p>
            <a:r>
              <a:rPr lang="en-CA" dirty="0"/>
              <a:t>They can be assigned to using </a:t>
            </a:r>
            <a:r>
              <a:rPr lang="en-CA" dirty="0">
                <a:highlight>
                  <a:srgbClr val="000000"/>
                </a:highlight>
              </a:rPr>
              <a:t>SET @varname := value or SET @varname = value</a:t>
            </a:r>
            <a:endParaRPr lang="en-CA" dirty="0"/>
          </a:p>
          <a:p>
            <a:r>
              <a:rPr lang="en-CA" dirty="0"/>
              <a:t>They can also be assigned a value from a SELECT statement (as long as the SELECT statement returns only a single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0B0F0-E131-AEFE-FDAB-20D8A9A81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23573"/>
      </p:ext>
    </p:extLst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2097-BBB4-8B1C-B703-0D03AF0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TABLE SELECT…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30E7-8520-A3F1-F0E2-C967B549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89754"/>
          </a:xfrm>
        </p:spPr>
        <p:txBody>
          <a:bodyPr>
            <a:normAutofit fontScale="92500"/>
          </a:bodyPr>
          <a:lstStyle/>
          <a:p>
            <a:r>
              <a:rPr lang="en-CA" dirty="0"/>
              <a:t>Generate a new table from the results of a SELECT statement</a:t>
            </a:r>
          </a:p>
          <a:p>
            <a:r>
              <a:rPr lang="en-CA" dirty="0"/>
              <a:t>This can be useful to store aggregated values and avoid the need to re-run expensive operations such as table JOINs</a:t>
            </a:r>
          </a:p>
          <a:p>
            <a:r>
              <a:rPr lang="en-CA" dirty="0"/>
              <a:t>The new table </a:t>
            </a:r>
            <a:r>
              <a:rPr lang="en-CA" i="1" dirty="0"/>
              <a:t>generally</a:t>
            </a:r>
            <a:r>
              <a:rPr lang="en-CA" dirty="0"/>
              <a:t> inherits column-level properties and constraints but not table-level constraints such as primary keys and foreign keys</a:t>
            </a:r>
          </a:p>
          <a:p>
            <a:r>
              <a:rPr lang="en-CA" dirty="0"/>
              <a:t>But we can specify these constraints when we create the table, or apply them later when we execute ALTER TABLE</a:t>
            </a:r>
          </a:p>
          <a:p>
            <a:r>
              <a:rPr lang="en-CA" dirty="0"/>
              <a:t>Not great from a normalization / anomaly standpoint since they create redundancies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363A5-B4BE-C2C7-2C93-CF09C065F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4286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083A-F912-0EDF-C7D0-B0B6B53E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1: 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823A-7648-F971-E291-E7B652CD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conflicting terminology</a:t>
            </a:r>
          </a:p>
          <a:p>
            <a:r>
              <a:rPr lang="en-CA" dirty="0"/>
              <a:t>At the table level: “entities” are rows and “attributes” are columns. “Table” and “relation” are synonymous terms</a:t>
            </a:r>
          </a:p>
          <a:p>
            <a:r>
              <a:rPr lang="en-CA" dirty="0"/>
              <a:t>At the conceptual level: entities are different types of objects or concepts (train, trainwreck,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Relations are connected by relationships (which we will see in Week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18C81-E378-3E02-03A5-57A3848C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24305"/>
      </p:ext>
    </p:extLst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6B68-28C8-470C-7045-D87388F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Temporary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DAAA-5D54-7BE3-6CA2-5B424782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regular database tables, but they persist only for the current database session, and are discarded after the user disconnects</a:t>
            </a:r>
          </a:p>
          <a:p>
            <a:r>
              <a:rPr lang="en-CA" dirty="0"/>
              <a:t>Data is duplicated as it is in a regular table created from a SELECT query, but the time-limited persistence of temporary tables reduces the risk of anomalies</a:t>
            </a:r>
          </a:p>
          <a:p>
            <a:r>
              <a:rPr lang="en-CA" dirty="0"/>
              <a:t>Great for storing temporary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AA28E-B07C-E9D1-6694-227EFD52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4584"/>
      </p:ext>
    </p:extLst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E10B-2F8F-DE26-20A6-F2C8B6BD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3621-5C1A-FCF0-A2D0-718276F6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287531"/>
          </a:xfrm>
        </p:spPr>
        <p:txBody>
          <a:bodyPr>
            <a:normAutofit/>
          </a:bodyPr>
          <a:lstStyle/>
          <a:p>
            <a:r>
              <a:rPr lang="en-CA" dirty="0"/>
              <a:t>A virtual table created from a SELECT query</a:t>
            </a:r>
          </a:p>
          <a:p>
            <a:r>
              <a:rPr lang="en-CA" dirty="0">
                <a:highlight>
                  <a:srgbClr val="000000"/>
                </a:highlight>
              </a:rPr>
              <a:t>CREATE VIEW </a:t>
            </a:r>
            <a:r>
              <a:rPr lang="en-CA" i="1" dirty="0" err="1">
                <a:highlight>
                  <a:srgbClr val="000000"/>
                </a:highlight>
              </a:rPr>
              <a:t>view_name</a:t>
            </a:r>
            <a:r>
              <a:rPr lang="en-CA" dirty="0">
                <a:highlight>
                  <a:srgbClr val="000000"/>
                </a:highlight>
              </a:rPr>
              <a:t> AS (SELECT…)</a:t>
            </a:r>
          </a:p>
          <a:p>
            <a:r>
              <a:rPr lang="en-CA" dirty="0"/>
              <a:t>The table itself is not stored, instead the query that was used to create the view is re-run every time the view is referenced</a:t>
            </a:r>
          </a:p>
          <a:p>
            <a:r>
              <a:rPr lang="en-CA" dirty="0"/>
              <a:t>DDL statements on the underlying tables can corrupt the view</a:t>
            </a:r>
          </a:p>
          <a:p>
            <a:r>
              <a:rPr lang="en-CA" dirty="0"/>
              <a:t>Minimize the risk of anomalies relative to creating new tables, but re-running the query that generated the view can be very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F74AC-1E0F-E8DF-BAD8-0B561F5B8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068"/>
      </p:ext>
    </p:extLst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089FB-1E92-B611-92F3-5148A704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F2C223-C57F-0088-67B3-35752FB7D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71589"/>
              </p:ext>
            </p:extLst>
          </p:nvPr>
        </p:nvGraphicFramePr>
        <p:xfrm>
          <a:off x="447675" y="986536"/>
          <a:ext cx="11293473" cy="438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07">
                  <a:extLst>
                    <a:ext uri="{9D8B030D-6E8A-4147-A177-3AD203B41FA5}">
                      <a16:colId xmlns:a16="http://schemas.microsoft.com/office/drawing/2014/main" val="1377224838"/>
                    </a:ext>
                  </a:extLst>
                </a:gridCol>
                <a:gridCol w="2780522">
                  <a:extLst>
                    <a:ext uri="{9D8B030D-6E8A-4147-A177-3AD203B41FA5}">
                      <a16:colId xmlns:a16="http://schemas.microsoft.com/office/drawing/2014/main" val="3411318331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1823252349"/>
                    </a:ext>
                  </a:extLst>
                </a:gridCol>
                <a:gridCol w="1990658">
                  <a:extLst>
                    <a:ext uri="{9D8B030D-6E8A-4147-A177-3AD203B41FA5}">
                      <a16:colId xmlns:a16="http://schemas.microsoft.com/office/drawing/2014/main" val="1538205624"/>
                    </a:ext>
                  </a:extLst>
                </a:gridCol>
              </a:tblGrid>
              <a:tr h="627088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Persistent?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Nested?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Static?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28202"/>
                  </a:ext>
                </a:extLst>
              </a:tr>
              <a:tr h="627088">
                <a:tc>
                  <a:txBody>
                    <a:bodyPr/>
                    <a:lstStyle/>
                    <a:p>
                      <a:r>
                        <a:rPr lang="en-CA" sz="2400" dirty="0"/>
                        <a:t>Relational Set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116600"/>
                  </a:ext>
                </a:extLst>
              </a:tr>
              <a:tr h="627088">
                <a:tc>
                  <a:txBody>
                    <a:bodyPr/>
                    <a:lstStyle/>
                    <a:p>
                      <a:r>
                        <a:rPr lang="en-CA" sz="2400" dirty="0"/>
                        <a:t>Subqueries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369232"/>
                  </a:ext>
                </a:extLst>
              </a:tr>
              <a:tr h="627088">
                <a:tc>
                  <a:txBody>
                    <a:bodyPr/>
                    <a:lstStyle/>
                    <a:p>
                      <a:r>
                        <a:rPr lang="en-CA" sz="2400" dirty="0"/>
                        <a:t>Common Table Expressions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310366"/>
                  </a:ext>
                </a:extLst>
              </a:tr>
              <a:tr h="627088">
                <a:tc>
                  <a:txBody>
                    <a:bodyPr/>
                    <a:lstStyle/>
                    <a:p>
                      <a:r>
                        <a:rPr lang="en-CA" sz="2400" dirty="0"/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4995"/>
                  </a:ext>
                </a:extLst>
              </a:tr>
              <a:tr h="627088">
                <a:tc>
                  <a:txBody>
                    <a:bodyPr/>
                    <a:lstStyle/>
                    <a:p>
                      <a:r>
                        <a:rPr lang="en-CA" sz="2400" dirty="0"/>
                        <a:t>CREATE TABLE 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688154"/>
                  </a:ext>
                </a:extLst>
              </a:tr>
              <a:tr h="627088">
                <a:tc>
                  <a:txBody>
                    <a:bodyPr/>
                    <a:lstStyle/>
                    <a:p>
                      <a:r>
                        <a:rPr lang="en-CA" sz="2400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"Yes" (in memory)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909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98D6B5-CBB1-BF9B-6AF0-6C7435FE0630}"/>
              </a:ext>
            </a:extLst>
          </p:cNvPr>
          <p:cNvSpPr txBox="1"/>
          <p:nvPr/>
        </p:nvSpPr>
        <p:spPr>
          <a:xfrm>
            <a:off x="450090" y="5752549"/>
            <a:ext cx="11298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dirty="0"/>
              <a:t>*** Can be constructed using nested subqueries / CTEs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30543333"/>
      </p:ext>
    </p:extLst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D2CC-CADB-C7C2-756C-27F2D79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9: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756F-8B0B-3782-455A-3663D43B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getting into very DBMS-specific territory! MySQL is again our focus, but if you’re using a different DBMS you will need to take a careful look at what is implemented and </a:t>
            </a:r>
            <a:r>
              <a:rPr lang="en-CA" i="1" dirty="0"/>
              <a:t>how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40DB-2816-F03F-AD3B-8921C9C97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30309"/>
      </p:ext>
    </p:extLst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5D6-99C0-5780-0AFE-837D1201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9: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9D05-67E0-55DE-0E65-19BEDF66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Integer types: Many sizes with different storage requirements</a:t>
            </a:r>
          </a:p>
          <a:p>
            <a:r>
              <a:rPr lang="en-CA" dirty="0"/>
              <a:t>Fixed-point decimal datatypes: always constrained to a fixed number of digits (e.g., DECIMAL(5,2) is five digits </a:t>
            </a:r>
            <a:r>
              <a:rPr lang="en-CA" u="sng" dirty="0"/>
              <a:t>total</a:t>
            </a:r>
            <a:r>
              <a:rPr lang="en-CA" dirty="0"/>
              <a:t>, max two after the decimal point)</a:t>
            </a:r>
          </a:p>
          <a:p>
            <a:r>
              <a:rPr lang="en-CA" dirty="0"/>
              <a:t>Floating-point decimal datatypes: approximate, can give unexpected results</a:t>
            </a:r>
          </a:p>
          <a:p>
            <a:r>
              <a:rPr lang="en-CA" dirty="0"/>
              <a:t>Character / string datatypes: CHAR() reserves max space, VARCHAR() uses only as much space as necessary, TEXT can be larger but is less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55A66-D72B-FBA6-9166-EE48D315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35901"/>
      </p:ext>
    </p:extLst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8B-BB3B-8933-864F-FAA6922E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9: 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E07C-5768-49DC-A9FE-D4A8ACAD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283045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DATE: </a:t>
            </a:r>
            <a:r>
              <a:rPr lang="en-CA" sz="2800" dirty="0" err="1"/>
              <a:t>yyyy</a:t>
            </a:r>
            <a:r>
              <a:rPr lang="en-CA" sz="2800" dirty="0"/>
              <a:t>-mm-dd</a:t>
            </a:r>
          </a:p>
          <a:p>
            <a:r>
              <a:rPr lang="en-CA" sz="2800" dirty="0"/>
              <a:t>TIME: </a:t>
            </a:r>
            <a:r>
              <a:rPr lang="en-CA" sz="2800" dirty="0" err="1"/>
              <a:t>hh:mm:ss</a:t>
            </a:r>
            <a:r>
              <a:rPr lang="en-CA" sz="2800" dirty="0"/>
              <a:t>[.fraction]</a:t>
            </a:r>
          </a:p>
          <a:p>
            <a:pPr lvl="1"/>
            <a:r>
              <a:rPr lang="en-CA" sz="2800" dirty="0"/>
              <a:t>'-838:59:59.000000' to '838:59:59.000000'</a:t>
            </a:r>
          </a:p>
          <a:p>
            <a:r>
              <a:rPr lang="en-CA" sz="2800" dirty="0"/>
              <a:t>DATETIME: </a:t>
            </a:r>
            <a:r>
              <a:rPr lang="en-US" sz="2800" dirty="0" err="1"/>
              <a:t>yyyy</a:t>
            </a:r>
            <a:r>
              <a:rPr lang="en-US" sz="2800" dirty="0"/>
              <a:t>-mm-dd </a:t>
            </a:r>
            <a:r>
              <a:rPr lang="en-US" sz="2800" dirty="0" err="1"/>
              <a:t>hh:mm:ss</a:t>
            </a:r>
            <a:r>
              <a:rPr lang="en-US" sz="2800" dirty="0"/>
              <a:t>[.fraction]</a:t>
            </a:r>
          </a:p>
          <a:p>
            <a:r>
              <a:rPr lang="en-US" sz="2800" dirty="0"/>
              <a:t>TIMESTAMP: Like DATETIME, but: </a:t>
            </a:r>
          </a:p>
          <a:p>
            <a:pPr lvl="1"/>
            <a:r>
              <a:rPr lang="en-US" sz="2800" dirty="0"/>
              <a:t>Lesser range (1970-2038 as opposed to 1000-9999)</a:t>
            </a:r>
          </a:p>
          <a:p>
            <a:pPr lvl="1"/>
            <a:r>
              <a:rPr lang="en-US" sz="2800" dirty="0"/>
              <a:t>Different storage requirements and time-zone handling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D2C1-F6E6-7F09-D44B-3058B782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83435"/>
      </p:ext>
    </p:extLst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B39-C61C-0F32-EED3-067A6F29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9: 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40F3-7DB5-B716-18CE-C5545FF7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53633"/>
          </a:xfrm>
        </p:spPr>
        <p:txBody>
          <a:bodyPr>
            <a:normAutofit/>
          </a:bodyPr>
          <a:lstStyle/>
          <a:p>
            <a:r>
              <a:rPr lang="en-CA" dirty="0"/>
              <a:t>RAND(): generate a random number between 0 and 1. Can use RAND(</a:t>
            </a:r>
            <a:r>
              <a:rPr lang="en-CA" i="1" dirty="0"/>
              <a:t>seed</a:t>
            </a:r>
            <a:r>
              <a:rPr lang="en-CA" dirty="0"/>
              <a:t>) to generate reproducible random numbers</a:t>
            </a:r>
          </a:p>
          <a:p>
            <a:r>
              <a:rPr lang="en-CA" dirty="0"/>
              <a:t>STRCMP(</a:t>
            </a:r>
            <a:r>
              <a:rPr lang="en-CA" i="1" dirty="0"/>
              <a:t>string1, string2</a:t>
            </a:r>
            <a:r>
              <a:rPr lang="en-CA" dirty="0"/>
              <a:t>): Compare two strings, return -1 / 0 / 1 if </a:t>
            </a:r>
            <a:r>
              <a:rPr lang="en-CA" i="1" dirty="0"/>
              <a:t>string1</a:t>
            </a:r>
            <a:r>
              <a:rPr lang="en-CA" dirty="0"/>
              <a:t> is less than / equal to / greater than </a:t>
            </a:r>
            <a:r>
              <a:rPr lang="en-CA" i="1" dirty="0"/>
              <a:t>string2</a:t>
            </a:r>
          </a:p>
          <a:p>
            <a:r>
              <a:rPr lang="en-CA" dirty="0"/>
              <a:t>TIMEDIFF</a:t>
            </a:r>
            <a:r>
              <a:rPr lang="en-CA" i="1" dirty="0"/>
              <a:t>(time1, time2):</a:t>
            </a:r>
            <a:r>
              <a:rPr lang="en-CA" dirty="0"/>
              <a:t> Return the time difference between </a:t>
            </a:r>
            <a:r>
              <a:rPr lang="en-CA" i="1" dirty="0"/>
              <a:t>time1 </a:t>
            </a:r>
            <a:r>
              <a:rPr lang="en-CA" dirty="0"/>
              <a:t>and </a:t>
            </a:r>
            <a:r>
              <a:rPr lang="en-CA" i="1" dirty="0"/>
              <a:t>time2</a:t>
            </a:r>
            <a:r>
              <a:rPr lang="en-CA" dirty="0"/>
              <a:t> (which will be negative if </a:t>
            </a:r>
            <a:r>
              <a:rPr lang="en-CA" i="1" dirty="0"/>
              <a:t>time2 &gt; time1</a:t>
            </a:r>
            <a:r>
              <a:rPr lang="en-CA" dirty="0"/>
              <a:t>)</a:t>
            </a:r>
          </a:p>
          <a:p>
            <a:r>
              <a:rPr lang="en-CA" dirty="0"/>
              <a:t>CONCAT(</a:t>
            </a:r>
            <a:r>
              <a:rPr lang="en-CA" i="1" dirty="0"/>
              <a:t>str1, str2, str3</a:t>
            </a:r>
            <a:r>
              <a:rPr lang="en-CA" dirty="0"/>
              <a:t>): merge the strings provided into a single object</a:t>
            </a:r>
          </a:p>
          <a:p>
            <a:r>
              <a:rPr lang="en-CA" dirty="0"/>
              <a:t>CAST(</a:t>
            </a:r>
            <a:r>
              <a:rPr lang="en-CA" i="1" dirty="0"/>
              <a:t>item</a:t>
            </a:r>
            <a:r>
              <a:rPr lang="en-CA" dirty="0"/>
              <a:t> AS </a:t>
            </a:r>
            <a:r>
              <a:rPr lang="en-CA" i="1" dirty="0"/>
              <a:t>datatype</a:t>
            </a:r>
            <a:r>
              <a:rPr lang="en-CA" dirty="0"/>
              <a:t>): convert the format of </a:t>
            </a:r>
            <a:r>
              <a:rPr lang="en-CA" i="1" dirty="0"/>
              <a:t>item</a:t>
            </a:r>
            <a:r>
              <a:rPr lang="en-CA" dirty="0"/>
              <a:t> to </a:t>
            </a:r>
            <a:r>
              <a:rPr lang="en-CA" i="1" dirty="0"/>
              <a:t>datatype</a:t>
            </a:r>
            <a:r>
              <a:rPr lang="en-CA" dirty="0"/>
              <a:t> if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FDE3-D52A-41F0-FF85-C66B1B4FD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67596"/>
      </p:ext>
    </p:extLst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086F-6AEE-B663-8D6C-5EAB9727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9: DDL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3369-6FA5-ADEB-B059-23BDD3E2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r>
              <a:rPr lang="en-CA" dirty="0"/>
              <a:t>ON UPDATE [CASCADE | SET NULL | SET DEFAULT | NO ACTION]</a:t>
            </a:r>
          </a:p>
          <a:p>
            <a:r>
              <a:rPr lang="en-CA" dirty="0"/>
              <a:t>Applied to a foreign key in a table</a:t>
            </a:r>
          </a:p>
          <a:p>
            <a:r>
              <a:rPr lang="en-CA" dirty="0"/>
              <a:t>When a primary key value in the parent table is changed, what happens to all corresponding values in the foreign key:</a:t>
            </a:r>
          </a:p>
          <a:p>
            <a:pPr lvl="1"/>
            <a:r>
              <a:rPr lang="en-CA" dirty="0"/>
              <a:t>CASCADE: changes in the PK propagate to the FK</a:t>
            </a:r>
          </a:p>
          <a:p>
            <a:pPr lvl="1"/>
            <a:r>
              <a:rPr lang="en-CA" dirty="0"/>
              <a:t>SET NULL / SET DEFAULT: assign the specified value to any impacted FK instances</a:t>
            </a:r>
          </a:p>
          <a:p>
            <a:pPr lvl="1"/>
            <a:r>
              <a:rPr lang="en-CA" dirty="0"/>
              <a:t>NO ACTION: prohibit the update (this is implicitly the default)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80BF4-A351-6AD3-A735-F70D0C69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23881"/>
      </p:ext>
    </p:extLst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A008-62AB-0352-A56B-29941577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10: Procedural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A036-5CDA-1513-AFA6-817058CF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2564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SQL is a declarative language, but sometimes we need to run several statements in succession (i.e., </a:t>
            </a:r>
            <a:r>
              <a:rPr lang="en-CA" i="1" dirty="0"/>
              <a:t>procedural </a:t>
            </a:r>
            <a:r>
              <a:rPr lang="en-CA" dirty="0"/>
              <a:t>code)</a:t>
            </a:r>
          </a:p>
          <a:p>
            <a:r>
              <a:rPr lang="en-CA" dirty="0"/>
              <a:t>Extensions to SQL allow us to do this. Sometimes these extensions have a specific name (e.g., PL/SQL in Oracle), but they have no specific name in MySQL</a:t>
            </a:r>
          </a:p>
          <a:p>
            <a:r>
              <a:rPr lang="en-CA" dirty="0"/>
              <a:t>Procedural SQL includes:</a:t>
            </a:r>
          </a:p>
          <a:p>
            <a:pPr lvl="1"/>
            <a:r>
              <a:rPr lang="en-CA" dirty="0"/>
              <a:t>Transaction control</a:t>
            </a:r>
          </a:p>
          <a:p>
            <a:pPr lvl="1"/>
            <a:r>
              <a:rPr lang="en-CA" dirty="0"/>
              <a:t>Procedural objects (stored procedures, user-defined functions, triggers)</a:t>
            </a:r>
          </a:p>
          <a:p>
            <a:pPr lvl="1"/>
            <a:r>
              <a:rPr lang="en-CA" dirty="0"/>
              <a:t>Flow control</a:t>
            </a:r>
          </a:p>
          <a:p>
            <a:pPr lvl="1"/>
            <a:r>
              <a:rPr lang="en-CA" dirty="0"/>
              <a:t>Other aspects such as error handling that we do not discuss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AA73D-4AC8-7F05-566B-47073E0E1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7893"/>
      </p:ext>
    </p:extLst>
  </p:cSld>
  <p:clrMapOvr>
    <a:masterClrMapping/>
  </p:clrMapOvr>
  <p:transition spd="slow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47E2-6253-EA65-E94C-46046764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10: Transaction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149B-966E-5395-1D2F-A170B744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Normally the unit of transaction in SQL is a single query, which either succeeds or fails</a:t>
            </a:r>
          </a:p>
          <a:p>
            <a:r>
              <a:rPr lang="en-CA" dirty="0"/>
              <a:t>Transactional control allows successive DML queries to be chained together; if one of these statements fails, then all statements in the block can be undone and changes to the database not committed</a:t>
            </a:r>
          </a:p>
          <a:p>
            <a:r>
              <a:rPr lang="en-CA" dirty="0"/>
              <a:t>Some statements (e.g., DDL) cannot be rolled back; behaviour can be DBMS-specific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F93F7-B4BE-72B2-77FD-AC7860053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904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083A-F912-0EDF-C7D0-B0B6B53E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1: Models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823A-7648-F971-E291-E7B652CD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7679944" cy="4921632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External model: the end-user’s view of the data environment</a:t>
            </a:r>
          </a:p>
          <a:p>
            <a:r>
              <a:rPr lang="en-CA" sz="2000" dirty="0"/>
              <a:t>Conceptual model: produced by the conceptual design process, provides a global view of the database without details</a:t>
            </a:r>
          </a:p>
          <a:p>
            <a:pPr lvl="1"/>
            <a:r>
              <a:rPr lang="en-CA" sz="2000" dirty="0"/>
              <a:t>Conceptual entities and relationships, but no attribute names, keys, or datatypes</a:t>
            </a:r>
          </a:p>
          <a:p>
            <a:r>
              <a:rPr lang="en-CA" sz="2000" dirty="0"/>
              <a:t>Internal model: A representation that includes DBMS-specific details. Includes tables (including tables that may not have an attached concept, e.g. linker tables), attributes, keys, and datatypes</a:t>
            </a:r>
          </a:p>
          <a:p>
            <a:r>
              <a:rPr lang="en-CA" sz="2000" dirty="0"/>
              <a:t>Physical model: concerned with location and format of data on a specific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18C81-E378-3E02-03A5-57A3848C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6" descr="A diagram of a model&#10;&#10;Description automatically generated">
            <a:extLst>
              <a:ext uri="{FF2B5EF4-FFF2-40B4-BE49-F238E27FC236}">
                <a16:creationId xmlns:a16="http://schemas.microsoft.com/office/drawing/2014/main" id="{431540A3-86D3-EB62-DD47-3AFE452CE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872" y="1339787"/>
            <a:ext cx="3530384" cy="44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10974"/>
      </p:ext>
    </p:extLst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5375-9476-331A-7C82-95855321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10: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4AA6-540B-93D8-DD79-69A93786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21632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A collection of statements that can make changes to the database and user-defined variables</a:t>
            </a:r>
          </a:p>
          <a:p>
            <a:r>
              <a:rPr lang="en-CA" dirty="0"/>
              <a:t>Invoked using CALL() with zero or more variables passed as parameters</a:t>
            </a:r>
          </a:p>
          <a:p>
            <a:r>
              <a:rPr lang="en-CA" dirty="0"/>
              <a:t>Parameters: </a:t>
            </a:r>
          </a:p>
          <a:p>
            <a:pPr lvl="1"/>
            <a:r>
              <a:rPr lang="en-CA" dirty="0"/>
              <a:t>IN (values </a:t>
            </a:r>
            <a:r>
              <a:rPr lang="en-CA" u="sng" dirty="0"/>
              <a:t>are</a:t>
            </a:r>
            <a:r>
              <a:rPr lang="en-CA" dirty="0"/>
              <a:t> passed to the stored procedure; changes to parameters </a:t>
            </a:r>
            <a:r>
              <a:rPr lang="en-CA" u="sng" dirty="0"/>
              <a:t>are not</a:t>
            </a:r>
            <a:r>
              <a:rPr lang="en-CA" dirty="0"/>
              <a:t> saved)</a:t>
            </a:r>
          </a:p>
          <a:p>
            <a:pPr lvl="1"/>
            <a:r>
              <a:rPr lang="en-CA" dirty="0"/>
              <a:t>OUT (values </a:t>
            </a:r>
            <a:r>
              <a:rPr lang="en-CA" u="sng" dirty="0"/>
              <a:t>are not</a:t>
            </a:r>
            <a:r>
              <a:rPr lang="en-CA" dirty="0"/>
              <a:t> passed to stored procedure; changes to parameters </a:t>
            </a:r>
            <a:r>
              <a:rPr lang="en-CA" u="sng" dirty="0"/>
              <a:t>are</a:t>
            </a:r>
            <a:r>
              <a:rPr lang="en-CA" dirty="0"/>
              <a:t> saved)</a:t>
            </a:r>
          </a:p>
          <a:p>
            <a:pPr lvl="1"/>
            <a:r>
              <a:rPr lang="en-CA" dirty="0"/>
              <a:t>INOUT (values </a:t>
            </a:r>
            <a:r>
              <a:rPr lang="en-CA" u="sng" dirty="0"/>
              <a:t>are</a:t>
            </a:r>
            <a:r>
              <a:rPr lang="en-CA" dirty="0"/>
              <a:t> passed to stored procedure; changes to parameters </a:t>
            </a:r>
            <a:r>
              <a:rPr lang="en-CA" u="sng" dirty="0"/>
              <a:t>are</a:t>
            </a:r>
            <a:r>
              <a:rPr lang="en-CA" dirty="0"/>
              <a:t> saved</a:t>
            </a:r>
          </a:p>
          <a:p>
            <a:r>
              <a:rPr lang="en-CA" dirty="0"/>
              <a:t>Local variables:</a:t>
            </a:r>
          </a:p>
          <a:p>
            <a:pPr lvl="1"/>
            <a:r>
              <a:rPr lang="en-CA" dirty="0"/>
              <a:t>Declared before procedural statements with DECLARE</a:t>
            </a:r>
          </a:p>
          <a:p>
            <a:pPr lvl="1"/>
            <a:r>
              <a:rPr lang="en-CA" dirty="0"/>
              <a:t>Are not preceded with @ inside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3E62E-8531-7C99-6BEC-F270850A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5471"/>
      </p:ext>
    </p:extLst>
  </p:cSld>
  <p:clrMapOvr>
    <a:masterClrMapping/>
  </p:clrMapOvr>
  <p:transition spd="slow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5375-9476-331A-7C82-95855321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10: 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4AA6-540B-93D8-DD79-69A93786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21632"/>
          </a:xfrm>
        </p:spPr>
        <p:txBody>
          <a:bodyPr>
            <a:normAutofit/>
          </a:bodyPr>
          <a:lstStyle/>
          <a:p>
            <a:r>
              <a:rPr lang="en-CA" dirty="0"/>
              <a:t>A collection of statements that must return a value</a:t>
            </a:r>
          </a:p>
          <a:p>
            <a:r>
              <a:rPr lang="en-CA" dirty="0"/>
              <a:t>Invoked with the function name and parameters, not CALL()</a:t>
            </a:r>
          </a:p>
          <a:p>
            <a:r>
              <a:rPr lang="en-CA" dirty="0"/>
              <a:t>No transaction control</a:t>
            </a:r>
          </a:p>
          <a:p>
            <a:r>
              <a:rPr lang="en-CA" dirty="0"/>
              <a:t>No modifications to objects outside their scope (UPDATE, DDL,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Requires one of (DETERMINISTIC, NO SQL, READS SQL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3E62E-8531-7C99-6BEC-F270850A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272"/>
      </p:ext>
    </p:extLst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F986-90E4-7EC2-A988-291D0621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10: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98F6-EFDB-8C11-2527-9A95FC4C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629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Defined for a </a:t>
            </a:r>
            <a:r>
              <a:rPr lang="en-CA" u="sng" dirty="0"/>
              <a:t>specific</a:t>
            </a:r>
            <a:r>
              <a:rPr lang="en-CA" dirty="0"/>
              <a:t> DML (INSERT, UPDATE, DELETE) action on a </a:t>
            </a:r>
            <a:r>
              <a:rPr lang="en-CA" u="sng" dirty="0"/>
              <a:t>specific</a:t>
            </a:r>
            <a:r>
              <a:rPr lang="en-CA" dirty="0"/>
              <a:t> table</a:t>
            </a:r>
          </a:p>
          <a:p>
            <a:r>
              <a:rPr lang="en-CA" dirty="0"/>
              <a:t>Invoked automatically, never directly by the user</a:t>
            </a:r>
          </a:p>
          <a:p>
            <a:r>
              <a:rPr lang="en-CA" dirty="0"/>
              <a:t>Operates FOR EACH ROW modified by the triggering statement</a:t>
            </a:r>
          </a:p>
          <a:p>
            <a:r>
              <a:rPr lang="en-CA" dirty="0"/>
              <a:t>Cannot produce output directly</a:t>
            </a:r>
          </a:p>
          <a:p>
            <a:r>
              <a:rPr lang="en-CA" dirty="0"/>
              <a:t>Can reference OLD and NEW attribute values (you can even modify NEW values before they are inserted into the table)</a:t>
            </a:r>
          </a:p>
          <a:p>
            <a:r>
              <a:rPr lang="en-CA" dirty="0"/>
              <a:t>Triggers can be used to maintain database integrity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0EED4-E418-67BE-08E5-12A02B808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7624"/>
      </p:ext>
    </p:extLst>
  </p:cSld>
  <p:clrMapOvr>
    <a:masterClrMapping/>
  </p:clrMapOvr>
  <p:transition spd="slow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1627-5047-532A-818D-BEF6F7F1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10: Stored Procedures, Functions,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1D87B-DAF0-9F4F-131D-8ABE5FA2F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A91A59-A3D9-B478-9630-15FEDA9B691B}"/>
              </a:ext>
            </a:extLst>
          </p:cNvPr>
          <p:cNvGraphicFramePr>
            <a:graphicFrameLocks noGrp="1"/>
          </p:cNvGraphicFramePr>
          <p:nvPr/>
        </p:nvGraphicFramePr>
        <p:xfrm>
          <a:off x="352425" y="2104596"/>
          <a:ext cx="1135380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2618846982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365602538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4178753020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49233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Stored 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Triggers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6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Invoked?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Automatic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03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Can do DDL?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24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Can do SELECT?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28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INSERT / UPDATE / DELETE?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7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Input parameters?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92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Return values?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Via OUT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60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Can call?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Procedures,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Procedures,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4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C97C94-F4F6-156D-2FD6-B1D076EF3C8D}"/>
              </a:ext>
            </a:extLst>
          </p:cNvPr>
          <p:cNvSpPr txBox="1"/>
          <p:nvPr/>
        </p:nvSpPr>
        <p:spPr>
          <a:xfrm>
            <a:off x="1979240" y="6028261"/>
            <a:ext cx="8258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Careful though – some of these are </a:t>
            </a:r>
            <a:r>
              <a:rPr lang="en-CA" sz="2800" dirty="0">
                <a:solidFill>
                  <a:srgbClr val="FFFF00"/>
                </a:solidFill>
              </a:rPr>
              <a:t>DBMS specific</a:t>
            </a:r>
          </a:p>
        </p:txBody>
      </p:sp>
    </p:spTree>
    <p:extLst>
      <p:ext uri="{BB962C8B-B14F-4D97-AF65-F5344CB8AC3E}">
        <p14:creationId xmlns:p14="http://schemas.microsoft.com/office/powerpoint/2010/main" val="3974400426"/>
      </p:ext>
    </p:extLst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A7F1-9F98-7D60-0F7C-F0DC0CA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11: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2903-5A7C-CA41-DCA8-A6F86705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Comprised of conditionals and loops</a:t>
            </a:r>
          </a:p>
          <a:p>
            <a:r>
              <a:rPr lang="en-CA" dirty="0"/>
              <a:t>Can be very useful in procedural objects and simplify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AF79A-B422-73C5-17C8-89181017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84115"/>
      </p:ext>
    </p:extLst>
  </p:cSld>
  <p:clrMapOvr>
    <a:masterClrMapping/>
  </p:clrMapOvr>
  <p:transition spd="slow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6DA3-EC32-352B-179A-0379C9EA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11: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0490-6A11-38A4-50AE-FB5D3D32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CASE expression (sometimes referred to as function): Not procedural!</a:t>
            </a:r>
          </a:p>
          <a:p>
            <a:pPr lvl="1"/>
            <a:r>
              <a:rPr lang="en-CA" dirty="0"/>
              <a:t>Series of WHEN…THEN statements determines what value is returned, possibly with terminating ELSE</a:t>
            </a:r>
          </a:p>
          <a:p>
            <a:r>
              <a:rPr lang="en-CA" dirty="0"/>
              <a:t>CASE statement: Procedural!</a:t>
            </a:r>
          </a:p>
          <a:p>
            <a:pPr lvl="1"/>
            <a:r>
              <a:rPr lang="en-CA" dirty="0"/>
              <a:t>WHEN…THEN as above, but each condition can lead to the execution of procedural statements (rather than just returning a value)</a:t>
            </a:r>
          </a:p>
          <a:p>
            <a:pPr lvl="1"/>
            <a:r>
              <a:rPr lang="en-CA" dirty="0"/>
              <a:t>Syntax is nearly identical, but we need “END CASE;” rather than just “END;”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1D30-EFA8-D440-196F-2AEF59DCC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16919"/>
      </p:ext>
    </p:extLst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CAC9-F827-5CD5-5B9F-C01390AA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11: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6B02-F56E-B7FC-638E-CD360C2E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statement: execute code depending on the first in a series of conditions that is satisfied</a:t>
            </a:r>
          </a:p>
          <a:p>
            <a:pPr lvl="1"/>
            <a:r>
              <a:rPr lang="en-CA" dirty="0"/>
              <a:t>IF…THEN…ELSIF…THEN…ELSE…END IF;</a:t>
            </a:r>
          </a:p>
          <a:p>
            <a:r>
              <a:rPr lang="en-CA" dirty="0"/>
              <a:t>IF function: IF(</a:t>
            </a:r>
            <a:r>
              <a:rPr lang="en-CA" i="1" dirty="0">
                <a:solidFill>
                  <a:srgbClr val="FFFF00"/>
                </a:solidFill>
              </a:rPr>
              <a:t>expr1</a:t>
            </a:r>
            <a:r>
              <a:rPr lang="en-CA" dirty="0"/>
              <a:t>, </a:t>
            </a:r>
            <a:r>
              <a:rPr lang="en-CA" i="1" dirty="0"/>
              <a:t>expr2</a:t>
            </a:r>
            <a:r>
              <a:rPr lang="en-CA" dirty="0"/>
              <a:t>, </a:t>
            </a:r>
            <a:r>
              <a:rPr lang="en-CA" i="1" dirty="0"/>
              <a:t>expr3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Returns </a:t>
            </a:r>
            <a:r>
              <a:rPr lang="en-CA" i="1" dirty="0"/>
              <a:t>expr2</a:t>
            </a:r>
            <a:r>
              <a:rPr lang="en-CA" dirty="0"/>
              <a:t> if </a:t>
            </a:r>
            <a:r>
              <a:rPr lang="en-CA" i="1" dirty="0">
                <a:solidFill>
                  <a:srgbClr val="FFFF00"/>
                </a:solidFill>
              </a:rPr>
              <a:t>expr1</a:t>
            </a:r>
            <a:r>
              <a:rPr lang="en-CA" dirty="0"/>
              <a:t> is true, otherwise returns </a:t>
            </a:r>
            <a:r>
              <a:rPr lang="en-CA" i="1" dirty="0"/>
              <a:t>expr3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F710-99C3-750C-2A73-4764D74A7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3039"/>
      </p:ext>
    </p:extLst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2FE4-802C-D550-B2A6-D8C90CE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11: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D68F-EDB4-8A47-ED6F-2FF99BE3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37608"/>
          </a:xfrm>
        </p:spPr>
        <p:txBody>
          <a:bodyPr/>
          <a:lstStyle/>
          <a:p>
            <a:r>
              <a:rPr lang="en-CA" dirty="0"/>
              <a:t>LOOP: Execute the code contained between LOOP and END LOOP</a:t>
            </a:r>
          </a:p>
          <a:p>
            <a:pPr lvl="1"/>
            <a:r>
              <a:rPr lang="en-CA" dirty="0"/>
              <a:t>Exit using the LEAVE statement, typically tested using a conditional such as IF</a:t>
            </a:r>
          </a:p>
          <a:p>
            <a:r>
              <a:rPr lang="en-CA" dirty="0"/>
              <a:t>WHILE: Specify a condition, loop continues until that condition is satisfied</a:t>
            </a:r>
          </a:p>
          <a:p>
            <a:pPr lvl="1"/>
            <a:r>
              <a:rPr lang="en-CA" dirty="0"/>
              <a:t>LEAVE is not necessary but you can still specify it as a way to short-circuit the loop</a:t>
            </a:r>
          </a:p>
          <a:p>
            <a:r>
              <a:rPr lang="en-CA" dirty="0"/>
              <a:t>LEAVE can also be used to exit BEGIN…END blocks in procedural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D5F2-CAED-7E59-F944-ABAA5E5C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666"/>
      </p:ext>
    </p:extLst>
  </p:cSld>
  <p:clrMapOvr>
    <a:masterClrMapping/>
  </p:clrMapOvr>
  <p:transition spd="slow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B5B5-4208-76AD-2FC9-10ABB8AD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12: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6A2F-3AEF-D8AB-DD5F-ECA2AFC7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18712"/>
          </a:xfrm>
        </p:spPr>
        <p:txBody>
          <a:bodyPr>
            <a:normAutofit/>
          </a:bodyPr>
          <a:lstStyle/>
          <a:p>
            <a:r>
              <a:rPr lang="en-CA" dirty="0"/>
              <a:t>Query and database optimization are vital for larger databases</a:t>
            </a:r>
          </a:p>
          <a:p>
            <a:r>
              <a:rPr lang="en-CA" dirty="0"/>
              <a:t>There are many ways to do these optimizations, BUT</a:t>
            </a:r>
          </a:p>
          <a:p>
            <a:pPr lvl="1"/>
            <a:r>
              <a:rPr lang="en-CA" dirty="0"/>
              <a:t>The way queries are parsed by the DBMS can be completely different from the way you write them</a:t>
            </a:r>
          </a:p>
          <a:p>
            <a:pPr lvl="1"/>
            <a:r>
              <a:rPr lang="en-CA" dirty="0"/>
              <a:t>Changes you make to your queries may have little to no impact if the optimizer is already running them in an efficient way!</a:t>
            </a:r>
          </a:p>
          <a:p>
            <a:r>
              <a:rPr lang="en-CA" dirty="0"/>
              <a:t>Repeated testing is essential!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DD181-E3E4-466D-A62D-261D77AF9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30607"/>
      </p:ext>
    </p:extLst>
  </p:cSld>
  <p:clrMapOvr>
    <a:masterClrMapping/>
  </p:clrMapOvr>
  <p:transition spd="slow"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3188-4F37-B97F-861D-9BA1202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12: Query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48BB-44C0-BF84-7AD6-E6B3DCE9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85209"/>
            <a:ext cx="11293200" cy="5020163"/>
          </a:xfrm>
        </p:spPr>
        <p:txBody>
          <a:bodyPr/>
          <a:lstStyle/>
          <a:p>
            <a:r>
              <a:rPr lang="en-CA" dirty="0"/>
              <a:t>Different clauses in a SELECT statement can impact query performance in different ways:</a:t>
            </a:r>
          </a:p>
          <a:p>
            <a:pPr lvl="1"/>
            <a:r>
              <a:rPr lang="en-CA" dirty="0"/>
              <a:t>FROM: Table joins can be very expensive</a:t>
            </a:r>
          </a:p>
          <a:p>
            <a:pPr lvl="1"/>
            <a:r>
              <a:rPr lang="en-CA" dirty="0"/>
              <a:t>WHERE: Comparing each row against one or more criteria can take a long time</a:t>
            </a:r>
          </a:p>
          <a:p>
            <a:pPr lvl="1"/>
            <a:r>
              <a:rPr lang="en-CA" dirty="0"/>
              <a:t>GROUP BY: Can slow query execution, but can make a huge difference in limiting output rows</a:t>
            </a:r>
          </a:p>
          <a:p>
            <a:pPr lvl="1"/>
            <a:r>
              <a:rPr lang="en-CA" dirty="0"/>
              <a:t>ORDER BY: Can be very time consuming on large tables</a:t>
            </a:r>
          </a:p>
          <a:p>
            <a:pPr lvl="1"/>
            <a:r>
              <a:rPr lang="en-CA" dirty="0"/>
              <a:t>LIMIT: Can drastically reduce fetch / output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A48B-EFA4-2EE2-82B5-3906C1686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55065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6CC1-4162-9D6D-5444-261E6186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1: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8FED-75DD-FB14-F885-CBBAA9F84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4302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DBMS: A collection of programs that manages the database structure and controls access to the database. Gives us:</a:t>
            </a:r>
          </a:p>
          <a:p>
            <a:pPr lvl="1"/>
            <a:r>
              <a:rPr lang="en-CA" dirty="0"/>
              <a:t>Physical data independence: we don’t need to define / worry about where data or stored or how they are organized</a:t>
            </a:r>
          </a:p>
          <a:p>
            <a:pPr lvl="1"/>
            <a:r>
              <a:rPr lang="en-CA" dirty="0"/>
              <a:t>Enforcement of data and metadata standards: data are checked and validated as they are entered</a:t>
            </a:r>
          </a:p>
          <a:p>
            <a:pPr lvl="1"/>
            <a:r>
              <a:rPr lang="en-CA" dirty="0"/>
              <a:t>Access control / security</a:t>
            </a:r>
          </a:p>
          <a:p>
            <a:pPr lvl="1"/>
            <a:r>
              <a:rPr lang="en-CA" dirty="0"/>
              <a:t>Preservation of data integrity: changes in one part of the DB are reflected elsewhere</a:t>
            </a:r>
          </a:p>
          <a:p>
            <a:pPr lvl="1"/>
            <a:r>
              <a:rPr lang="en-CA" dirty="0"/>
              <a:t>Data definition language to define the rules surrounding the data (e.g. tables, constraints, relationships)</a:t>
            </a:r>
          </a:p>
          <a:p>
            <a:pPr lvl="1"/>
            <a:r>
              <a:rPr lang="en-CA" dirty="0"/>
              <a:t>Data manipulation language to allow us to modify and view the data in a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26048-A7AF-F174-7B31-F6F561C0D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6992"/>
      </p:ext>
    </p:extLst>
  </p:cSld>
  <p:clrMapOvr>
    <a:masterClrMapping/>
  </p:clrMapOvr>
  <p:transition spd="slow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0ED-EA03-CAAF-5D1C-0DFB6F50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12: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4F5C-BD8B-B0F4-0BE2-EDC5E0D5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348359"/>
          </a:xfrm>
        </p:spPr>
        <p:txBody>
          <a:bodyPr/>
          <a:lstStyle/>
          <a:p>
            <a:r>
              <a:rPr lang="en-CA" dirty="0"/>
              <a:t>Generates an efficient representation of a given attribute (or combination of attributes) using a data structure such as a B-tree</a:t>
            </a:r>
          </a:p>
          <a:p>
            <a:r>
              <a:rPr lang="en-CA" dirty="0"/>
              <a:t>Primary keys are indexed by default</a:t>
            </a:r>
          </a:p>
          <a:p>
            <a:r>
              <a:rPr lang="en-CA" dirty="0"/>
              <a:t>Can greatly improve performance when indexed attributes are used frequently in JOINs, WHERE clauses,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u="sng" dirty="0"/>
              <a:t>But</a:t>
            </a:r>
            <a:r>
              <a:rPr lang="en-CA" dirty="0"/>
              <a:t> they consume memory and can drastically slow down DML operations (since the index needs to be recalculated)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2123E-C6C6-BC4E-47CA-54A006A8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29941"/>
      </p:ext>
    </p:extLst>
  </p:cSld>
  <p:clrMapOvr>
    <a:masterClrMapping/>
  </p:clrMapOvr>
  <p:transition spd="slow"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D854-3926-A393-790F-84CBAC32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12: Inefficiencies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3ACD-B032-8677-A8AF-8E2B440E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 fontScale="92500"/>
          </a:bodyPr>
          <a:lstStyle/>
          <a:p>
            <a:r>
              <a:rPr lang="en-CA" dirty="0"/>
              <a:t>Computing derived attributes over and over and over again</a:t>
            </a:r>
          </a:p>
          <a:p>
            <a:r>
              <a:rPr lang="en-CA" dirty="0"/>
              <a:t>Functions such as exponentiation and logarithms</a:t>
            </a:r>
          </a:p>
          <a:p>
            <a:r>
              <a:rPr lang="en-CA" dirty="0"/>
              <a:t>Numeric comparisons are faster than text</a:t>
            </a:r>
          </a:p>
          <a:p>
            <a:r>
              <a:rPr lang="en-CA" dirty="0"/>
              <a:t>One solution to these limitations is to DENORMALIZE the database by precomputing derived attributes (and updating them using triggers where necessary)</a:t>
            </a:r>
          </a:p>
          <a:p>
            <a:r>
              <a:rPr lang="en-CA" dirty="0"/>
              <a:t>Temporary tables can help with this</a:t>
            </a:r>
          </a:p>
          <a:p>
            <a:r>
              <a:rPr lang="en-CA" dirty="0"/>
              <a:t>Views do not save computation time since the recalculation needs to be done every time they are referenced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A859-BC9F-0F36-15C6-41E68ED85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56180"/>
      </p:ext>
    </p:extLst>
  </p:cSld>
  <p:clrMapOvr>
    <a:masterClrMapping/>
  </p:clrMapOvr>
  <p:transition spd="slow"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5EFD-599E-15CC-6BE3-16A8E924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Week 12: Understanding 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3547-631B-05E8-522C-48A41CE6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31146"/>
            <a:ext cx="11293200" cy="3783013"/>
          </a:xfrm>
        </p:spPr>
        <p:txBody>
          <a:bodyPr/>
          <a:lstStyle/>
          <a:p>
            <a:r>
              <a:rPr lang="en-CA" dirty="0"/>
              <a:t>ANALYZE TABLE: Generate statistics about data distributions in columns, to help the query parser come up with the best execution plan</a:t>
            </a:r>
          </a:p>
          <a:p>
            <a:endParaRPr lang="en-CA" dirty="0"/>
          </a:p>
          <a:p>
            <a:r>
              <a:rPr lang="en-CA" dirty="0"/>
              <a:t>EXPLAIN </a:t>
            </a:r>
            <a:r>
              <a:rPr lang="en-CA" i="1" dirty="0"/>
              <a:t>query</a:t>
            </a:r>
            <a:r>
              <a:rPr lang="en-CA" dirty="0"/>
              <a:t>: Show how the parser will execute the query based on keys, joins, and data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16EE0-4043-6E4E-7BCF-3B703B5E6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68015"/>
      </p:ext>
    </p:extLst>
  </p:cSld>
  <p:clrMapOvr>
    <a:masterClrMapping/>
  </p:clrMapOvr>
  <p:transition spd="slow"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0E5B-8FF8-AEC2-3C68-168A2F5C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ECF3BF-F4FB-1B0C-A9B1-B70DF91E3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2700"/>
            <a:ext cx="12214662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68864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F77A-560E-42E2-3175-81F2C459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2: DDL and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A793-A723-09F9-AB35-A38F77EC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88619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Data Definition Language: Create, modify, and drop tables (and the attributes they contain), and establish relationships between tables</a:t>
            </a:r>
          </a:p>
          <a:p>
            <a:r>
              <a:rPr lang="en-CA" dirty="0"/>
              <a:t>Data Manipulation Language: Insert, update, and delete data in a table, and retrieve the data. Also referred to as CRUD (create, retrieve, update, and delete)</a:t>
            </a:r>
          </a:p>
          <a:p>
            <a:r>
              <a:rPr lang="en-CA" dirty="0"/>
              <a:t>SQL (Structured Query Language) is the most widely used DDL/DML</a:t>
            </a:r>
          </a:p>
          <a:p>
            <a:r>
              <a:rPr lang="en-CA" dirty="0"/>
              <a:t>SQL is a DECLARATIVE language, focused on WHAT you want rather than HOW to get what you want. For example, we do not need a loop to retrieve all rows from a table.</a:t>
            </a:r>
          </a:p>
          <a:p>
            <a:r>
              <a:rPr lang="en-CA" dirty="0"/>
              <a:t>SQL has a frequently updated ANSI standard, but no one adheres to it perfectly. We will use MySQL-specific syntax and structure in this course.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94B4-6E6E-7536-2C47-8002EE697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48705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337E-C11E-0A4A-9EA9-9B4BE803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 2: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958AC-3783-416D-5C79-D32C8B39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8ECA77-ABDF-4D6B-5FE2-7D1DF4AB34D2}"/>
              </a:ext>
            </a:extLst>
          </p:cNvPr>
          <p:cNvSpPr txBox="1">
            <a:spLocks/>
          </p:cNvSpPr>
          <p:nvPr/>
        </p:nvSpPr>
        <p:spPr>
          <a:xfrm>
            <a:off x="1449238" y="1648578"/>
            <a:ext cx="9290836" cy="3933071"/>
          </a:xfrm>
          <a:prstGeom prst="rect">
            <a:avLst/>
          </a:prstGeom>
        </p:spPr>
        <p:txBody>
          <a:bodyPr vert="horz" wrap="square" lIns="0" tIns="0" rIns="91440" bIns="0" rtlCol="0">
            <a:normAutofit lnSpcReduction="10000"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sz="4000" dirty="0">
                <a:solidFill>
                  <a:srgbClr val="92D050"/>
                </a:solidFill>
              </a:rPr>
              <a:t>-- The query structure we will start with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sz="4000" dirty="0">
                <a:solidFill>
                  <a:srgbClr val="FFFF00"/>
                </a:solidFill>
              </a:rPr>
              <a:t>SELECT</a:t>
            </a:r>
            <a:r>
              <a:rPr lang="en-CA" sz="4000" dirty="0"/>
              <a:t> </a:t>
            </a:r>
            <a:r>
              <a:rPr lang="en-CA" sz="4000" i="1" dirty="0"/>
              <a:t>columns</a:t>
            </a:r>
            <a:r>
              <a:rPr lang="en-CA" sz="4000" dirty="0"/>
              <a:t> 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sz="4000" dirty="0"/>
              <a:t>	</a:t>
            </a:r>
            <a:r>
              <a:rPr lang="en-CA" sz="4000" dirty="0">
                <a:solidFill>
                  <a:srgbClr val="FFFF00"/>
                </a:solidFill>
              </a:rPr>
              <a:t>FROM</a:t>
            </a:r>
            <a:r>
              <a:rPr lang="en-CA" sz="4000" dirty="0"/>
              <a:t> </a:t>
            </a:r>
            <a:r>
              <a:rPr lang="en-CA" sz="4000" i="1" dirty="0"/>
              <a:t>table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sz="4000" i="1" dirty="0"/>
              <a:t>	</a:t>
            </a:r>
            <a:r>
              <a:rPr lang="en-CA" sz="4000" dirty="0">
                <a:solidFill>
                  <a:srgbClr val="FFFF00"/>
                </a:solidFill>
              </a:rPr>
              <a:t>WHERE</a:t>
            </a:r>
            <a:r>
              <a:rPr lang="en-CA" sz="4000" dirty="0"/>
              <a:t> </a:t>
            </a:r>
            <a:r>
              <a:rPr lang="en-CA" sz="4000" i="1" dirty="0"/>
              <a:t>criteria</a:t>
            </a:r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sz="4000" i="1" dirty="0"/>
              <a:t>	</a:t>
            </a:r>
            <a:r>
              <a:rPr lang="en-CA" sz="4000" dirty="0">
                <a:solidFill>
                  <a:srgbClr val="FFFF00"/>
                </a:solidFill>
              </a:rPr>
              <a:t>ORDER BY</a:t>
            </a:r>
            <a:r>
              <a:rPr lang="en-CA" sz="4000" dirty="0"/>
              <a:t> </a:t>
            </a:r>
            <a:r>
              <a:rPr lang="en-CA" sz="4000" i="1" dirty="0" err="1"/>
              <a:t>column_name</a:t>
            </a:r>
            <a:endParaRPr lang="en-CA" sz="4000" i="1" dirty="0"/>
          </a:p>
          <a:p>
            <a:pPr marL="1944" indent="0">
              <a:lnSpc>
                <a:spcPct val="100000"/>
              </a:lnSpc>
              <a:buFont typeface="Calibri Light" panose="020F0302020204030204" pitchFamily="34" charset="0"/>
              <a:buNone/>
            </a:pPr>
            <a:r>
              <a:rPr lang="en-CA" sz="4000" dirty="0"/>
              <a:t>	</a:t>
            </a:r>
            <a:r>
              <a:rPr lang="en-CA" sz="4000" dirty="0">
                <a:solidFill>
                  <a:srgbClr val="FFFF00"/>
                </a:solidFill>
              </a:rPr>
              <a:t>LIMIT</a:t>
            </a:r>
            <a:r>
              <a:rPr lang="en-CA" sz="4000" dirty="0"/>
              <a:t> </a:t>
            </a:r>
            <a:r>
              <a:rPr lang="en-CA" sz="4000" i="1" dirty="0" err="1"/>
              <a:t>max_rows</a:t>
            </a:r>
            <a:r>
              <a:rPr lang="en-CA" sz="40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F3DDE7-59C9-4805-AF56-B63A8B2F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5892116"/>
            <a:ext cx="11293200" cy="523592"/>
          </a:xfrm>
        </p:spPr>
        <p:txBody>
          <a:bodyPr>
            <a:normAutofit/>
          </a:bodyPr>
          <a:lstStyle/>
          <a:p>
            <a:pPr marL="1944" indent="0" algn="ctr">
              <a:buNone/>
            </a:pPr>
            <a:r>
              <a:rPr lang="en-CA" dirty="0"/>
              <a:t>SELECT does not modify data in the table, it merely returns it</a:t>
            </a:r>
          </a:p>
        </p:txBody>
      </p:sp>
    </p:spTree>
    <p:extLst>
      <p:ext uri="{BB962C8B-B14F-4D97-AF65-F5344CB8AC3E}">
        <p14:creationId xmlns:p14="http://schemas.microsoft.com/office/powerpoint/2010/main" val="227613991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hinLineVTI">
  <a:themeElements>
    <a:clrScheme name="AnalogousFromLightSeed_2SEEDS">
      <a:dk1>
        <a:srgbClr val="000000"/>
      </a:dk1>
      <a:lt1>
        <a:srgbClr val="FFFFFF"/>
      </a:lt1>
      <a:dk2>
        <a:srgbClr val="3A3621"/>
      </a:dk2>
      <a:lt2>
        <a:srgbClr val="E2E7E8"/>
      </a:lt2>
      <a:accent1>
        <a:srgbClr val="BA897F"/>
      </a:accent1>
      <a:accent2>
        <a:srgbClr val="C696A2"/>
      </a:accent2>
      <a:accent3>
        <a:srgbClr val="B9A07D"/>
      </a:accent3>
      <a:accent4>
        <a:srgbClr val="7BA9B3"/>
      </a:accent4>
      <a:accent5>
        <a:srgbClr val="90A5C3"/>
      </a:accent5>
      <a:accent6>
        <a:srgbClr val="7F7FBA"/>
      </a:accent6>
      <a:hlink>
        <a:srgbClr val="5A8B95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F6469E04BBC4286FCA0FDC099E9F0" ma:contentTypeVersion="5" ma:contentTypeDescription="Create a new document." ma:contentTypeScope="" ma:versionID="8571bd7a6368758018f275ef00848969">
  <xsd:schema xmlns:xsd="http://www.w3.org/2001/XMLSchema" xmlns:xs="http://www.w3.org/2001/XMLSchema" xmlns:p="http://schemas.microsoft.com/office/2006/metadata/properties" xmlns:ns2="fb777fce-7fa3-4851-8ec7-e0e5641c9fa5" xmlns:ns3="199ef68a-6391-4d07-aaa7-5739d2d24920" targetNamespace="http://schemas.microsoft.com/office/2006/metadata/properties" ma:root="true" ma:fieldsID="170c0c907684c7dbb62524208357d389" ns2:_="" ns3:_="">
    <xsd:import namespace="fb777fce-7fa3-4851-8ec7-e0e5641c9fa5"/>
    <xsd:import namespace="199ef68a-6391-4d07-aaa7-5739d2d249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77fce-7fa3-4851-8ec7-e0e5641c9f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ef68a-6391-4d07-aaa7-5739d2d2492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81A7BD-33AC-4BB3-8EA5-8EA2E14F4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777fce-7fa3-4851-8ec7-e0e5641c9fa5"/>
    <ds:schemaRef ds:uri="199ef68a-6391-4d07-aaa7-5739d2d249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D7FAAB-7EC9-4C42-A277-90B4B6453C33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fb777fce-7fa3-4851-8ec7-e0e5641c9fa5"/>
    <ds:schemaRef ds:uri="http://schemas.microsoft.com/office/infopath/2007/PartnerControls"/>
    <ds:schemaRef ds:uri="199ef68a-6391-4d07-aaa7-5739d2d2492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12B5814-0027-4086-9B14-855025A7C6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25177</TotalTime>
  <Words>5341</Words>
  <Application>Microsoft Office PowerPoint</Application>
  <PresentationFormat>Widescreen</PresentationFormat>
  <Paragraphs>572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Calibri Light</vt:lpstr>
      <vt:lpstr>Symbol</vt:lpstr>
      <vt:lpstr>Source Sans Pro</vt:lpstr>
      <vt:lpstr>Arial</vt:lpstr>
      <vt:lpstr>Calibri</vt:lpstr>
      <vt:lpstr>ThinLineVTI</vt:lpstr>
      <vt:lpstr>Week 1: File-system limitations</vt:lpstr>
      <vt:lpstr>Week 1: (Databases)</vt:lpstr>
      <vt:lpstr>Week 1: Data, Information, and Knowledge</vt:lpstr>
      <vt:lpstr>Week 1: Types of Data</vt:lpstr>
      <vt:lpstr>Week 1: Database structure</vt:lpstr>
      <vt:lpstr>Week 1: Models and Views</vt:lpstr>
      <vt:lpstr>Week 1: DBMS</vt:lpstr>
      <vt:lpstr>Week 2: DDL and DML</vt:lpstr>
      <vt:lpstr>Week 2: SELECT</vt:lpstr>
      <vt:lpstr>Week 2: WHERE</vt:lpstr>
      <vt:lpstr>Week 2: Dependencies</vt:lpstr>
      <vt:lpstr>Week 2: Keys</vt:lpstr>
      <vt:lpstr>Week 2: Keys Continued</vt:lpstr>
      <vt:lpstr>Week 2: DDL Statements</vt:lpstr>
      <vt:lpstr>Week 2: DML statements other than SELECT</vt:lpstr>
      <vt:lpstr>Week 3: Grouping and Aggregation</vt:lpstr>
      <vt:lpstr>Week 3: The LIKE Condition</vt:lpstr>
      <vt:lpstr>Week 3: Derived attributes</vt:lpstr>
      <vt:lpstr>Week 3: Aggregation</vt:lpstr>
      <vt:lpstr>Week 3: Grouping</vt:lpstr>
      <vt:lpstr>Week 4: Foreign Keys</vt:lpstr>
      <vt:lpstr>Week 4: Dealing with multi-valued attributes</vt:lpstr>
      <vt:lpstr>Week 4: Dealing with multi-valued attributes cont’d</vt:lpstr>
      <vt:lpstr>Week 4: The solution: create a new table</vt:lpstr>
      <vt:lpstr>Week 4: Database modeling</vt:lpstr>
      <vt:lpstr>Week 4: Business Rules</vt:lpstr>
      <vt:lpstr>Week 4: Entity-Relationship Diagrams</vt:lpstr>
      <vt:lpstr>Week 4: E-R Diagrams Part 2</vt:lpstr>
      <vt:lpstr>Week 4: Many-to-Many Relationships</vt:lpstr>
      <vt:lpstr>Week 5: Table Aliases</vt:lpstr>
      <vt:lpstr>Week 5: CROSS JOIN</vt:lpstr>
      <vt:lpstr>Week 5: INNER JOIN</vt:lpstr>
      <vt:lpstr>Week 5: NATURAL JOIN</vt:lpstr>
      <vt:lpstr>Week 5: OUTER JOIN</vt:lpstr>
      <vt:lpstr>Week 5: Self Joins</vt:lpstr>
      <vt:lpstr>Summary</vt:lpstr>
      <vt:lpstr>Week 6: Normalization</vt:lpstr>
      <vt:lpstr>Week 6: Dependency Diagrams</vt:lpstr>
      <vt:lpstr>Week 6: First Normal Form</vt:lpstr>
      <vt:lpstr>Week 6: Second Normal Form</vt:lpstr>
      <vt:lpstr>Week 6: Third Normal Form</vt:lpstr>
      <vt:lpstr>Week 6: Advantages and Disadvantages of Normalization</vt:lpstr>
      <vt:lpstr>Week 8: Relational Set Operators</vt:lpstr>
      <vt:lpstr>Subqueries</vt:lpstr>
      <vt:lpstr>Subqueries in Different Clauses</vt:lpstr>
      <vt:lpstr>Common Table Expressions</vt:lpstr>
      <vt:lpstr>“Persistent Data Objects”</vt:lpstr>
      <vt:lpstr>User-Defined Variables</vt:lpstr>
      <vt:lpstr>CREATE TABLE SELECT…</vt:lpstr>
      <vt:lpstr>Temporary Tables</vt:lpstr>
      <vt:lpstr>Views</vt:lpstr>
      <vt:lpstr>PowerPoint Presentation</vt:lpstr>
      <vt:lpstr>Week 9: Reminder</vt:lpstr>
      <vt:lpstr>Week 9: Datatypes</vt:lpstr>
      <vt:lpstr>Week 9: Dates and Times</vt:lpstr>
      <vt:lpstr>Week 9: Built-in Functions</vt:lpstr>
      <vt:lpstr>Week 9: DDL Summary</vt:lpstr>
      <vt:lpstr>Week 10: Procedural SQL</vt:lpstr>
      <vt:lpstr>Week 10: Transaction Control</vt:lpstr>
      <vt:lpstr>Week 10: Stored Procedures</vt:lpstr>
      <vt:lpstr>Week 10: User-Defined Functions</vt:lpstr>
      <vt:lpstr>Week 10: Triggers</vt:lpstr>
      <vt:lpstr>Week 10: Stored Procedures, Functions, Triggers</vt:lpstr>
      <vt:lpstr>Week 11: Flow Control</vt:lpstr>
      <vt:lpstr>Week 11: CASE</vt:lpstr>
      <vt:lpstr>Week 11: IF</vt:lpstr>
      <vt:lpstr>Week 11: Loops</vt:lpstr>
      <vt:lpstr>Week 12: Optimization</vt:lpstr>
      <vt:lpstr>Week 12: Query Performance</vt:lpstr>
      <vt:lpstr>Week 12: Indexing</vt:lpstr>
      <vt:lpstr>Week 12: Inefficiencies</vt:lpstr>
      <vt:lpstr>Week 12: Understanding Query Execution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Summer Vacation</dc:title>
  <dc:creator>Robert Beiko</dc:creator>
  <cp:lastModifiedBy>Robert Beiko</cp:lastModifiedBy>
  <cp:revision>5</cp:revision>
  <dcterms:created xsi:type="dcterms:W3CDTF">2023-07-18T16:28:30Z</dcterms:created>
  <dcterms:modified xsi:type="dcterms:W3CDTF">2024-04-15T16:00:13Z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0x010100799F6469E04BBC4286FCA0FDC099E9F0</vt:lpwstr>
  </property>
</Properties>
</file>