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826325" cy="43891200"/>
  <p:notesSz cx="6742113" cy="98726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81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15138" algn="l" rtl="0" fontAlgn="base">
      <a:spcBef>
        <a:spcPct val="0"/>
      </a:spcBef>
      <a:spcAft>
        <a:spcPct val="0"/>
      </a:spcAft>
      <a:defRPr kumimoji="1" sz="81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830275" algn="l" rtl="0" fontAlgn="base">
      <a:spcBef>
        <a:spcPct val="0"/>
      </a:spcBef>
      <a:spcAft>
        <a:spcPct val="0"/>
      </a:spcAft>
      <a:defRPr kumimoji="1" sz="81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245413" algn="l" rtl="0" fontAlgn="base">
      <a:spcBef>
        <a:spcPct val="0"/>
      </a:spcBef>
      <a:spcAft>
        <a:spcPct val="0"/>
      </a:spcAft>
      <a:defRPr kumimoji="1" sz="81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660550" algn="l" rtl="0" fontAlgn="base">
      <a:spcBef>
        <a:spcPct val="0"/>
      </a:spcBef>
      <a:spcAft>
        <a:spcPct val="0"/>
      </a:spcAft>
      <a:defRPr kumimoji="1" sz="81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075688" algn="l" defTabSz="830275" rtl="0" eaLnBrk="1" latinLnBrk="0" hangingPunct="1">
      <a:defRPr kumimoji="1" sz="81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490826" algn="l" defTabSz="830275" rtl="0" eaLnBrk="1" latinLnBrk="0" hangingPunct="1">
      <a:defRPr kumimoji="1" sz="81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2905963" algn="l" defTabSz="830275" rtl="0" eaLnBrk="1" latinLnBrk="0" hangingPunct="1">
      <a:defRPr kumimoji="1" sz="81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321101" algn="l" defTabSz="830275" rtl="0" eaLnBrk="1" latinLnBrk="0" hangingPunct="1">
      <a:defRPr kumimoji="1" sz="81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6" userDrawn="1">
          <p15:clr>
            <a:srgbClr val="A4A3A4"/>
          </p15:clr>
        </p15:guide>
        <p15:guide id="2" pos="10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2D"/>
    <a:srgbClr val="3333FF"/>
    <a:srgbClr val="000000"/>
    <a:srgbClr val="A8310C"/>
    <a:srgbClr val="FFFF00"/>
    <a:srgbClr val="3B26D4"/>
    <a:srgbClr val="057913"/>
    <a:srgbClr val="6B456C"/>
    <a:srgbClr val="9999FF"/>
    <a:srgbClr val="FF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>
      <p:cViewPr>
        <p:scale>
          <a:sx n="25" d="100"/>
          <a:sy n="25" d="100"/>
        </p:scale>
        <p:origin x="1062" y="18"/>
      </p:cViewPr>
      <p:guideLst>
        <p:guide orient="horz" pos="13826"/>
        <p:guide pos="10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6.png"/></Relationships>
</file>

<file path=ppt/diagrams/_rels/drawing3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74727-2C29-41E3-8012-F17ED4DC4882}" type="doc">
      <dgm:prSet loTypeId="urn:microsoft.com/office/officeart/2005/8/layout/architecture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2DC27-BA5C-4F9E-8648-97C31EFB0D07}" type="pres">
      <dgm:prSet presAssocID="{2B574727-2C29-41E3-8012-F17ED4DC488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218B708-6219-4FB7-B391-89E62F3E35BC}" type="presOf" srcId="{2B574727-2C29-41E3-8012-F17ED4DC4882}" destId="{D9C2DC27-BA5C-4F9E-8648-97C31EFB0D07}" srcOrd="0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74727-2C29-41E3-8012-F17ED4DC4882}" type="doc">
      <dgm:prSet loTypeId="urn:microsoft.com/office/officeart/2005/8/layout/architecture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C2DC27-BA5C-4F9E-8648-97C31EFB0D07}" type="pres">
      <dgm:prSet presAssocID="{2B574727-2C29-41E3-8012-F17ED4DC488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4218B708-6219-4FB7-B391-89E62F3E35BC}" type="presOf" srcId="{2B574727-2C29-41E3-8012-F17ED4DC4882}" destId="{D9C2DC27-BA5C-4F9E-8648-97C31EFB0D07}" srcOrd="0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AD4B65-0E54-436A-AE7A-F1B730D137B2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BE26CFF2-A8A5-4E85-BE15-4552E2134BA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58BC183-AF52-485C-BEEB-8A81AB319C77}" type="parTrans" cxnId="{AC8CD88D-9C66-4E1E-9C17-C2161D3A3A70}">
      <dgm:prSet/>
      <dgm:spPr/>
      <dgm:t>
        <a:bodyPr/>
        <a:lstStyle/>
        <a:p>
          <a:endParaRPr lang="en-US"/>
        </a:p>
      </dgm:t>
    </dgm:pt>
    <dgm:pt modelId="{4C1192C2-1251-4E7D-BA45-2917CD167C62}" type="sibTrans" cxnId="{AC8CD88D-9C66-4E1E-9C17-C2161D3A3A70}">
      <dgm:prSet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ln w="76200">
          <a:solidFill>
            <a:srgbClr val="002060"/>
          </a:solidFill>
        </a:ln>
      </dgm:spPr>
      <dgm:t>
        <a:bodyPr/>
        <a:lstStyle/>
        <a:p>
          <a:endParaRPr lang="en-US"/>
        </a:p>
      </dgm:t>
    </dgm:pt>
    <dgm:pt modelId="{E30D1072-E7FF-4861-95D9-91AC36AE74AE}" type="pres">
      <dgm:prSet presAssocID="{60AD4B65-0E54-436A-AE7A-F1B730D137B2}" presName="Name0" presStyleCnt="0">
        <dgm:presLayoutVars>
          <dgm:dir/>
        </dgm:presLayoutVars>
      </dgm:prSet>
      <dgm:spPr/>
    </dgm:pt>
    <dgm:pt modelId="{3488451F-A4E2-47C7-B0E1-D2CFC5F5AAB2}" type="pres">
      <dgm:prSet presAssocID="{4C1192C2-1251-4E7D-BA45-2917CD167C62}" presName="picture_1" presStyleLbl="bgImgPlace1" presStyleIdx="0" presStyleCnt="1" custScaleX="127551" custLinFactNeighborX="223" custLinFactNeighborY="1227"/>
      <dgm:spPr/>
    </dgm:pt>
    <dgm:pt modelId="{C18194AA-444D-4C44-932F-7D7BCEF8F482}" type="pres">
      <dgm:prSet presAssocID="{BE26CFF2-A8A5-4E85-BE15-4552E2134BAD}" presName="text_1" presStyleLbl="node1" presStyleIdx="0" presStyleCnt="0">
        <dgm:presLayoutVars>
          <dgm:bulletEnabled val="1"/>
        </dgm:presLayoutVars>
      </dgm:prSet>
      <dgm:spPr/>
    </dgm:pt>
    <dgm:pt modelId="{2DDCA817-D361-443E-8052-888B5372922B}" type="pres">
      <dgm:prSet presAssocID="{60AD4B65-0E54-436A-AE7A-F1B730D137B2}" presName="maxNode" presStyleCnt="0"/>
      <dgm:spPr/>
    </dgm:pt>
    <dgm:pt modelId="{9F058B37-4464-4671-B5B6-942A0841CFF8}" type="pres">
      <dgm:prSet presAssocID="{60AD4B65-0E54-436A-AE7A-F1B730D137B2}" presName="Name33" presStyleCnt="0"/>
      <dgm:spPr/>
    </dgm:pt>
  </dgm:ptLst>
  <dgm:cxnLst>
    <dgm:cxn modelId="{2DCE603F-7E0B-473A-9FDE-5FCB14572B9B}" type="presOf" srcId="{4C1192C2-1251-4E7D-BA45-2917CD167C62}" destId="{3488451F-A4E2-47C7-B0E1-D2CFC5F5AAB2}" srcOrd="0" destOrd="0" presId="urn:microsoft.com/office/officeart/2008/layout/AccentedPicture"/>
    <dgm:cxn modelId="{AC8CD88D-9C66-4E1E-9C17-C2161D3A3A70}" srcId="{60AD4B65-0E54-436A-AE7A-F1B730D137B2}" destId="{BE26CFF2-A8A5-4E85-BE15-4552E2134BAD}" srcOrd="0" destOrd="0" parTransId="{B58BC183-AF52-485C-BEEB-8A81AB319C77}" sibTransId="{4C1192C2-1251-4E7D-BA45-2917CD167C62}"/>
    <dgm:cxn modelId="{6DD37AF3-68BC-4979-84EA-FA55799F0959}" type="presOf" srcId="{60AD4B65-0E54-436A-AE7A-F1B730D137B2}" destId="{E30D1072-E7FF-4861-95D9-91AC36AE74AE}" srcOrd="0" destOrd="0" presId="urn:microsoft.com/office/officeart/2008/layout/AccentedPicture"/>
    <dgm:cxn modelId="{3A482BFA-BA7E-4BD0-937D-284D83E44037}" type="presOf" srcId="{BE26CFF2-A8A5-4E85-BE15-4552E2134BAD}" destId="{C18194AA-444D-4C44-932F-7D7BCEF8F482}" srcOrd="0" destOrd="0" presId="urn:microsoft.com/office/officeart/2008/layout/AccentedPicture"/>
    <dgm:cxn modelId="{19E23F79-3154-4FA5-9FD9-D781537C4CC9}" type="presParOf" srcId="{E30D1072-E7FF-4861-95D9-91AC36AE74AE}" destId="{3488451F-A4E2-47C7-B0E1-D2CFC5F5AAB2}" srcOrd="0" destOrd="0" presId="urn:microsoft.com/office/officeart/2008/layout/AccentedPicture"/>
    <dgm:cxn modelId="{DEA898D4-AB61-471F-BABE-6F613986877D}" type="presParOf" srcId="{E30D1072-E7FF-4861-95D9-91AC36AE74AE}" destId="{C18194AA-444D-4C44-932F-7D7BCEF8F482}" srcOrd="1" destOrd="0" presId="urn:microsoft.com/office/officeart/2008/layout/AccentedPicture"/>
    <dgm:cxn modelId="{46030F0F-0528-4516-99A1-1C1025E4B41A}" type="presParOf" srcId="{E30D1072-E7FF-4861-95D9-91AC36AE74AE}" destId="{2DDCA817-D361-443E-8052-888B5372922B}" srcOrd="2" destOrd="0" presId="urn:microsoft.com/office/officeart/2008/layout/AccentedPicture"/>
    <dgm:cxn modelId="{7E5BFDDA-6588-41BD-858D-CB31F368D8DD}" type="presParOf" srcId="{2DDCA817-D361-443E-8052-888B5372922B}" destId="{9F058B37-4464-4671-B5B6-942A0841CFF8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8451F-A4E2-47C7-B0E1-D2CFC5F5AAB2}">
      <dsp:nvSpPr>
        <dsp:cNvPr id="0" name=""/>
        <dsp:cNvSpPr/>
      </dsp:nvSpPr>
      <dsp:spPr>
        <a:xfrm>
          <a:off x="401803" y="0"/>
          <a:ext cx="3286644" cy="328664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ln w="762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194AA-444D-4C44-932F-7D7BCEF8F482}">
      <dsp:nvSpPr>
        <dsp:cNvPr id="0" name=""/>
        <dsp:cNvSpPr/>
      </dsp:nvSpPr>
      <dsp:spPr>
        <a:xfrm>
          <a:off x="854083" y="1314658"/>
          <a:ext cx="1984081" cy="19719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854083" y="1314658"/>
        <a:ext cx="1984081" cy="1971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7913-FACB-4087-9FB6-9CF9B25DFC43}" type="datetimeFigureOut">
              <a:rPr kumimoji="1" lang="ja-JP" altLang="en-US" smtClean="0"/>
              <a:t>2023/6/17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D68A-D574-4527-AE65-6CC56CFFB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206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750" cy="4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462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106" y="0"/>
            <a:ext cx="2921331" cy="4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462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87550" y="739775"/>
            <a:ext cx="27670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379" y="4689666"/>
            <a:ext cx="5393355" cy="444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179"/>
            <a:ext cx="2921750" cy="4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462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106" y="9377179"/>
            <a:ext cx="2921331" cy="4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462">
              <a:defRPr sz="1200"/>
            </a:lvl1pPr>
          </a:lstStyle>
          <a:p>
            <a:pPr>
              <a:defRPr/>
            </a:pPr>
            <a:fld id="{59F347D0-2532-4F0A-B47D-2C89B2700D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5307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15138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830275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24541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660550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075688" algn="l" defTabSz="8302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90826" algn="l" defTabSz="8302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05963" algn="l" defTabSz="8302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21101" algn="l" defTabSz="8302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462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199259" indent="-76638" defTabSz="949462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306553" indent="-61311" defTabSz="949462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429174" indent="-61311" defTabSz="949462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551795" indent="-61311" defTabSz="949462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674416" indent="-61311" defTabSz="949462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797037" indent="-61311" defTabSz="949462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919658" indent="-61311" defTabSz="949462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1042279" indent="-61311" defTabSz="949462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3154F654-C1D5-40B3-BC20-14DB94B8A150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7550" y="739775"/>
            <a:ext cx="2767013" cy="37020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1471" y="13635085"/>
            <a:ext cx="27903403" cy="94075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4797" y="24871600"/>
            <a:ext cx="22976745" cy="11216065"/>
          </a:xfrm>
        </p:spPr>
        <p:txBody>
          <a:bodyPr/>
          <a:lstStyle>
            <a:lvl1pPr marL="0" indent="0" algn="ctr">
              <a:buNone/>
              <a:defRPr/>
            </a:lvl1pPr>
            <a:lvl2pPr marL="366803" indent="0" algn="ctr">
              <a:buNone/>
              <a:defRPr/>
            </a:lvl2pPr>
            <a:lvl3pPr marL="733609" indent="0" algn="ctr">
              <a:buNone/>
              <a:defRPr/>
            </a:lvl3pPr>
            <a:lvl4pPr marL="1100413" indent="0" algn="ctr">
              <a:buNone/>
              <a:defRPr/>
            </a:lvl4pPr>
            <a:lvl5pPr marL="1467217" indent="0" algn="ctr">
              <a:buNone/>
              <a:defRPr/>
            </a:lvl5pPr>
            <a:lvl6pPr marL="1834022" indent="0" algn="ctr">
              <a:buNone/>
              <a:defRPr/>
            </a:lvl6pPr>
            <a:lvl7pPr marL="2200827" indent="0" algn="ctr">
              <a:buNone/>
              <a:defRPr/>
            </a:lvl7pPr>
            <a:lvl8pPr marL="2567630" indent="0" algn="ctr">
              <a:buNone/>
              <a:defRPr/>
            </a:lvl8pPr>
            <a:lvl9pPr marL="293443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8AC9-D1EB-4B73-B6F6-1454E867A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0319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0F2F3-91BB-4382-89BD-139CBF6E1E5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73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00356" y="1758055"/>
            <a:ext cx="7384383" cy="374477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1604" y="1758055"/>
            <a:ext cx="21979463" cy="374477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E0AEF-EAD0-43B7-AC48-FF825898D41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44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C21DF-532C-4B40-AB9C-8A0E75200B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631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00" y="28203708"/>
            <a:ext cx="27903403" cy="8718003"/>
          </a:xfrm>
        </p:spPr>
        <p:txBody>
          <a:bodyPr anchor="t"/>
          <a:lstStyle>
            <a:lvl1pPr algn="l">
              <a:defRPr sz="318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200" y="18602595"/>
            <a:ext cx="27903403" cy="9601115"/>
          </a:xfrm>
        </p:spPr>
        <p:txBody>
          <a:bodyPr anchor="b"/>
          <a:lstStyle>
            <a:lvl1pPr marL="0" indent="0">
              <a:buNone/>
              <a:defRPr sz="1590"/>
            </a:lvl1pPr>
            <a:lvl2pPr marL="366803" indent="0">
              <a:buNone/>
              <a:defRPr sz="1414"/>
            </a:lvl2pPr>
            <a:lvl3pPr marL="733609" indent="0">
              <a:buNone/>
              <a:defRPr sz="1326"/>
            </a:lvl3pPr>
            <a:lvl4pPr marL="1100413" indent="0">
              <a:buNone/>
              <a:defRPr sz="1148"/>
            </a:lvl4pPr>
            <a:lvl5pPr marL="1467217" indent="0">
              <a:buNone/>
              <a:defRPr sz="1148"/>
            </a:lvl5pPr>
            <a:lvl6pPr marL="1834022" indent="0">
              <a:buNone/>
              <a:defRPr sz="1148"/>
            </a:lvl6pPr>
            <a:lvl7pPr marL="2200827" indent="0">
              <a:buNone/>
              <a:defRPr sz="1148"/>
            </a:lvl7pPr>
            <a:lvl8pPr marL="2567630" indent="0">
              <a:buNone/>
              <a:defRPr sz="1148"/>
            </a:lvl8pPr>
            <a:lvl9pPr marL="2934435" indent="0">
              <a:buNone/>
              <a:defRPr sz="11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7587F-746C-466B-BC04-D89B1264A81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95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1608" y="10240286"/>
            <a:ext cx="14680988" cy="28965521"/>
          </a:xfrm>
        </p:spPr>
        <p:txBody>
          <a:bodyPr/>
          <a:lstStyle>
            <a:lvl1pPr>
              <a:defRPr sz="2208"/>
            </a:lvl1pPr>
            <a:lvl2pPr>
              <a:defRPr sz="1944"/>
            </a:lvl2pPr>
            <a:lvl3pPr>
              <a:defRPr sz="1590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1881" y="10240286"/>
            <a:ext cx="14682856" cy="28965521"/>
          </a:xfrm>
        </p:spPr>
        <p:txBody>
          <a:bodyPr/>
          <a:lstStyle>
            <a:lvl1pPr>
              <a:defRPr sz="2208"/>
            </a:lvl1pPr>
            <a:lvl2pPr>
              <a:defRPr sz="1944"/>
            </a:lvl2pPr>
            <a:lvl3pPr>
              <a:defRPr sz="1590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8E540-69D6-4243-B26D-79EF5DF5D4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63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603" y="1758055"/>
            <a:ext cx="29543130" cy="731429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1606" y="9824626"/>
            <a:ext cx="14503569" cy="4093931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66803" indent="0">
              <a:buNone/>
              <a:defRPr sz="1590" b="1"/>
            </a:lvl2pPr>
            <a:lvl3pPr marL="733609" indent="0">
              <a:buNone/>
              <a:defRPr sz="1414" b="1"/>
            </a:lvl3pPr>
            <a:lvl4pPr marL="1100413" indent="0">
              <a:buNone/>
              <a:defRPr sz="1326" b="1"/>
            </a:lvl4pPr>
            <a:lvl5pPr marL="1467217" indent="0">
              <a:buNone/>
              <a:defRPr sz="1326" b="1"/>
            </a:lvl5pPr>
            <a:lvl6pPr marL="1834022" indent="0">
              <a:buNone/>
              <a:defRPr sz="1326" b="1"/>
            </a:lvl6pPr>
            <a:lvl7pPr marL="2200827" indent="0">
              <a:buNone/>
              <a:defRPr sz="1326" b="1"/>
            </a:lvl7pPr>
            <a:lvl8pPr marL="2567630" indent="0">
              <a:buNone/>
              <a:defRPr sz="1326" b="1"/>
            </a:lvl8pPr>
            <a:lvl9pPr marL="2934435" indent="0">
              <a:buNone/>
              <a:defRPr sz="13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606" y="13918557"/>
            <a:ext cx="14503569" cy="25288614"/>
          </a:xfrm>
        </p:spPr>
        <p:txBody>
          <a:bodyPr/>
          <a:lstStyle>
            <a:lvl1pPr>
              <a:defRPr sz="1944"/>
            </a:lvl1pPr>
            <a:lvl2pPr>
              <a:defRPr sz="1590"/>
            </a:lvl2pPr>
            <a:lvl3pPr>
              <a:defRPr sz="1414"/>
            </a:lvl3pPr>
            <a:lvl4pPr>
              <a:defRPr sz="1326"/>
            </a:lvl4pPr>
            <a:lvl5pPr>
              <a:defRPr sz="1326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75572" y="9824626"/>
            <a:ext cx="14509170" cy="4093931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66803" indent="0">
              <a:buNone/>
              <a:defRPr sz="1590" b="1"/>
            </a:lvl2pPr>
            <a:lvl3pPr marL="733609" indent="0">
              <a:buNone/>
              <a:defRPr sz="1414" b="1"/>
            </a:lvl3pPr>
            <a:lvl4pPr marL="1100413" indent="0">
              <a:buNone/>
              <a:defRPr sz="1326" b="1"/>
            </a:lvl4pPr>
            <a:lvl5pPr marL="1467217" indent="0">
              <a:buNone/>
              <a:defRPr sz="1326" b="1"/>
            </a:lvl5pPr>
            <a:lvl6pPr marL="1834022" indent="0">
              <a:buNone/>
              <a:defRPr sz="1326" b="1"/>
            </a:lvl6pPr>
            <a:lvl7pPr marL="2200827" indent="0">
              <a:buNone/>
              <a:defRPr sz="1326" b="1"/>
            </a:lvl7pPr>
            <a:lvl8pPr marL="2567630" indent="0">
              <a:buNone/>
              <a:defRPr sz="1326" b="1"/>
            </a:lvl8pPr>
            <a:lvl9pPr marL="2934435" indent="0">
              <a:buNone/>
              <a:defRPr sz="13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75572" y="13918557"/>
            <a:ext cx="14509170" cy="25288614"/>
          </a:xfrm>
        </p:spPr>
        <p:txBody>
          <a:bodyPr/>
          <a:lstStyle>
            <a:lvl1pPr>
              <a:defRPr sz="1944"/>
            </a:lvl1pPr>
            <a:lvl2pPr>
              <a:defRPr sz="1590"/>
            </a:lvl2pPr>
            <a:lvl3pPr>
              <a:defRPr sz="1414"/>
            </a:lvl3pPr>
            <a:lvl4pPr>
              <a:defRPr sz="1326"/>
            </a:lvl4pPr>
            <a:lvl5pPr>
              <a:defRPr sz="1326"/>
            </a:lvl5pPr>
            <a:lvl6pPr>
              <a:defRPr sz="1326"/>
            </a:lvl6pPr>
            <a:lvl7pPr>
              <a:defRPr sz="1326"/>
            </a:lvl7pPr>
            <a:lvl8pPr>
              <a:defRPr sz="1326"/>
            </a:lvl8pPr>
            <a:lvl9pPr>
              <a:defRPr sz="13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2FCD4-2623-4212-949C-7B3ACF9668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47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4CCB3-DE70-4526-B228-A77904628EC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517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BA54E-EF3C-4A8F-823F-670F35F8C8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383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604" y="1747157"/>
            <a:ext cx="10800172" cy="7436947"/>
          </a:xfrm>
        </p:spPr>
        <p:txBody>
          <a:bodyPr anchor="b"/>
          <a:lstStyle>
            <a:lvl1pPr algn="l">
              <a:defRPr sz="159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975" y="1747158"/>
            <a:ext cx="18350768" cy="37460020"/>
          </a:xfrm>
        </p:spPr>
        <p:txBody>
          <a:bodyPr/>
          <a:lstStyle>
            <a:lvl1pPr>
              <a:defRPr sz="2563"/>
            </a:lvl1pPr>
            <a:lvl2pPr>
              <a:defRPr sz="2208"/>
            </a:lvl2pPr>
            <a:lvl3pPr>
              <a:defRPr sz="1944"/>
            </a:lvl3pPr>
            <a:lvl4pPr>
              <a:defRPr sz="1590"/>
            </a:lvl4pPr>
            <a:lvl5pPr>
              <a:defRPr sz="1590"/>
            </a:lvl5pPr>
            <a:lvl6pPr>
              <a:defRPr sz="1590"/>
            </a:lvl6pPr>
            <a:lvl7pPr>
              <a:defRPr sz="1590"/>
            </a:lvl7pPr>
            <a:lvl8pPr>
              <a:defRPr sz="1590"/>
            </a:lvl8pPr>
            <a:lvl9pPr>
              <a:defRPr sz="15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1604" y="9184096"/>
            <a:ext cx="10800172" cy="30023073"/>
          </a:xfrm>
        </p:spPr>
        <p:txBody>
          <a:bodyPr/>
          <a:lstStyle>
            <a:lvl1pPr marL="0" indent="0">
              <a:buNone/>
              <a:defRPr sz="1148"/>
            </a:lvl1pPr>
            <a:lvl2pPr marL="366803" indent="0">
              <a:buNone/>
              <a:defRPr sz="972"/>
            </a:lvl2pPr>
            <a:lvl3pPr marL="733609" indent="0">
              <a:buNone/>
              <a:defRPr sz="795"/>
            </a:lvl3pPr>
            <a:lvl4pPr marL="1100413" indent="0">
              <a:buNone/>
              <a:defRPr sz="707"/>
            </a:lvl4pPr>
            <a:lvl5pPr marL="1467217" indent="0">
              <a:buNone/>
              <a:defRPr sz="707"/>
            </a:lvl5pPr>
            <a:lvl6pPr marL="1834022" indent="0">
              <a:buNone/>
              <a:defRPr sz="707"/>
            </a:lvl6pPr>
            <a:lvl7pPr marL="2200827" indent="0">
              <a:buNone/>
              <a:defRPr sz="707"/>
            </a:lvl7pPr>
            <a:lvl8pPr marL="2567630" indent="0">
              <a:buNone/>
              <a:defRPr sz="707"/>
            </a:lvl8pPr>
            <a:lvl9pPr marL="2934435" indent="0">
              <a:buNone/>
              <a:defRPr sz="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8034E-063F-4F1E-A189-31469806596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712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3803" y="30723575"/>
            <a:ext cx="19695421" cy="3627844"/>
          </a:xfrm>
        </p:spPr>
        <p:txBody>
          <a:bodyPr anchor="b"/>
          <a:lstStyle>
            <a:lvl1pPr algn="l">
              <a:defRPr sz="159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33803" y="3922223"/>
            <a:ext cx="19695421" cy="26333903"/>
          </a:xfrm>
        </p:spPr>
        <p:txBody>
          <a:bodyPr/>
          <a:lstStyle>
            <a:lvl1pPr marL="0" indent="0">
              <a:buNone/>
              <a:defRPr sz="2563"/>
            </a:lvl1pPr>
            <a:lvl2pPr marL="366803" indent="0">
              <a:buNone/>
              <a:defRPr sz="2208"/>
            </a:lvl2pPr>
            <a:lvl3pPr marL="733609" indent="0">
              <a:buNone/>
              <a:defRPr sz="1944"/>
            </a:lvl3pPr>
            <a:lvl4pPr marL="1100413" indent="0">
              <a:buNone/>
              <a:defRPr sz="1590"/>
            </a:lvl4pPr>
            <a:lvl5pPr marL="1467217" indent="0">
              <a:buNone/>
              <a:defRPr sz="1590"/>
            </a:lvl5pPr>
            <a:lvl6pPr marL="1834022" indent="0">
              <a:buNone/>
              <a:defRPr sz="1590"/>
            </a:lvl6pPr>
            <a:lvl7pPr marL="2200827" indent="0">
              <a:buNone/>
              <a:defRPr sz="1590"/>
            </a:lvl7pPr>
            <a:lvl8pPr marL="2567630" indent="0">
              <a:buNone/>
              <a:defRPr sz="1590"/>
            </a:lvl8pPr>
            <a:lvl9pPr marL="2934435" indent="0">
              <a:buNone/>
              <a:defRPr sz="159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3803" y="34351421"/>
            <a:ext cx="19695421" cy="5150121"/>
          </a:xfrm>
        </p:spPr>
        <p:txBody>
          <a:bodyPr/>
          <a:lstStyle>
            <a:lvl1pPr marL="0" indent="0">
              <a:buNone/>
              <a:defRPr sz="1148"/>
            </a:lvl1pPr>
            <a:lvl2pPr marL="366803" indent="0">
              <a:buNone/>
              <a:defRPr sz="972"/>
            </a:lvl2pPr>
            <a:lvl3pPr marL="733609" indent="0">
              <a:buNone/>
              <a:defRPr sz="795"/>
            </a:lvl3pPr>
            <a:lvl4pPr marL="1100413" indent="0">
              <a:buNone/>
              <a:defRPr sz="707"/>
            </a:lvl4pPr>
            <a:lvl5pPr marL="1467217" indent="0">
              <a:buNone/>
              <a:defRPr sz="707"/>
            </a:lvl5pPr>
            <a:lvl6pPr marL="1834022" indent="0">
              <a:buNone/>
              <a:defRPr sz="707"/>
            </a:lvl6pPr>
            <a:lvl7pPr marL="2200827" indent="0">
              <a:buNone/>
              <a:defRPr sz="707"/>
            </a:lvl7pPr>
            <a:lvl8pPr marL="2567630" indent="0">
              <a:buNone/>
              <a:defRPr sz="707"/>
            </a:lvl8pPr>
            <a:lvl9pPr marL="2934435" indent="0">
              <a:buNone/>
              <a:defRPr sz="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56208-F421-49AA-851A-BB4F6FF083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0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1603" y="1758052"/>
            <a:ext cx="29543130" cy="731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9949" tIns="204975" rIns="409949" bIns="2049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1603" y="10240286"/>
            <a:ext cx="29543130" cy="2896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9949" tIns="204975" rIns="409949" bIns="204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1606" y="39970357"/>
            <a:ext cx="7658914" cy="304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9949" tIns="204975" rIns="409949" bIns="204975" numCol="1" anchor="t" anchorCtr="0" compatLnSpc="1">
            <a:prstTxWarp prst="textNoShape">
              <a:avLst/>
            </a:prstTxWarp>
          </a:bodyPr>
          <a:lstStyle>
            <a:lvl1pPr defTabSz="3622192">
              <a:defRPr sz="5567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16647" y="39970357"/>
            <a:ext cx="10393042" cy="304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9949" tIns="204975" rIns="409949" bIns="204975" numCol="1" anchor="t" anchorCtr="0" compatLnSpc="1">
            <a:prstTxWarp prst="textNoShape">
              <a:avLst/>
            </a:prstTxWarp>
          </a:bodyPr>
          <a:lstStyle>
            <a:lvl1pPr algn="ctr" defTabSz="3622192">
              <a:defRPr sz="5567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25822" y="39970357"/>
            <a:ext cx="7658914" cy="304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9949" tIns="204975" rIns="409949" bIns="204975" numCol="1" anchor="t" anchorCtr="0" compatLnSpc="1">
            <a:prstTxWarp prst="textNoShape">
              <a:avLst/>
            </a:prstTxWarp>
          </a:bodyPr>
          <a:lstStyle>
            <a:lvl1pPr algn="r" defTabSz="3622192">
              <a:defRPr sz="5567"/>
            </a:lvl1pPr>
          </a:lstStyle>
          <a:p>
            <a:pPr>
              <a:defRPr/>
            </a:pPr>
            <a:fld id="{2DA6641B-6B9B-4DEE-9059-325B0203BD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22192" rtl="0" eaLnBrk="0" fontAlgn="base" hangingPunct="0">
        <a:spcBef>
          <a:spcPct val="0"/>
        </a:spcBef>
        <a:spcAft>
          <a:spcPct val="0"/>
        </a:spcAft>
        <a:defRPr kumimoji="1" sz="17406">
          <a:solidFill>
            <a:schemeClr val="tx2"/>
          </a:solidFill>
          <a:latin typeface="+mj-lt"/>
          <a:ea typeface="+mj-ea"/>
          <a:cs typeface="+mj-cs"/>
        </a:defRPr>
      </a:lvl1pPr>
      <a:lvl2pPr algn="ctr" defTabSz="3622192" rtl="0" eaLnBrk="0" fontAlgn="base" hangingPunct="0">
        <a:spcBef>
          <a:spcPct val="0"/>
        </a:spcBef>
        <a:spcAft>
          <a:spcPct val="0"/>
        </a:spcAft>
        <a:defRPr kumimoji="1" sz="17406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defTabSz="3622192" rtl="0" eaLnBrk="0" fontAlgn="base" hangingPunct="0">
        <a:spcBef>
          <a:spcPct val="0"/>
        </a:spcBef>
        <a:spcAft>
          <a:spcPct val="0"/>
        </a:spcAft>
        <a:defRPr kumimoji="1" sz="17406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defTabSz="3622192" rtl="0" eaLnBrk="0" fontAlgn="base" hangingPunct="0">
        <a:spcBef>
          <a:spcPct val="0"/>
        </a:spcBef>
        <a:spcAft>
          <a:spcPct val="0"/>
        </a:spcAft>
        <a:defRPr kumimoji="1" sz="17406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defTabSz="3622192" rtl="0" eaLnBrk="0" fontAlgn="base" hangingPunct="0">
        <a:spcBef>
          <a:spcPct val="0"/>
        </a:spcBef>
        <a:spcAft>
          <a:spcPct val="0"/>
        </a:spcAft>
        <a:defRPr kumimoji="1" sz="17406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366803" algn="ctr" defTabSz="3622192" rtl="0" fontAlgn="base">
        <a:spcBef>
          <a:spcPct val="0"/>
        </a:spcBef>
        <a:spcAft>
          <a:spcPct val="0"/>
        </a:spcAft>
        <a:defRPr kumimoji="1" sz="17406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733609" algn="ctr" defTabSz="3622192" rtl="0" fontAlgn="base">
        <a:spcBef>
          <a:spcPct val="0"/>
        </a:spcBef>
        <a:spcAft>
          <a:spcPct val="0"/>
        </a:spcAft>
        <a:defRPr kumimoji="1" sz="17406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100413" algn="ctr" defTabSz="3622192" rtl="0" fontAlgn="base">
        <a:spcBef>
          <a:spcPct val="0"/>
        </a:spcBef>
        <a:spcAft>
          <a:spcPct val="0"/>
        </a:spcAft>
        <a:defRPr kumimoji="1" sz="17406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467217" algn="ctr" defTabSz="3622192" rtl="0" fontAlgn="base">
        <a:spcBef>
          <a:spcPct val="0"/>
        </a:spcBef>
        <a:spcAft>
          <a:spcPct val="0"/>
        </a:spcAft>
        <a:defRPr kumimoji="1" sz="17406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1357686" indent="-1357686" algn="l" defTabSz="3622192" rtl="0" eaLnBrk="0" fontAlgn="base" hangingPunct="0">
        <a:spcBef>
          <a:spcPct val="20000"/>
        </a:spcBef>
        <a:spcAft>
          <a:spcPct val="0"/>
        </a:spcAft>
        <a:buChar char="•"/>
        <a:defRPr kumimoji="1" sz="12723">
          <a:solidFill>
            <a:schemeClr val="tx1"/>
          </a:solidFill>
          <a:latin typeface="+mn-lt"/>
          <a:ea typeface="+mn-ea"/>
          <a:cs typeface="+mn-cs"/>
        </a:defRPr>
      </a:lvl1pPr>
      <a:lvl2pPr marL="2943349" indent="-1130980" algn="l" defTabSz="3622192" rtl="0" eaLnBrk="0" fontAlgn="base" hangingPunct="0">
        <a:spcBef>
          <a:spcPct val="20000"/>
        </a:spcBef>
        <a:spcAft>
          <a:spcPct val="0"/>
        </a:spcAft>
        <a:buChar char="–"/>
        <a:defRPr kumimoji="1" sz="11132">
          <a:solidFill>
            <a:schemeClr val="tx1"/>
          </a:solidFill>
          <a:latin typeface="+mn-lt"/>
          <a:ea typeface="+mn-ea"/>
        </a:defRPr>
      </a:lvl2pPr>
      <a:lvl3pPr marL="4529014" indent="-906821" algn="l" defTabSz="3622192" rtl="0" eaLnBrk="0" fontAlgn="base" hangingPunct="0">
        <a:spcBef>
          <a:spcPct val="20000"/>
        </a:spcBef>
        <a:spcAft>
          <a:spcPct val="0"/>
        </a:spcAft>
        <a:buChar char="•"/>
        <a:defRPr kumimoji="1" sz="9454">
          <a:solidFill>
            <a:schemeClr val="tx1"/>
          </a:solidFill>
          <a:latin typeface="+mn-lt"/>
          <a:ea typeface="+mn-ea"/>
        </a:defRPr>
      </a:lvl3pPr>
      <a:lvl4pPr marL="6337563" indent="-904275" algn="l" defTabSz="3622192" rtl="0" eaLnBrk="0" fontAlgn="base" hangingPunct="0">
        <a:spcBef>
          <a:spcPct val="20000"/>
        </a:spcBef>
        <a:spcAft>
          <a:spcPct val="0"/>
        </a:spcAft>
        <a:buChar char="–"/>
        <a:defRPr kumimoji="1" sz="7863">
          <a:solidFill>
            <a:schemeClr val="tx1"/>
          </a:solidFill>
          <a:latin typeface="+mn-lt"/>
          <a:ea typeface="+mn-ea"/>
        </a:defRPr>
      </a:lvl4pPr>
      <a:lvl5pPr marL="8151206" indent="-905548" algn="l" defTabSz="3622192" rtl="0" eaLnBrk="0" fontAlgn="base" hangingPunct="0">
        <a:spcBef>
          <a:spcPct val="20000"/>
        </a:spcBef>
        <a:spcAft>
          <a:spcPct val="0"/>
        </a:spcAft>
        <a:buChar char="»"/>
        <a:defRPr kumimoji="1" sz="7863">
          <a:solidFill>
            <a:schemeClr val="tx1"/>
          </a:solidFill>
          <a:latin typeface="+mn-lt"/>
          <a:ea typeface="+mn-ea"/>
        </a:defRPr>
      </a:lvl5pPr>
      <a:lvl6pPr marL="8518012" indent="-905548" algn="l" defTabSz="3622192" rtl="0" fontAlgn="base">
        <a:spcBef>
          <a:spcPct val="20000"/>
        </a:spcBef>
        <a:spcAft>
          <a:spcPct val="0"/>
        </a:spcAft>
        <a:buChar char="»"/>
        <a:defRPr kumimoji="1" sz="7863">
          <a:solidFill>
            <a:schemeClr val="tx1"/>
          </a:solidFill>
          <a:latin typeface="+mn-lt"/>
          <a:ea typeface="+mn-ea"/>
        </a:defRPr>
      </a:lvl6pPr>
      <a:lvl7pPr marL="8884814" indent="-905548" algn="l" defTabSz="3622192" rtl="0" fontAlgn="base">
        <a:spcBef>
          <a:spcPct val="20000"/>
        </a:spcBef>
        <a:spcAft>
          <a:spcPct val="0"/>
        </a:spcAft>
        <a:buChar char="»"/>
        <a:defRPr kumimoji="1" sz="7863">
          <a:solidFill>
            <a:schemeClr val="tx1"/>
          </a:solidFill>
          <a:latin typeface="+mn-lt"/>
          <a:ea typeface="+mn-ea"/>
        </a:defRPr>
      </a:lvl7pPr>
      <a:lvl8pPr marL="9251620" indent="-905548" algn="l" defTabSz="3622192" rtl="0" fontAlgn="base">
        <a:spcBef>
          <a:spcPct val="20000"/>
        </a:spcBef>
        <a:spcAft>
          <a:spcPct val="0"/>
        </a:spcAft>
        <a:buChar char="»"/>
        <a:defRPr kumimoji="1" sz="7863">
          <a:solidFill>
            <a:schemeClr val="tx1"/>
          </a:solidFill>
          <a:latin typeface="+mn-lt"/>
          <a:ea typeface="+mn-ea"/>
        </a:defRPr>
      </a:lvl8pPr>
      <a:lvl9pPr marL="9618424" indent="-905548" algn="l" defTabSz="3622192" rtl="0" fontAlgn="base">
        <a:spcBef>
          <a:spcPct val="20000"/>
        </a:spcBef>
        <a:spcAft>
          <a:spcPct val="0"/>
        </a:spcAft>
        <a:buChar char="»"/>
        <a:defRPr kumimoji="1" sz="786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33609" rtl="0" eaLnBrk="1" latinLnBrk="0" hangingPunct="1">
        <a:defRPr sz="1414" kern="1200">
          <a:solidFill>
            <a:schemeClr val="tx1"/>
          </a:solidFill>
          <a:latin typeface="+mn-lt"/>
          <a:ea typeface="+mn-ea"/>
          <a:cs typeface="+mn-cs"/>
        </a:defRPr>
      </a:lvl1pPr>
      <a:lvl2pPr marL="366803" algn="l" defTabSz="733609" rtl="0" eaLnBrk="1" latinLnBrk="0" hangingPunct="1">
        <a:defRPr sz="1414" kern="1200">
          <a:solidFill>
            <a:schemeClr val="tx1"/>
          </a:solidFill>
          <a:latin typeface="+mn-lt"/>
          <a:ea typeface="+mn-ea"/>
          <a:cs typeface="+mn-cs"/>
        </a:defRPr>
      </a:lvl2pPr>
      <a:lvl3pPr marL="733609" algn="l" defTabSz="733609" rtl="0" eaLnBrk="1" latinLnBrk="0" hangingPunct="1">
        <a:defRPr sz="1414" kern="1200">
          <a:solidFill>
            <a:schemeClr val="tx1"/>
          </a:solidFill>
          <a:latin typeface="+mn-lt"/>
          <a:ea typeface="+mn-ea"/>
          <a:cs typeface="+mn-cs"/>
        </a:defRPr>
      </a:lvl3pPr>
      <a:lvl4pPr marL="1100413" algn="l" defTabSz="733609" rtl="0" eaLnBrk="1" latinLnBrk="0" hangingPunct="1"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67217" algn="l" defTabSz="733609" rtl="0" eaLnBrk="1" latinLnBrk="0" hangingPunct="1"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834022" algn="l" defTabSz="733609" rtl="0" eaLnBrk="1" latinLnBrk="0" hangingPunct="1"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200827" algn="l" defTabSz="733609" rtl="0" eaLnBrk="1" latinLnBrk="0" hangingPunct="1"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567630" algn="l" defTabSz="733609" rtl="0" eaLnBrk="1" latinLnBrk="0" hangingPunct="1"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934435" algn="l" defTabSz="733609" rtl="0" eaLnBrk="1" latinLnBrk="0" hangingPunct="1"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svg"/><Relationship Id="rId21" Type="http://schemas.openxmlformats.org/officeDocument/2006/relationships/image" Target="../media/image9.png"/><Relationship Id="rId42" Type="http://schemas.openxmlformats.org/officeDocument/2006/relationships/image" Target="../media/image30.svg"/><Relationship Id="rId47" Type="http://schemas.openxmlformats.org/officeDocument/2006/relationships/image" Target="../media/image35.png"/><Relationship Id="rId63" Type="http://schemas.microsoft.com/office/2007/relationships/diagramDrawing" Target="../diagrams/drawing3.xml"/><Relationship Id="rId68" Type="http://schemas.openxmlformats.org/officeDocument/2006/relationships/image" Target="../media/image51.png"/><Relationship Id="rId84" Type="http://schemas.microsoft.com/office/2007/relationships/hdphoto" Target="../media/hdphoto4.wdp"/><Relationship Id="rId89" Type="http://schemas.openxmlformats.org/officeDocument/2006/relationships/image" Target="../media/image70.svg"/><Relationship Id="rId16" Type="http://schemas.openxmlformats.org/officeDocument/2006/relationships/image" Target="../media/image4.svg"/><Relationship Id="rId11" Type="http://schemas.openxmlformats.org/officeDocument/2006/relationships/diagramLayout" Target="../diagrams/layout2.xml"/><Relationship Id="rId32" Type="http://schemas.openxmlformats.org/officeDocument/2006/relationships/image" Target="../media/image20.svg"/><Relationship Id="rId37" Type="http://schemas.openxmlformats.org/officeDocument/2006/relationships/image" Target="../media/image25.png"/><Relationship Id="rId53" Type="http://schemas.openxmlformats.org/officeDocument/2006/relationships/image" Target="../media/image41.png"/><Relationship Id="rId58" Type="http://schemas.microsoft.com/office/2007/relationships/hdphoto" Target="../media/hdphoto1.wdp"/><Relationship Id="rId74" Type="http://schemas.openxmlformats.org/officeDocument/2006/relationships/image" Target="../media/image57.png"/><Relationship Id="rId79" Type="http://schemas.openxmlformats.org/officeDocument/2006/relationships/image" Target="../media/image61.png"/><Relationship Id="rId5" Type="http://schemas.openxmlformats.org/officeDocument/2006/relationships/diagramData" Target="../diagrams/data1.xml"/><Relationship Id="rId90" Type="http://schemas.openxmlformats.org/officeDocument/2006/relationships/image" Target="../media/image71.png"/><Relationship Id="rId95" Type="http://schemas.microsoft.com/office/2007/relationships/hdphoto" Target="../media/hdphoto2.wdp"/><Relationship Id="rId22" Type="http://schemas.openxmlformats.org/officeDocument/2006/relationships/image" Target="../media/image10.svg"/><Relationship Id="rId27" Type="http://schemas.openxmlformats.org/officeDocument/2006/relationships/image" Target="../media/image15.png"/><Relationship Id="rId43" Type="http://schemas.openxmlformats.org/officeDocument/2006/relationships/image" Target="../media/image31.png"/><Relationship Id="rId48" Type="http://schemas.openxmlformats.org/officeDocument/2006/relationships/image" Target="../media/image36.svg"/><Relationship Id="rId64" Type="http://schemas.openxmlformats.org/officeDocument/2006/relationships/image" Target="../media/image47.png"/><Relationship Id="rId69" Type="http://schemas.openxmlformats.org/officeDocument/2006/relationships/image" Target="../media/image52.svg"/><Relationship Id="rId80" Type="http://schemas.openxmlformats.org/officeDocument/2006/relationships/image" Target="../media/image62.svg"/><Relationship Id="rId85" Type="http://schemas.openxmlformats.org/officeDocument/2006/relationships/image" Target="../media/image66.png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image" Target="../media/image26.svg"/><Relationship Id="rId46" Type="http://schemas.openxmlformats.org/officeDocument/2006/relationships/image" Target="../media/image34.svg"/><Relationship Id="rId59" Type="http://schemas.openxmlformats.org/officeDocument/2006/relationships/diagramData" Target="../diagrams/data3.xml"/><Relationship Id="rId67" Type="http://schemas.openxmlformats.org/officeDocument/2006/relationships/image" Target="../media/image50.svg"/><Relationship Id="rId20" Type="http://schemas.openxmlformats.org/officeDocument/2006/relationships/image" Target="../media/image8.svg"/><Relationship Id="rId41" Type="http://schemas.openxmlformats.org/officeDocument/2006/relationships/image" Target="../media/image29.png"/><Relationship Id="rId54" Type="http://schemas.openxmlformats.org/officeDocument/2006/relationships/image" Target="../media/image42.svg"/><Relationship Id="rId62" Type="http://schemas.openxmlformats.org/officeDocument/2006/relationships/diagramColors" Target="../diagrams/colors3.xml"/><Relationship Id="rId70" Type="http://schemas.openxmlformats.org/officeDocument/2006/relationships/image" Target="../media/image53.png"/><Relationship Id="rId75" Type="http://schemas.openxmlformats.org/officeDocument/2006/relationships/image" Target="../media/image58.png"/><Relationship Id="rId83" Type="http://schemas.openxmlformats.org/officeDocument/2006/relationships/image" Target="../media/image65.png"/><Relationship Id="rId88" Type="http://schemas.openxmlformats.org/officeDocument/2006/relationships/image" Target="../media/image69.png"/><Relationship Id="rId91" Type="http://schemas.openxmlformats.org/officeDocument/2006/relationships/image" Target="../media/image72.svg"/><Relationship Id="rId9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28" Type="http://schemas.openxmlformats.org/officeDocument/2006/relationships/image" Target="../media/image16.svg"/><Relationship Id="rId36" Type="http://schemas.openxmlformats.org/officeDocument/2006/relationships/image" Target="../media/image24.svg"/><Relationship Id="rId49" Type="http://schemas.openxmlformats.org/officeDocument/2006/relationships/image" Target="../media/image37.png"/><Relationship Id="rId57" Type="http://schemas.openxmlformats.org/officeDocument/2006/relationships/image" Target="../media/image45.png"/><Relationship Id="rId10" Type="http://schemas.openxmlformats.org/officeDocument/2006/relationships/diagramData" Target="../diagrams/data2.xml"/><Relationship Id="rId31" Type="http://schemas.openxmlformats.org/officeDocument/2006/relationships/image" Target="../media/image19.png"/><Relationship Id="rId44" Type="http://schemas.openxmlformats.org/officeDocument/2006/relationships/image" Target="../media/image32.svg"/><Relationship Id="rId52" Type="http://schemas.openxmlformats.org/officeDocument/2006/relationships/image" Target="../media/image40.svg"/><Relationship Id="rId60" Type="http://schemas.openxmlformats.org/officeDocument/2006/relationships/diagramLayout" Target="../diagrams/layout3.xml"/><Relationship Id="rId65" Type="http://schemas.openxmlformats.org/officeDocument/2006/relationships/image" Target="../media/image48.svg"/><Relationship Id="rId73" Type="http://schemas.openxmlformats.org/officeDocument/2006/relationships/image" Target="../media/image56.svg"/><Relationship Id="rId78" Type="http://schemas.openxmlformats.org/officeDocument/2006/relationships/image" Target="../media/image60.svg"/><Relationship Id="rId81" Type="http://schemas.openxmlformats.org/officeDocument/2006/relationships/image" Target="../media/image63.png"/><Relationship Id="rId86" Type="http://schemas.openxmlformats.org/officeDocument/2006/relationships/image" Target="../media/image67.png"/><Relationship Id="rId94" Type="http://schemas.openxmlformats.org/officeDocument/2006/relationships/image" Target="../media/image46.png"/><Relationship Id="rId99" Type="http://schemas.openxmlformats.org/officeDocument/2006/relationships/image" Target="../media/image78.svg"/><Relationship Id="rId101" Type="http://schemas.openxmlformats.org/officeDocument/2006/relationships/image" Target="../media/image80.svg"/><Relationship Id="rId4" Type="http://schemas.openxmlformats.org/officeDocument/2006/relationships/image" Target="../media/image2.svg"/><Relationship Id="rId9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18" Type="http://schemas.openxmlformats.org/officeDocument/2006/relationships/image" Target="../media/image6.svg"/><Relationship Id="rId39" Type="http://schemas.openxmlformats.org/officeDocument/2006/relationships/image" Target="../media/image27.png"/><Relationship Id="rId34" Type="http://schemas.openxmlformats.org/officeDocument/2006/relationships/image" Target="../media/image22.svg"/><Relationship Id="rId50" Type="http://schemas.openxmlformats.org/officeDocument/2006/relationships/image" Target="../media/image38.svg"/><Relationship Id="rId55" Type="http://schemas.openxmlformats.org/officeDocument/2006/relationships/image" Target="../media/image43.png"/><Relationship Id="rId76" Type="http://schemas.microsoft.com/office/2007/relationships/hdphoto" Target="../media/hdphoto3.wdp"/><Relationship Id="rId97" Type="http://schemas.openxmlformats.org/officeDocument/2006/relationships/image" Target="../media/image76.svg"/><Relationship Id="rId7" Type="http://schemas.openxmlformats.org/officeDocument/2006/relationships/diagramQuickStyle" Target="../diagrams/quickStyle1.xml"/><Relationship Id="rId71" Type="http://schemas.openxmlformats.org/officeDocument/2006/relationships/image" Target="../media/image54.svg"/><Relationship Id="rId92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7.png"/><Relationship Id="rId24" Type="http://schemas.openxmlformats.org/officeDocument/2006/relationships/image" Target="../media/image12.svg"/><Relationship Id="rId40" Type="http://schemas.openxmlformats.org/officeDocument/2006/relationships/image" Target="../media/image28.svg"/><Relationship Id="rId45" Type="http://schemas.openxmlformats.org/officeDocument/2006/relationships/image" Target="../media/image33.png"/><Relationship Id="rId66" Type="http://schemas.openxmlformats.org/officeDocument/2006/relationships/image" Target="../media/image49.png"/><Relationship Id="rId87" Type="http://schemas.openxmlformats.org/officeDocument/2006/relationships/image" Target="../media/image68.png"/><Relationship Id="rId61" Type="http://schemas.openxmlformats.org/officeDocument/2006/relationships/diagramQuickStyle" Target="../diagrams/quickStyle3.xml"/><Relationship Id="rId82" Type="http://schemas.openxmlformats.org/officeDocument/2006/relationships/image" Target="../media/image64.svg"/><Relationship Id="rId19" Type="http://schemas.openxmlformats.org/officeDocument/2006/relationships/image" Target="../media/image7.png"/><Relationship Id="rId14" Type="http://schemas.microsoft.com/office/2007/relationships/diagramDrawing" Target="../diagrams/drawing2.xml"/><Relationship Id="rId30" Type="http://schemas.openxmlformats.org/officeDocument/2006/relationships/image" Target="../media/image18.svg"/><Relationship Id="rId35" Type="http://schemas.openxmlformats.org/officeDocument/2006/relationships/image" Target="../media/image23.png"/><Relationship Id="rId56" Type="http://schemas.openxmlformats.org/officeDocument/2006/relationships/image" Target="../media/image44.svg"/><Relationship Id="rId77" Type="http://schemas.openxmlformats.org/officeDocument/2006/relationships/image" Target="../media/image59.png"/><Relationship Id="rId100" Type="http://schemas.openxmlformats.org/officeDocument/2006/relationships/image" Target="../media/image79.png"/><Relationship Id="rId8" Type="http://schemas.openxmlformats.org/officeDocument/2006/relationships/diagramColors" Target="../diagrams/colors1.xml"/><Relationship Id="rId51" Type="http://schemas.openxmlformats.org/officeDocument/2006/relationships/image" Target="../media/image39.png"/><Relationship Id="rId72" Type="http://schemas.openxmlformats.org/officeDocument/2006/relationships/image" Target="../media/image55.png"/><Relationship Id="rId93" Type="http://schemas.openxmlformats.org/officeDocument/2006/relationships/image" Target="../media/image74.svg"/><Relationship Id="rId98" Type="http://schemas.openxmlformats.org/officeDocument/2006/relationships/image" Target="../media/image77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B45531D4-5621-F9DC-A561-6F01525B9D1F}"/>
              </a:ext>
            </a:extLst>
          </p:cNvPr>
          <p:cNvSpPr/>
          <p:nvPr/>
        </p:nvSpPr>
        <p:spPr bwMode="auto">
          <a:xfrm>
            <a:off x="4333230" y="39964636"/>
            <a:ext cx="4511922" cy="109688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9FE5B8A4-0B3D-471C-5159-EF0A76ED8019}"/>
              </a:ext>
            </a:extLst>
          </p:cNvPr>
          <p:cNvSpPr/>
          <p:nvPr/>
        </p:nvSpPr>
        <p:spPr bwMode="auto">
          <a:xfrm>
            <a:off x="336236" y="39164195"/>
            <a:ext cx="2724693" cy="280104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BD220F-C6BD-6A3F-1FB0-F57AF5655A60}"/>
              </a:ext>
            </a:extLst>
          </p:cNvPr>
          <p:cNvSpPr/>
          <p:nvPr/>
        </p:nvSpPr>
        <p:spPr bwMode="auto">
          <a:xfrm>
            <a:off x="25958448" y="15499101"/>
            <a:ext cx="6193549" cy="85030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A8310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68221AB2-44DA-3451-04BC-280AEF793E67}"/>
              </a:ext>
            </a:extLst>
          </p:cNvPr>
          <p:cNvSpPr/>
          <p:nvPr/>
        </p:nvSpPr>
        <p:spPr bwMode="auto">
          <a:xfrm>
            <a:off x="584000" y="30226094"/>
            <a:ext cx="7445503" cy="2019717"/>
          </a:xfrm>
          <a:prstGeom prst="roundRect">
            <a:avLst/>
          </a:prstGeom>
          <a:solidFill>
            <a:srgbClr val="002060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7A9B075B-8449-330B-B855-E7515355F88D}"/>
              </a:ext>
            </a:extLst>
          </p:cNvPr>
          <p:cNvSpPr/>
          <p:nvPr/>
        </p:nvSpPr>
        <p:spPr bwMode="auto">
          <a:xfrm>
            <a:off x="3804122" y="15719956"/>
            <a:ext cx="6752853" cy="16860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BDAD45C3-2C8C-8CEC-71EB-94F8C1FB86B0}"/>
              </a:ext>
            </a:extLst>
          </p:cNvPr>
          <p:cNvSpPr/>
          <p:nvPr/>
        </p:nvSpPr>
        <p:spPr bwMode="auto">
          <a:xfrm>
            <a:off x="2527144" y="18243582"/>
            <a:ext cx="8690035" cy="29137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889D676-520E-1081-DB39-5C2BD5D267C9}"/>
              </a:ext>
            </a:extLst>
          </p:cNvPr>
          <p:cNvSpPr/>
          <p:nvPr/>
        </p:nvSpPr>
        <p:spPr bwMode="auto">
          <a:xfrm>
            <a:off x="22538511" y="5255912"/>
            <a:ext cx="6751578" cy="16317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2" name="Text Box 5"/>
          <p:cNvSpPr txBox="1">
            <a:spLocks noChangeArrowheads="1"/>
          </p:cNvSpPr>
          <p:nvPr/>
        </p:nvSpPr>
        <p:spPr bwMode="auto">
          <a:xfrm>
            <a:off x="211362" y="278803"/>
            <a:ext cx="32369760" cy="3941289"/>
          </a:xfrm>
          <a:prstGeom prst="rect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83008" tIns="41506" rIns="83008" bIns="41506" anchor="ctr">
            <a:spAutoFit/>
          </a:bodyPr>
          <a:lstStyle>
            <a:lvl1pPr defTabSz="4514850" eaLnBrk="0" hangingPunct="0"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4514850" eaLnBrk="0" hangingPunct="0"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4514850" eaLnBrk="0" hangingPunct="0"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4514850" eaLnBrk="0" hangingPunct="0"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4514850" eaLnBrk="0" hangingPunct="0"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514850" eaLnBrk="0" fontAlgn="base" hangingPunct="0">
              <a:spcBef>
                <a:spcPct val="0"/>
              </a:spcBef>
              <a:spcAft>
                <a:spcPct val="0"/>
              </a:spcAft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514850" eaLnBrk="0" fontAlgn="base" hangingPunct="0">
              <a:spcBef>
                <a:spcPct val="0"/>
              </a:spcBef>
              <a:spcAft>
                <a:spcPct val="0"/>
              </a:spcAft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514850" eaLnBrk="0" fontAlgn="base" hangingPunct="0">
              <a:spcBef>
                <a:spcPct val="0"/>
              </a:spcBef>
              <a:spcAft>
                <a:spcPct val="0"/>
              </a:spcAft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514850" eaLnBrk="0" fontAlgn="base" hangingPunct="0">
              <a:spcBef>
                <a:spcPct val="0"/>
              </a:spcBef>
              <a:spcAft>
                <a:spcPct val="0"/>
              </a:spcAft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lnSpc>
                <a:spcPts val="8400"/>
              </a:lnSpc>
            </a:pPr>
            <a:r>
              <a:rPr lang="en-US" sz="6800" b="1" dirty="0">
                <a:solidFill>
                  <a:srgbClr val="FFFF00"/>
                </a:solidFill>
                <a:latin typeface="+mn-lt"/>
                <a:cs typeface="Arial" panose="020B0604020202020204" pitchFamily="34" charset="0"/>
              </a:rPr>
              <a:t>myOffers</a:t>
            </a:r>
            <a:r>
              <a:rPr lang="en-US" sz="6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– Unleash the Power of Deep Learning for Global Offers Discovery</a:t>
            </a:r>
          </a:p>
          <a:p>
            <a:pPr algn="ctr">
              <a:lnSpc>
                <a:spcPts val="7500"/>
              </a:lnSpc>
            </a:pPr>
            <a:r>
              <a:rPr lang="en-US" altLang="ja-JP" sz="5500" b="1" dirty="0">
                <a:solidFill>
                  <a:schemeClr val="bg1"/>
                </a:solidFill>
                <a:latin typeface="+mn-lt"/>
              </a:rPr>
              <a:t>Tonmoy Chandro Das</a:t>
            </a:r>
          </a:p>
          <a:p>
            <a:pPr algn="ctr" eaLnBrk="1" hangingPunct="1">
              <a:lnSpc>
                <a:spcPts val="3500"/>
              </a:lnSpc>
              <a:spcBef>
                <a:spcPct val="50000"/>
              </a:spcBef>
            </a:pPr>
            <a:r>
              <a:rPr lang="en-US" altLang="ja-JP" sz="5500" b="1" dirty="0">
                <a:solidFill>
                  <a:schemeClr val="bg1"/>
                </a:solidFill>
                <a:latin typeface="+mn-lt"/>
              </a:rPr>
              <a:t>Supervisor Name: Professor Dr. Iqbal Ahmed, Dr. Abu Nowshed Chy</a:t>
            </a:r>
          </a:p>
          <a:p>
            <a:pPr algn="ctr" eaLnBrk="1" hangingPunct="1">
              <a:lnSpc>
                <a:spcPts val="4500"/>
              </a:lnSpc>
              <a:spcBef>
                <a:spcPct val="50000"/>
              </a:spcBef>
            </a:pPr>
            <a:r>
              <a:rPr lang="en-US" altLang="ja-JP" sz="4800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Department of Computer Science &amp; Engineering, University of Chittagong, Bangladesh</a:t>
            </a:r>
          </a:p>
        </p:txBody>
      </p:sp>
      <p:sp>
        <p:nvSpPr>
          <p:cNvPr id="93" name="Text Box 5"/>
          <p:cNvSpPr txBox="1">
            <a:spLocks noChangeArrowheads="1"/>
          </p:cNvSpPr>
          <p:nvPr/>
        </p:nvSpPr>
        <p:spPr bwMode="auto">
          <a:xfrm>
            <a:off x="211362" y="42849205"/>
            <a:ext cx="32369760" cy="914819"/>
          </a:xfrm>
          <a:prstGeom prst="rect">
            <a:avLst/>
          </a:prstGeom>
          <a:solidFill>
            <a:srgbClr val="002060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 lIns="83008" tIns="41506" rIns="83008" bIns="41506" anchor="ctr">
            <a:spAutoFit/>
          </a:bodyPr>
          <a:lstStyle>
            <a:lvl1pPr defTabSz="4514850" eaLnBrk="0" hangingPunct="0"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4514850" eaLnBrk="0" hangingPunct="0"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4514850" eaLnBrk="0" hangingPunct="0"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4514850" eaLnBrk="0" hangingPunct="0"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4514850" eaLnBrk="0" hangingPunct="0"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4514850" eaLnBrk="0" fontAlgn="base" hangingPunct="0">
              <a:spcBef>
                <a:spcPct val="0"/>
              </a:spcBef>
              <a:spcAft>
                <a:spcPct val="0"/>
              </a:spcAft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4514850" eaLnBrk="0" fontAlgn="base" hangingPunct="0">
              <a:spcBef>
                <a:spcPct val="0"/>
              </a:spcBef>
              <a:spcAft>
                <a:spcPct val="0"/>
              </a:spcAft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4514850" eaLnBrk="0" fontAlgn="base" hangingPunct="0">
              <a:spcBef>
                <a:spcPct val="0"/>
              </a:spcBef>
              <a:spcAft>
                <a:spcPct val="0"/>
              </a:spcAft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4514850" eaLnBrk="0" fontAlgn="base" hangingPunct="0">
              <a:spcBef>
                <a:spcPct val="0"/>
              </a:spcBef>
              <a:spcAft>
                <a:spcPct val="0"/>
              </a:spcAft>
              <a:defRPr kumimoji="1" sz="89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ja-JP" sz="54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16773202" y="5493346"/>
            <a:ext cx="0" cy="82981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Rounded Rectangle 95"/>
          <p:cNvSpPr/>
          <p:nvPr/>
        </p:nvSpPr>
        <p:spPr bwMode="auto">
          <a:xfrm>
            <a:off x="210380" y="14809545"/>
            <a:ext cx="32369760" cy="9998887"/>
          </a:xfrm>
          <a:prstGeom prst="roundRect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3028" tIns="41514" rIns="83028" bIns="41514" numCol="1" rtlCol="0" anchor="ctr" anchorCtr="0" compatLnSpc="1">
            <a:prstTxWarp prst="textNoShape">
              <a:avLst/>
            </a:prstTxWarp>
          </a:bodyPr>
          <a:lstStyle/>
          <a:p>
            <a:pPr defTabSz="4099484"/>
            <a:endParaRPr lang="en-US" dirty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1507506" y="14385755"/>
            <a:ext cx="5328592" cy="9235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3028" tIns="41514" rIns="83028" bIns="41514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System Overview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76C5A7-0A5B-4D46-8F21-04FE4BDDB898}"/>
              </a:ext>
            </a:extLst>
          </p:cNvPr>
          <p:cNvSpPr/>
          <p:nvPr/>
        </p:nvSpPr>
        <p:spPr>
          <a:xfrm>
            <a:off x="8214602" y="5151544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b="1" dirty="0">
                <a:latin typeface="+mj-lt"/>
                <a:cs typeface="Arial" pitchFamily="34" charset="0"/>
              </a:rPr>
              <a:t>Motivation</a:t>
            </a:r>
            <a:endParaRPr lang="en-US" sz="4000" b="1" dirty="0">
              <a:latin typeface="+mj-lt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10AC9FA-3588-431C-A382-73F5E11EB569}"/>
              </a:ext>
            </a:extLst>
          </p:cNvPr>
          <p:cNvCxnSpPr/>
          <p:nvPr/>
        </p:nvCxnSpPr>
        <p:spPr bwMode="auto">
          <a:xfrm>
            <a:off x="8142594" y="5846077"/>
            <a:ext cx="2880320" cy="0"/>
          </a:xfrm>
          <a:prstGeom prst="line">
            <a:avLst/>
          </a:prstGeom>
          <a:ln>
            <a:solidFill>
              <a:srgbClr val="A8310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01E77BB-7C7C-4644-AD96-2CAF2831E926}"/>
              </a:ext>
            </a:extLst>
          </p:cNvPr>
          <p:cNvSpPr txBox="1"/>
          <p:nvPr/>
        </p:nvSpPr>
        <p:spPr>
          <a:xfrm>
            <a:off x="17078405" y="5204142"/>
            <a:ext cx="6048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latin typeface="+mj-lt"/>
                <a:cs typeface="Arial" pitchFamily="34" charset="0"/>
              </a:rPr>
              <a:t>Problem Statement</a:t>
            </a:r>
            <a:endParaRPr lang="en-US" sz="4000" b="1" dirty="0">
              <a:latin typeface="+mj-lt"/>
              <a:cs typeface="Arial" pitchFamily="34" charset="0"/>
            </a:endParaRPr>
          </a:p>
        </p:txBody>
      </p:sp>
      <p:sp>
        <p:nvSpPr>
          <p:cNvPr id="108" name="Rounded Rectangle 995">
            <a:extLst>
              <a:ext uri="{FF2B5EF4-FFF2-40B4-BE49-F238E27FC236}">
                <a16:creationId xmlns:a16="http://schemas.microsoft.com/office/drawing/2014/main" id="{3D671ADB-7867-4354-B914-CB1812B459E9}"/>
              </a:ext>
            </a:extLst>
          </p:cNvPr>
          <p:cNvSpPr/>
          <p:nvPr/>
        </p:nvSpPr>
        <p:spPr bwMode="auto">
          <a:xfrm>
            <a:off x="210380" y="25652545"/>
            <a:ext cx="32369760" cy="7696532"/>
          </a:xfrm>
          <a:prstGeom prst="roundRect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3028" tIns="41514" rIns="83028" bIns="41514" numCol="1" rtlCol="0" anchor="ctr" anchorCtr="0" compatLnSpc="1">
            <a:prstTxWarp prst="textNoShape">
              <a:avLst/>
            </a:prstTxWarp>
          </a:bodyPr>
          <a:lstStyle/>
          <a:p>
            <a:pPr defTabSz="4099484"/>
            <a:endParaRPr lang="en-US" dirty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109" name="Rounded Rectangle 998">
            <a:extLst>
              <a:ext uri="{FF2B5EF4-FFF2-40B4-BE49-F238E27FC236}">
                <a16:creationId xmlns:a16="http://schemas.microsoft.com/office/drawing/2014/main" id="{D3BACD7A-7301-48CA-9B46-AD9E6E6C926A}"/>
              </a:ext>
            </a:extLst>
          </p:cNvPr>
          <p:cNvSpPr/>
          <p:nvPr/>
        </p:nvSpPr>
        <p:spPr bwMode="auto">
          <a:xfrm>
            <a:off x="1507506" y="25184290"/>
            <a:ext cx="10515600" cy="9235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3028" tIns="41514" rIns="83028" bIns="41514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Features of Our Proposed System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32A2E78-7A91-4C42-865F-7D4EA6DE0D04}"/>
              </a:ext>
            </a:extLst>
          </p:cNvPr>
          <p:cNvCxnSpPr/>
          <p:nvPr/>
        </p:nvCxnSpPr>
        <p:spPr bwMode="auto">
          <a:xfrm>
            <a:off x="16960782" y="5886694"/>
            <a:ext cx="5102664" cy="0"/>
          </a:xfrm>
          <a:prstGeom prst="line">
            <a:avLst/>
          </a:prstGeom>
          <a:ln>
            <a:solidFill>
              <a:srgbClr val="A8310C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 bwMode="auto">
          <a:xfrm>
            <a:off x="210380" y="5083195"/>
            <a:ext cx="32369760" cy="9012787"/>
          </a:xfrm>
          <a:prstGeom prst="roundRect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3028" tIns="41514" rIns="83028" bIns="41514" numCol="1" rtlCol="0" anchor="ctr" anchorCtr="0" compatLnSpc="1">
            <a:prstTxWarp prst="textNoShape">
              <a:avLst/>
            </a:prstTxWarp>
          </a:bodyPr>
          <a:lstStyle/>
          <a:p>
            <a:pPr defTabSz="4099484"/>
            <a:endParaRPr lang="en-US" dirty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1507506" y="4573948"/>
            <a:ext cx="4032448" cy="919398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3028" tIns="41514" rIns="83028" bIns="41514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ja-JP" sz="4800" b="1" dirty="0">
                <a:solidFill>
                  <a:schemeClr val="bg1"/>
                </a:solidFill>
                <a:cs typeface="Arial" pitchFamily="34" charset="0"/>
              </a:rPr>
              <a:t> Introduction</a:t>
            </a:r>
            <a:endParaRPr 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ounded Rectangle 995">
            <a:extLst>
              <a:ext uri="{FF2B5EF4-FFF2-40B4-BE49-F238E27FC236}">
                <a16:creationId xmlns:a16="http://schemas.microsoft.com/office/drawing/2014/main" id="{3D671ADB-7867-4354-B914-CB1812B459E9}"/>
              </a:ext>
            </a:extLst>
          </p:cNvPr>
          <p:cNvSpPr/>
          <p:nvPr/>
        </p:nvSpPr>
        <p:spPr bwMode="auto">
          <a:xfrm>
            <a:off x="192238" y="33977501"/>
            <a:ext cx="32387902" cy="8556480"/>
          </a:xfrm>
          <a:prstGeom prst="roundRect">
            <a:avLst/>
          </a:prstGeom>
          <a:noFill/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3028" tIns="41514" rIns="83028" bIns="41514" numCol="1" rtlCol="0" anchor="ctr" anchorCtr="0" compatLnSpc="1">
            <a:prstTxWarp prst="textNoShape">
              <a:avLst/>
            </a:prstTxWarp>
          </a:bodyPr>
          <a:lstStyle/>
          <a:p>
            <a:pPr defTabSz="4099484"/>
            <a:endParaRPr lang="en-US" dirty="0">
              <a:solidFill>
                <a:schemeClr val="tx1"/>
              </a:solidFill>
              <a:ea typeface="ＭＳ Ｐゴシック" pitchFamily="50" charset="-128"/>
            </a:endParaRPr>
          </a:p>
        </p:txBody>
      </p:sp>
      <p:sp>
        <p:nvSpPr>
          <p:cNvPr id="28" name="Rounded Rectangle 998">
            <a:extLst>
              <a:ext uri="{FF2B5EF4-FFF2-40B4-BE49-F238E27FC236}">
                <a16:creationId xmlns:a16="http://schemas.microsoft.com/office/drawing/2014/main" id="{D3BACD7A-7301-48CA-9B46-AD9E6E6C926A}"/>
              </a:ext>
            </a:extLst>
          </p:cNvPr>
          <p:cNvSpPr/>
          <p:nvPr/>
        </p:nvSpPr>
        <p:spPr bwMode="auto">
          <a:xfrm>
            <a:off x="1507506" y="33538888"/>
            <a:ext cx="7306085" cy="92354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83028" tIns="41514" rIns="83028" bIns="41514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System Demonstration</a:t>
            </a:r>
          </a:p>
        </p:txBody>
      </p:sp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E26250F4-4C34-294E-A85A-2D8FB360B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36" y="8192072"/>
            <a:ext cx="1526094" cy="1526094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149BDF3-AC77-1082-6189-845B3F8AA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689953"/>
              </p:ext>
            </p:extLst>
          </p:nvPr>
        </p:nvGraphicFramePr>
        <p:xfrm>
          <a:off x="3883770" y="6821115"/>
          <a:ext cx="2812449" cy="9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319AF10-1DB6-5683-A1FB-B269B1954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343283"/>
              </p:ext>
            </p:extLst>
          </p:nvPr>
        </p:nvGraphicFramePr>
        <p:xfrm>
          <a:off x="4150677" y="7100258"/>
          <a:ext cx="2812449" cy="9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14934339-C520-9DC5-4DE7-EF10FD13E43C}"/>
              </a:ext>
            </a:extLst>
          </p:cNvPr>
          <p:cNvSpPr/>
          <p:nvPr/>
        </p:nvSpPr>
        <p:spPr bwMode="auto">
          <a:xfrm>
            <a:off x="6004569" y="7739485"/>
            <a:ext cx="3443479" cy="814389"/>
          </a:xfrm>
          <a:prstGeom prst="rect">
            <a:avLst/>
          </a:prstGeom>
          <a:solidFill>
            <a:srgbClr val="B9B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43DEE0-1B5F-9655-2E23-3FF6869EFD43}"/>
              </a:ext>
            </a:extLst>
          </p:cNvPr>
          <p:cNvSpPr/>
          <p:nvPr/>
        </p:nvSpPr>
        <p:spPr bwMode="auto">
          <a:xfrm>
            <a:off x="6004569" y="6394351"/>
            <a:ext cx="3443479" cy="1361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4" name="Graphic 3" descr="Store outline">
            <a:extLst>
              <a:ext uri="{FF2B5EF4-FFF2-40B4-BE49-F238E27FC236}">
                <a16:creationId xmlns:a16="http://schemas.microsoft.com/office/drawing/2014/main" id="{E8F0C9C3-6058-A160-0A3F-8AFAFA9DEB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07165" y="6393015"/>
            <a:ext cx="1355227" cy="135522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509D333-6989-088C-99FC-89FECBE39FA0}"/>
              </a:ext>
            </a:extLst>
          </p:cNvPr>
          <p:cNvSpPr txBox="1"/>
          <p:nvPr/>
        </p:nvSpPr>
        <p:spPr>
          <a:xfrm flipH="1">
            <a:off x="6344620" y="7813667"/>
            <a:ext cx="2880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Offline shops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710F8B-C45E-8B9E-B663-7C5E205FB7C7}"/>
              </a:ext>
            </a:extLst>
          </p:cNvPr>
          <p:cNvSpPr/>
          <p:nvPr/>
        </p:nvSpPr>
        <p:spPr bwMode="auto">
          <a:xfrm>
            <a:off x="3589490" y="10984032"/>
            <a:ext cx="3443479" cy="814389"/>
          </a:xfrm>
          <a:prstGeom prst="rect">
            <a:avLst/>
          </a:prstGeom>
          <a:solidFill>
            <a:srgbClr val="B9B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86F154-5954-3F72-44A0-4F10DE618110}"/>
              </a:ext>
            </a:extLst>
          </p:cNvPr>
          <p:cNvSpPr/>
          <p:nvPr/>
        </p:nvSpPr>
        <p:spPr bwMode="auto">
          <a:xfrm>
            <a:off x="3589490" y="9839135"/>
            <a:ext cx="3443479" cy="1361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6BC115-1F3E-2650-27C4-CF26EE92D7C0}"/>
              </a:ext>
            </a:extLst>
          </p:cNvPr>
          <p:cNvSpPr txBox="1"/>
          <p:nvPr/>
        </p:nvSpPr>
        <p:spPr>
          <a:xfrm flipH="1">
            <a:off x="3765114" y="11255487"/>
            <a:ext cx="316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Online Brands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8A0EF-6E6D-1959-6BE7-0B2C24E34D64}"/>
              </a:ext>
            </a:extLst>
          </p:cNvPr>
          <p:cNvSpPr/>
          <p:nvPr/>
        </p:nvSpPr>
        <p:spPr bwMode="auto">
          <a:xfrm>
            <a:off x="8277104" y="10984032"/>
            <a:ext cx="3443479" cy="814389"/>
          </a:xfrm>
          <a:prstGeom prst="rect">
            <a:avLst/>
          </a:prstGeom>
          <a:solidFill>
            <a:srgbClr val="B9B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3A4E2C-5938-3943-9863-95BE15D23D98}"/>
              </a:ext>
            </a:extLst>
          </p:cNvPr>
          <p:cNvSpPr/>
          <p:nvPr/>
        </p:nvSpPr>
        <p:spPr bwMode="auto">
          <a:xfrm>
            <a:off x="8277104" y="9839135"/>
            <a:ext cx="3443479" cy="1361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A68AEF-9EA2-56E5-AD45-A9384C81B148}"/>
              </a:ext>
            </a:extLst>
          </p:cNvPr>
          <p:cNvSpPr txBox="1"/>
          <p:nvPr/>
        </p:nvSpPr>
        <p:spPr>
          <a:xfrm flipH="1">
            <a:off x="8146239" y="11257042"/>
            <a:ext cx="368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Social Media Ads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AD4FE-00A0-9143-20E4-1B049EA80282}"/>
              </a:ext>
            </a:extLst>
          </p:cNvPr>
          <p:cNvSpPr/>
          <p:nvPr/>
        </p:nvSpPr>
        <p:spPr bwMode="auto">
          <a:xfrm>
            <a:off x="13180788" y="11530966"/>
            <a:ext cx="3209979" cy="1128153"/>
          </a:xfrm>
          <a:prstGeom prst="rect">
            <a:avLst/>
          </a:prstGeom>
          <a:solidFill>
            <a:srgbClr val="B9B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EAF863-226F-4F48-4038-C90D34D77072}"/>
              </a:ext>
            </a:extLst>
          </p:cNvPr>
          <p:cNvSpPr/>
          <p:nvPr/>
        </p:nvSpPr>
        <p:spPr bwMode="auto">
          <a:xfrm>
            <a:off x="13185244" y="10376362"/>
            <a:ext cx="3209979" cy="11990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30DB0E-C934-6449-7B37-CBC086CE7B08}"/>
              </a:ext>
            </a:extLst>
          </p:cNvPr>
          <p:cNvSpPr txBox="1"/>
          <p:nvPr/>
        </p:nvSpPr>
        <p:spPr>
          <a:xfrm flipH="1">
            <a:off x="13238104" y="11599399"/>
            <a:ext cx="310425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50" b="1" dirty="0">
                <a:solidFill>
                  <a:srgbClr val="002060"/>
                </a:solidFill>
              </a:rPr>
              <a:t>Unknown  and Missing options</a:t>
            </a:r>
          </a:p>
        </p:txBody>
      </p:sp>
      <p:pic>
        <p:nvPicPr>
          <p:cNvPr id="8" name="Graphic 7" descr="Internet with solid fill">
            <a:extLst>
              <a:ext uri="{FF2B5EF4-FFF2-40B4-BE49-F238E27FC236}">
                <a16:creationId xmlns:a16="http://schemas.microsoft.com/office/drawing/2014/main" id="{91244DA4-E9FA-C6B0-E8C7-9F97A23C67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91495" y="9688843"/>
            <a:ext cx="1740064" cy="1740064"/>
          </a:xfrm>
          <a:prstGeom prst="rect">
            <a:avLst/>
          </a:prstGeom>
        </p:spPr>
      </p:pic>
      <p:pic>
        <p:nvPicPr>
          <p:cNvPr id="78" name="Graphic 77" descr="Arrow: Counter-clockwise curve with solid fill">
            <a:extLst>
              <a:ext uri="{FF2B5EF4-FFF2-40B4-BE49-F238E27FC236}">
                <a16:creationId xmlns:a16="http://schemas.microsoft.com/office/drawing/2014/main" id="{F7DB52C3-D605-A904-4549-C6B155FAAD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7567563" flipH="1">
            <a:off x="7735981" y="8432844"/>
            <a:ext cx="1457218" cy="1457218"/>
          </a:xfrm>
          <a:prstGeom prst="rect">
            <a:avLst/>
          </a:prstGeom>
        </p:spPr>
      </p:pic>
      <p:pic>
        <p:nvPicPr>
          <p:cNvPr id="79" name="Graphic 78" descr="Arrow: Counter-clockwise curve with solid fill">
            <a:extLst>
              <a:ext uri="{FF2B5EF4-FFF2-40B4-BE49-F238E27FC236}">
                <a16:creationId xmlns:a16="http://schemas.microsoft.com/office/drawing/2014/main" id="{8B6B74EA-7884-BBCC-0245-2C25FBCA1A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483946" flipH="1">
            <a:off x="6045705" y="8556709"/>
            <a:ext cx="1350025" cy="1350025"/>
          </a:xfrm>
          <a:prstGeom prst="rect">
            <a:avLst/>
          </a:prstGeom>
        </p:spPr>
      </p:pic>
      <p:pic>
        <p:nvPicPr>
          <p:cNvPr id="80" name="Graphic 79" descr="Arrow: Counter-clockwise curve with solid fill">
            <a:extLst>
              <a:ext uri="{FF2B5EF4-FFF2-40B4-BE49-F238E27FC236}">
                <a16:creationId xmlns:a16="http://schemas.microsoft.com/office/drawing/2014/main" id="{F2C6860E-D905-52C5-0A3C-1A5378A04E3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4722864" flipH="1">
            <a:off x="6968607" y="9877040"/>
            <a:ext cx="1406340" cy="1406340"/>
          </a:xfrm>
          <a:prstGeom prst="rect">
            <a:avLst/>
          </a:prstGeom>
        </p:spPr>
      </p:pic>
      <p:pic>
        <p:nvPicPr>
          <p:cNvPr id="84" name="Graphic 83" descr="Present with solid fill">
            <a:extLst>
              <a:ext uri="{FF2B5EF4-FFF2-40B4-BE49-F238E27FC236}">
                <a16:creationId xmlns:a16="http://schemas.microsoft.com/office/drawing/2014/main" id="{A12C1B31-79A5-478A-D7C4-7DB3B0868D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723641" y="6260001"/>
            <a:ext cx="2036149" cy="2036149"/>
          </a:xfrm>
          <a:prstGeom prst="rect">
            <a:avLst/>
          </a:prstGeom>
        </p:spPr>
      </p:pic>
      <p:pic>
        <p:nvPicPr>
          <p:cNvPr id="86" name="Graphic 85" descr="Thought bubble with solid fill">
            <a:extLst>
              <a:ext uri="{FF2B5EF4-FFF2-40B4-BE49-F238E27FC236}">
                <a16:creationId xmlns:a16="http://schemas.microsoft.com/office/drawing/2014/main" id="{4B03BF4E-FA3C-603A-983B-B5048280E0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5487" y="5860323"/>
            <a:ext cx="3788034" cy="297151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7F49948-5072-3AE7-6F69-10B64682158C}"/>
              </a:ext>
            </a:extLst>
          </p:cNvPr>
          <p:cNvSpPr txBox="1"/>
          <p:nvPr/>
        </p:nvSpPr>
        <p:spPr>
          <a:xfrm flipH="1">
            <a:off x="584000" y="6606562"/>
            <a:ext cx="4031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Need to buy</a:t>
            </a:r>
            <a:br>
              <a:rPr lang="en-US" sz="30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sz="30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a gift…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BD9C0FE-4BE7-E918-0236-23DBAB1DF08B}"/>
              </a:ext>
            </a:extLst>
          </p:cNvPr>
          <p:cNvSpPr/>
          <p:nvPr/>
        </p:nvSpPr>
        <p:spPr bwMode="auto">
          <a:xfrm>
            <a:off x="1783444" y="8832285"/>
            <a:ext cx="2669151" cy="463991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670A785-E71A-1FE0-31AD-ED84856F84DB}"/>
              </a:ext>
            </a:extLst>
          </p:cNvPr>
          <p:cNvSpPr/>
          <p:nvPr/>
        </p:nvSpPr>
        <p:spPr bwMode="auto">
          <a:xfrm>
            <a:off x="9953123" y="8798194"/>
            <a:ext cx="2939717" cy="480082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1B6E68-E40F-2A51-F29F-0DE4A873FB1E}"/>
              </a:ext>
            </a:extLst>
          </p:cNvPr>
          <p:cNvSpPr txBox="1"/>
          <p:nvPr/>
        </p:nvSpPr>
        <p:spPr>
          <a:xfrm flipH="1">
            <a:off x="-109053" y="8359254"/>
            <a:ext cx="640336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dirty="0">
                <a:solidFill>
                  <a:schemeClr val="accent2">
                    <a:lumMod val="50000"/>
                  </a:schemeClr>
                </a:solidFill>
              </a:rPr>
              <a:t>Searching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2FB75BF-71F4-0DD7-E7B3-D92C8A971E8C}"/>
              </a:ext>
            </a:extLst>
          </p:cNvPr>
          <p:cNvSpPr txBox="1"/>
          <p:nvPr/>
        </p:nvSpPr>
        <p:spPr>
          <a:xfrm>
            <a:off x="2964424" y="8362500"/>
            <a:ext cx="165476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Decision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5ACF4D7-E037-A729-8014-FCFBC7991E97}"/>
              </a:ext>
            </a:extLst>
          </p:cNvPr>
          <p:cNvSpPr txBox="1"/>
          <p:nvPr/>
        </p:nvSpPr>
        <p:spPr>
          <a:xfrm>
            <a:off x="4435808" y="12071702"/>
            <a:ext cx="6740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Searching and Comparing among different options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(95% time)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57A2B5-5C8A-CB64-DA7D-E1AA35A96512}"/>
              </a:ext>
            </a:extLst>
          </p:cNvPr>
          <p:cNvSpPr txBox="1"/>
          <p:nvPr/>
        </p:nvSpPr>
        <p:spPr>
          <a:xfrm>
            <a:off x="11720582" y="8311155"/>
            <a:ext cx="6223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Buying the gift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(5% time)</a:t>
            </a:r>
          </a:p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with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714998-417E-8A4F-65F4-57A86D1691DC}"/>
              </a:ext>
            </a:extLst>
          </p:cNvPr>
          <p:cNvSpPr txBox="1"/>
          <p:nvPr/>
        </p:nvSpPr>
        <p:spPr>
          <a:xfrm flipH="1">
            <a:off x="246185" y="9706274"/>
            <a:ext cx="3169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Need of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a specific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product</a:t>
            </a:r>
          </a:p>
        </p:txBody>
      </p:sp>
      <p:pic>
        <p:nvPicPr>
          <p:cNvPr id="5" name="Graphic 4" descr="Connections with solid fill">
            <a:extLst>
              <a:ext uri="{FF2B5EF4-FFF2-40B4-BE49-F238E27FC236}">
                <a16:creationId xmlns:a16="http://schemas.microsoft.com/office/drawing/2014/main" id="{B0704DD8-FF15-DD5B-89D1-1D221647F7A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80070" y="9867447"/>
            <a:ext cx="1404501" cy="1404501"/>
          </a:xfrm>
          <a:prstGeom prst="rect">
            <a:avLst/>
          </a:prstGeom>
        </p:spPr>
      </p:pic>
      <p:pic>
        <p:nvPicPr>
          <p:cNvPr id="12" name="Graphic 11" descr="Bad Inventory with solid fill">
            <a:extLst>
              <a:ext uri="{FF2B5EF4-FFF2-40B4-BE49-F238E27FC236}">
                <a16:creationId xmlns:a16="http://schemas.microsoft.com/office/drawing/2014/main" id="{0B79104E-CAF0-D827-5C2B-6ADD6622DEB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4220557" y="10420357"/>
            <a:ext cx="1197522" cy="119752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2483A6-3A41-6F45-391C-D6A9E0B841EF}"/>
              </a:ext>
            </a:extLst>
          </p:cNvPr>
          <p:cNvSpPr/>
          <p:nvPr/>
        </p:nvSpPr>
        <p:spPr bwMode="auto">
          <a:xfrm>
            <a:off x="21165690" y="7648709"/>
            <a:ext cx="9774822" cy="508454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" name="Graphic 5" descr="Transfer with solid fill">
            <a:extLst>
              <a:ext uri="{FF2B5EF4-FFF2-40B4-BE49-F238E27FC236}">
                <a16:creationId xmlns:a16="http://schemas.microsoft.com/office/drawing/2014/main" id="{F1B62757-B9D0-6A60-21A0-C6047CEB7FF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>
            <a:off x="18920983" y="9695784"/>
            <a:ext cx="1846397" cy="914400"/>
          </a:xfrm>
          <a:prstGeom prst="rect">
            <a:avLst/>
          </a:prstGeom>
        </p:spPr>
      </p:pic>
      <p:pic>
        <p:nvPicPr>
          <p:cNvPr id="7" name="Graphic 6" descr="Transfer with solid fill">
            <a:extLst>
              <a:ext uri="{FF2B5EF4-FFF2-40B4-BE49-F238E27FC236}">
                <a16:creationId xmlns:a16="http://schemas.microsoft.com/office/drawing/2014/main" id="{AF8E70E4-0589-003E-CD74-30609489DD2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5400000">
            <a:off x="24744477" y="7027400"/>
            <a:ext cx="664042" cy="518685"/>
          </a:xfrm>
          <a:prstGeom prst="rect">
            <a:avLst/>
          </a:prstGeom>
        </p:spPr>
      </p:pic>
      <p:pic>
        <p:nvPicPr>
          <p:cNvPr id="9" name="Graphic 8" descr="Store outline">
            <a:extLst>
              <a:ext uri="{FF2B5EF4-FFF2-40B4-BE49-F238E27FC236}">
                <a16:creationId xmlns:a16="http://schemas.microsoft.com/office/drawing/2014/main" id="{E3A268B0-19CA-EBC4-0C5B-25403D564E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990673" y="5456350"/>
            <a:ext cx="1285890" cy="1285890"/>
          </a:xfrm>
          <a:prstGeom prst="rect">
            <a:avLst/>
          </a:prstGeom>
        </p:spPr>
      </p:pic>
      <p:pic>
        <p:nvPicPr>
          <p:cNvPr id="20" name="Graphic 19" descr="Internet with solid fill">
            <a:extLst>
              <a:ext uri="{FF2B5EF4-FFF2-40B4-BE49-F238E27FC236}">
                <a16:creationId xmlns:a16="http://schemas.microsoft.com/office/drawing/2014/main" id="{3A7E61A1-8767-68AF-E726-32770FDB67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457725" y="5346567"/>
            <a:ext cx="1500723" cy="1500723"/>
          </a:xfrm>
          <a:prstGeom prst="rect">
            <a:avLst/>
          </a:prstGeom>
        </p:spPr>
      </p:pic>
      <p:pic>
        <p:nvPicPr>
          <p:cNvPr id="21" name="Graphic 20" descr="Bad Inventory with solid fill">
            <a:extLst>
              <a:ext uri="{FF2B5EF4-FFF2-40B4-BE49-F238E27FC236}">
                <a16:creationId xmlns:a16="http://schemas.microsoft.com/office/drawing/2014/main" id="{013D8805-A14E-B44D-99F5-6CE6E47962A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7652691" y="5404267"/>
            <a:ext cx="1197522" cy="1197522"/>
          </a:xfrm>
          <a:prstGeom prst="rect">
            <a:avLst/>
          </a:prstGeom>
        </p:spPr>
      </p:pic>
      <p:pic>
        <p:nvPicPr>
          <p:cNvPr id="22" name="Graphic 21" descr="Connections with solid fill">
            <a:extLst>
              <a:ext uri="{FF2B5EF4-FFF2-40B4-BE49-F238E27FC236}">
                <a16:creationId xmlns:a16="http://schemas.microsoft.com/office/drawing/2014/main" id="{97D09372-8238-DC14-A85B-C65E00FF6BA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6113909" y="5365434"/>
            <a:ext cx="1404501" cy="1404501"/>
          </a:xfrm>
          <a:prstGeom prst="rect">
            <a:avLst/>
          </a:prstGeom>
        </p:spPr>
      </p:pic>
      <p:pic>
        <p:nvPicPr>
          <p:cNvPr id="53" name="Graphic 52" descr="Users with solid fill">
            <a:extLst>
              <a:ext uri="{FF2B5EF4-FFF2-40B4-BE49-F238E27FC236}">
                <a16:creationId xmlns:a16="http://schemas.microsoft.com/office/drawing/2014/main" id="{FF808577-5D85-9C80-DC45-AC0B75666F6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6789819" y="9090397"/>
            <a:ext cx="2021726" cy="202172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4F53216-11D9-6B3F-7DA4-4D8EC7E29A93}"/>
              </a:ext>
            </a:extLst>
          </p:cNvPr>
          <p:cNvSpPr txBox="1"/>
          <p:nvPr/>
        </p:nvSpPr>
        <p:spPr>
          <a:xfrm flipH="1">
            <a:off x="24927232" y="8899725"/>
            <a:ext cx="500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Category wise offers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973220-3D71-1C55-8F7D-E250A51A738F}"/>
              </a:ext>
            </a:extLst>
          </p:cNvPr>
          <p:cNvSpPr txBox="1"/>
          <p:nvPr/>
        </p:nvSpPr>
        <p:spPr>
          <a:xfrm flipH="1">
            <a:off x="20263481" y="10551217"/>
            <a:ext cx="5257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Advance offer announcement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5A0AA3-1ACB-03DE-41CC-FD2CEC1D2465}"/>
              </a:ext>
            </a:extLst>
          </p:cNvPr>
          <p:cNvSpPr txBox="1"/>
          <p:nvPr/>
        </p:nvSpPr>
        <p:spPr>
          <a:xfrm flipH="1">
            <a:off x="26348546" y="8154916"/>
            <a:ext cx="500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Brand-wise offers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B2B539-A6E9-49BB-23E6-EEF9DF689B86}"/>
              </a:ext>
            </a:extLst>
          </p:cNvPr>
          <p:cNvSpPr txBox="1"/>
          <p:nvPr/>
        </p:nvSpPr>
        <p:spPr>
          <a:xfrm flipH="1">
            <a:off x="21915505" y="11823259"/>
            <a:ext cx="500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Product wise offers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012863-67F1-383E-72F5-F30C389965ED}"/>
              </a:ext>
            </a:extLst>
          </p:cNvPr>
          <p:cNvSpPr txBox="1"/>
          <p:nvPr/>
        </p:nvSpPr>
        <p:spPr>
          <a:xfrm flipH="1">
            <a:off x="25119453" y="10611321"/>
            <a:ext cx="500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Budget wise offers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39626-DB84-DC06-A214-26AD52582F4F}"/>
              </a:ext>
            </a:extLst>
          </p:cNvPr>
          <p:cNvSpPr txBox="1"/>
          <p:nvPr/>
        </p:nvSpPr>
        <p:spPr>
          <a:xfrm flipH="1">
            <a:off x="20675283" y="8721173"/>
            <a:ext cx="500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Ongoing offers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926C4E-0FED-620F-C7A8-A05C4AB42E6F}"/>
              </a:ext>
            </a:extLst>
          </p:cNvPr>
          <p:cNvSpPr txBox="1"/>
          <p:nvPr/>
        </p:nvSpPr>
        <p:spPr>
          <a:xfrm flipH="1">
            <a:off x="27192430" y="11586691"/>
            <a:ext cx="3115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Offers around the internet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EB0A31-FF5F-F310-46FF-522CE02D8A59}"/>
              </a:ext>
            </a:extLst>
          </p:cNvPr>
          <p:cNvSpPr txBox="1"/>
          <p:nvPr/>
        </p:nvSpPr>
        <p:spPr>
          <a:xfrm flipH="1">
            <a:off x="18691032" y="9205396"/>
            <a:ext cx="2306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4D4CC0-8D5B-DF06-65F4-1F8B4B96D636}"/>
              </a:ext>
            </a:extLst>
          </p:cNvPr>
          <p:cNvSpPr txBox="1"/>
          <p:nvPr/>
        </p:nvSpPr>
        <p:spPr>
          <a:xfrm flipH="1">
            <a:off x="18772019" y="10569697"/>
            <a:ext cx="2262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Getting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Best Deals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BC9E6A-6A49-1B23-B99A-1424116C809B}"/>
              </a:ext>
            </a:extLst>
          </p:cNvPr>
          <p:cNvSpPr txBox="1"/>
          <p:nvPr/>
        </p:nvSpPr>
        <p:spPr>
          <a:xfrm flipH="1">
            <a:off x="21503178" y="6999540"/>
            <a:ext cx="3584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Posting Offers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561039-46B9-D1D7-6501-CEB72419089B}"/>
              </a:ext>
            </a:extLst>
          </p:cNvPr>
          <p:cNvSpPr txBox="1"/>
          <p:nvPr/>
        </p:nvSpPr>
        <p:spPr>
          <a:xfrm flipH="1">
            <a:off x="25342154" y="6994354"/>
            <a:ext cx="5073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More sales with less cost</a:t>
            </a:r>
          </a:p>
        </p:txBody>
      </p:sp>
      <p:pic>
        <p:nvPicPr>
          <p:cNvPr id="71" name="Graphic 70" descr="Transfer with solid fill">
            <a:extLst>
              <a:ext uri="{FF2B5EF4-FFF2-40B4-BE49-F238E27FC236}">
                <a16:creationId xmlns:a16="http://schemas.microsoft.com/office/drawing/2014/main" id="{2A30015E-F150-F529-D9F2-3C64BC8A37D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5400000">
            <a:off x="25855970" y="12930786"/>
            <a:ext cx="664042" cy="51868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F38752B-70BA-A96B-3EAD-FC8E4F0127A4}"/>
              </a:ext>
            </a:extLst>
          </p:cNvPr>
          <p:cNvSpPr txBox="1"/>
          <p:nvPr/>
        </p:nvSpPr>
        <p:spPr>
          <a:xfrm flipH="1">
            <a:off x="24629193" y="13484706"/>
            <a:ext cx="3117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Admin Panel</a:t>
            </a:r>
          </a:p>
        </p:txBody>
      </p:sp>
      <p:pic>
        <p:nvPicPr>
          <p:cNvPr id="75" name="Graphic 74" descr="User with solid fill">
            <a:extLst>
              <a:ext uri="{FF2B5EF4-FFF2-40B4-BE49-F238E27FC236}">
                <a16:creationId xmlns:a16="http://schemas.microsoft.com/office/drawing/2014/main" id="{D4FDFBD9-0592-27AF-BCBD-7B195484D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021" y="15342776"/>
            <a:ext cx="2496217" cy="2496217"/>
          </a:xfrm>
          <a:prstGeom prst="rect">
            <a:avLst/>
          </a:prstGeom>
        </p:spPr>
      </p:pic>
      <p:pic>
        <p:nvPicPr>
          <p:cNvPr id="76" name="Graphic 75" descr="Store outline">
            <a:extLst>
              <a:ext uri="{FF2B5EF4-FFF2-40B4-BE49-F238E27FC236}">
                <a16:creationId xmlns:a16="http://schemas.microsoft.com/office/drawing/2014/main" id="{3933D529-F5A3-B29E-DFEC-4B00066E25A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8571" y="21038479"/>
            <a:ext cx="2309533" cy="2309533"/>
          </a:xfrm>
          <a:prstGeom prst="rect">
            <a:avLst/>
          </a:prstGeom>
        </p:spPr>
      </p:pic>
      <p:pic>
        <p:nvPicPr>
          <p:cNvPr id="77" name="Graphic 76" descr="Users with solid fill">
            <a:extLst>
              <a:ext uri="{FF2B5EF4-FFF2-40B4-BE49-F238E27FC236}">
                <a16:creationId xmlns:a16="http://schemas.microsoft.com/office/drawing/2014/main" id="{74B031A0-10C0-E271-B11D-911DE5F42F7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9038549" y="14486577"/>
            <a:ext cx="2025048" cy="2025048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D7605F6-1215-6840-9402-769CA7B0C089}"/>
              </a:ext>
            </a:extLst>
          </p:cNvPr>
          <p:cNvSpPr/>
          <p:nvPr/>
        </p:nvSpPr>
        <p:spPr bwMode="auto">
          <a:xfrm>
            <a:off x="15067064" y="17243315"/>
            <a:ext cx="9750091" cy="529104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1A46C9-E3EC-8D5A-7069-AA9F59CD27CE}"/>
              </a:ext>
            </a:extLst>
          </p:cNvPr>
          <p:cNvSpPr txBox="1"/>
          <p:nvPr/>
        </p:nvSpPr>
        <p:spPr>
          <a:xfrm>
            <a:off x="21905151" y="9414323"/>
            <a:ext cx="8565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</a:rPr>
              <a:t>Centralized Offer base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17A42-CF22-545C-E1A7-A4B6FC737EB3}"/>
              </a:ext>
            </a:extLst>
          </p:cNvPr>
          <p:cNvSpPr txBox="1"/>
          <p:nvPr/>
        </p:nvSpPr>
        <p:spPr>
          <a:xfrm>
            <a:off x="17313345" y="19192584"/>
            <a:ext cx="5257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00000"/>
                </a:solidFill>
              </a:rPr>
              <a:t>myOffer</a:t>
            </a:r>
          </a:p>
        </p:txBody>
      </p:sp>
      <p:pic>
        <p:nvPicPr>
          <p:cNvPr id="91" name="Graphic 90" descr="Unlock with solid fill">
            <a:extLst>
              <a:ext uri="{FF2B5EF4-FFF2-40B4-BE49-F238E27FC236}">
                <a16:creationId xmlns:a16="http://schemas.microsoft.com/office/drawing/2014/main" id="{B582C431-6531-FC9D-B810-203608D52A1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915383" y="18428769"/>
            <a:ext cx="2144732" cy="2144732"/>
          </a:xfrm>
          <a:prstGeom prst="rect">
            <a:avLst/>
          </a:prstGeom>
        </p:spPr>
      </p:pic>
      <p:pic>
        <p:nvPicPr>
          <p:cNvPr id="98" name="Graphic 97" descr="Checkmark with solid fill">
            <a:extLst>
              <a:ext uri="{FF2B5EF4-FFF2-40B4-BE49-F238E27FC236}">
                <a16:creationId xmlns:a16="http://schemas.microsoft.com/office/drawing/2014/main" id="{1262A060-9F9D-DE7B-C6AA-315C4BD53AF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754230" y="18254408"/>
            <a:ext cx="936137" cy="936137"/>
          </a:xfrm>
          <a:prstGeom prst="rect">
            <a:avLst/>
          </a:prstGeom>
        </p:spPr>
      </p:pic>
      <p:pic>
        <p:nvPicPr>
          <p:cNvPr id="114" name="Graphic 113" descr="Email with solid fill">
            <a:extLst>
              <a:ext uri="{FF2B5EF4-FFF2-40B4-BE49-F238E27FC236}">
                <a16:creationId xmlns:a16="http://schemas.microsoft.com/office/drawing/2014/main" id="{CB6B7CBD-79E2-0203-A427-5E9B41FAB33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637027" y="18995570"/>
            <a:ext cx="1385887" cy="1385887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60BEE6E6-1EA8-FC58-8544-1CD6452CD45E}"/>
              </a:ext>
            </a:extLst>
          </p:cNvPr>
          <p:cNvSpPr txBox="1"/>
          <p:nvPr/>
        </p:nvSpPr>
        <p:spPr>
          <a:xfrm flipH="1">
            <a:off x="22167527" y="7839120"/>
            <a:ext cx="500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Location based offer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CADC9F8-FD9B-FBEF-733D-3CF7FFF29A23}"/>
              </a:ext>
            </a:extLst>
          </p:cNvPr>
          <p:cNvCxnSpPr>
            <a:cxnSpLocks/>
          </p:cNvCxnSpPr>
          <p:nvPr/>
        </p:nvCxnSpPr>
        <p:spPr bwMode="auto">
          <a:xfrm>
            <a:off x="2155578" y="18428769"/>
            <a:ext cx="0" cy="2496217"/>
          </a:xfrm>
          <a:prstGeom prst="line">
            <a:avLst/>
          </a:prstGeom>
          <a:ln w="203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C5A8A52D-2442-7E7D-FC27-50245FDF96EA}"/>
              </a:ext>
            </a:extLst>
          </p:cNvPr>
          <p:cNvSpPr/>
          <p:nvPr/>
        </p:nvSpPr>
        <p:spPr bwMode="auto">
          <a:xfrm>
            <a:off x="24817153" y="19457950"/>
            <a:ext cx="2034625" cy="465054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78D00B-0395-22B0-5FAA-C2CB9975AB1E}"/>
              </a:ext>
            </a:extLst>
          </p:cNvPr>
          <p:cNvSpPr txBox="1"/>
          <p:nvPr/>
        </p:nvSpPr>
        <p:spPr>
          <a:xfrm>
            <a:off x="2533162" y="19854304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Registration</a:t>
            </a: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CD1A398-704C-89AE-40C2-849E1AD0415E}"/>
              </a:ext>
            </a:extLst>
          </p:cNvPr>
          <p:cNvSpPr/>
          <p:nvPr/>
        </p:nvSpPr>
        <p:spPr bwMode="auto">
          <a:xfrm>
            <a:off x="6862312" y="19425320"/>
            <a:ext cx="2494066" cy="428984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AB8A904-5FB2-EDD9-0450-76E02631293A}"/>
              </a:ext>
            </a:extLst>
          </p:cNvPr>
          <p:cNvSpPr txBox="1"/>
          <p:nvPr/>
        </p:nvSpPr>
        <p:spPr>
          <a:xfrm>
            <a:off x="6864779" y="19770305"/>
            <a:ext cx="23695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Email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verification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5288DA8-2507-352A-18E6-D5756E79C18D}"/>
              </a:ext>
            </a:extLst>
          </p:cNvPr>
          <p:cNvCxnSpPr>
            <a:cxnSpLocks/>
            <a:endCxn id="190" idx="3"/>
          </p:cNvCxnSpPr>
          <p:nvPr/>
        </p:nvCxnSpPr>
        <p:spPr bwMode="auto">
          <a:xfrm flipH="1">
            <a:off x="11217179" y="19700475"/>
            <a:ext cx="995787" cy="0"/>
          </a:xfrm>
          <a:prstGeom prst="line">
            <a:avLst/>
          </a:prstGeom>
          <a:ln w="2286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B92A4426-24B2-3D04-D08A-BDB681204098}"/>
              </a:ext>
            </a:extLst>
          </p:cNvPr>
          <p:cNvSpPr/>
          <p:nvPr/>
        </p:nvSpPr>
        <p:spPr bwMode="auto">
          <a:xfrm>
            <a:off x="12257247" y="17630418"/>
            <a:ext cx="2692493" cy="354741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FA13CE4-EC8C-C029-7D20-843243BBDA1A}"/>
              </a:ext>
            </a:extLst>
          </p:cNvPr>
          <p:cNvSpPr txBox="1"/>
          <p:nvPr/>
        </p:nvSpPr>
        <p:spPr>
          <a:xfrm>
            <a:off x="11412693" y="15783902"/>
            <a:ext cx="6193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A8310C"/>
                </a:solidFill>
              </a:rPr>
              <a:t>Search &amp; Visit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A8310C"/>
                </a:solidFill>
              </a:rPr>
              <a:t>React &amp; Comment on Offers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A8310C"/>
                </a:solidFill>
              </a:rPr>
              <a:t>Review Brand</a:t>
            </a: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2517A9E4-090C-4D52-13C4-11EC9ED89598}"/>
              </a:ext>
            </a:extLst>
          </p:cNvPr>
          <p:cNvSpPr/>
          <p:nvPr/>
        </p:nvSpPr>
        <p:spPr bwMode="auto">
          <a:xfrm>
            <a:off x="27068022" y="21572837"/>
            <a:ext cx="2575169" cy="428984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1D56EC8-A9C3-0B45-1027-D7D681A623B6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95625" y="17654898"/>
            <a:ext cx="34682" cy="4538347"/>
          </a:xfrm>
          <a:prstGeom prst="line">
            <a:avLst/>
          </a:prstGeom>
          <a:ln w="2286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9" name="Graphic 148" descr="Harvey Balls 100% with solid fill">
            <a:extLst>
              <a:ext uri="{FF2B5EF4-FFF2-40B4-BE49-F238E27FC236}">
                <a16:creationId xmlns:a16="http://schemas.microsoft.com/office/drawing/2014/main" id="{39FA86DD-337B-D84A-9C9F-874B3F473FA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835033" y="17377223"/>
            <a:ext cx="914400" cy="914400"/>
          </a:xfrm>
          <a:prstGeom prst="rect">
            <a:avLst/>
          </a:prstGeom>
        </p:spPr>
      </p:pic>
      <p:pic>
        <p:nvPicPr>
          <p:cNvPr id="150" name="Graphic 149" descr="Harvey Balls 100% with solid fill">
            <a:extLst>
              <a:ext uri="{FF2B5EF4-FFF2-40B4-BE49-F238E27FC236}">
                <a16:creationId xmlns:a16="http://schemas.microsoft.com/office/drawing/2014/main" id="{58F4A879-B9E4-F038-EE97-306F315EE79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755766" y="21454047"/>
            <a:ext cx="914400" cy="914400"/>
          </a:xfrm>
          <a:prstGeom prst="rect">
            <a:avLst/>
          </a:prstGeom>
        </p:spPr>
      </p:pic>
      <p:pic>
        <p:nvPicPr>
          <p:cNvPr id="151" name="Graphic 150" descr="Harvey Balls 100% with solid fill">
            <a:extLst>
              <a:ext uri="{FF2B5EF4-FFF2-40B4-BE49-F238E27FC236}">
                <a16:creationId xmlns:a16="http://schemas.microsoft.com/office/drawing/2014/main" id="{9B3CF5D0-C4C7-930E-CCA2-11FF3C3124B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730448" y="19243274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5BCA00C1-DB7E-95BE-ED0C-B018A7A98A69}"/>
              </a:ext>
            </a:extLst>
          </p:cNvPr>
          <p:cNvSpPr txBox="1"/>
          <p:nvPr/>
        </p:nvSpPr>
        <p:spPr>
          <a:xfrm>
            <a:off x="11298251" y="22576434"/>
            <a:ext cx="5312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A8310C"/>
                </a:solidFill>
              </a:rPr>
              <a:t>Create Offer Posts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A8310C"/>
                </a:solidFill>
              </a:rPr>
              <a:t>Get Reviewed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A8310C"/>
                </a:solidFill>
              </a:rPr>
              <a:t>Reach out to customers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F76BDC9-C0FC-8FDA-53AF-1C0A54446ABA}"/>
              </a:ext>
            </a:extLst>
          </p:cNvPr>
          <p:cNvSpPr txBox="1"/>
          <p:nvPr/>
        </p:nvSpPr>
        <p:spPr>
          <a:xfrm>
            <a:off x="20449297" y="16320265"/>
            <a:ext cx="3827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A8310C"/>
                </a:solidFill>
              </a:rPr>
              <a:t>Search and Visit</a:t>
            </a:r>
          </a:p>
        </p:txBody>
      </p: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B0E15DF8-EBB2-D7F7-6EE8-ECFD889E1FAB}"/>
              </a:ext>
            </a:extLst>
          </p:cNvPr>
          <p:cNvSpPr/>
          <p:nvPr/>
        </p:nvSpPr>
        <p:spPr bwMode="auto">
          <a:xfrm rot="5400000">
            <a:off x="19522511" y="16423396"/>
            <a:ext cx="1044045" cy="493990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1D866D67-9355-B582-3A45-2766F81A7FA9}"/>
              </a:ext>
            </a:extLst>
          </p:cNvPr>
          <p:cNvSpPr/>
          <p:nvPr/>
        </p:nvSpPr>
        <p:spPr bwMode="auto">
          <a:xfrm>
            <a:off x="27015980" y="17441542"/>
            <a:ext cx="2575169" cy="428984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5ABB9F9-FDFD-77B9-F1E7-EBCA5FCC4823}"/>
              </a:ext>
            </a:extLst>
          </p:cNvPr>
          <p:cNvCxnSpPr>
            <a:cxnSpLocks/>
          </p:cNvCxnSpPr>
          <p:nvPr/>
        </p:nvCxnSpPr>
        <p:spPr bwMode="auto">
          <a:xfrm flipV="1">
            <a:off x="26954358" y="17540264"/>
            <a:ext cx="34682" cy="4538347"/>
          </a:xfrm>
          <a:prstGeom prst="line">
            <a:avLst/>
          </a:prstGeom>
          <a:ln w="2286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7" name="Graphic 156" descr="Harvey Balls 100% with solid fill">
            <a:extLst>
              <a:ext uri="{FF2B5EF4-FFF2-40B4-BE49-F238E27FC236}">
                <a16:creationId xmlns:a16="http://schemas.microsoft.com/office/drawing/2014/main" id="{55AD7342-58EF-8303-8F24-67C7CEDC884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6593766" y="17262589"/>
            <a:ext cx="914400" cy="914400"/>
          </a:xfrm>
          <a:prstGeom prst="rect">
            <a:avLst/>
          </a:prstGeom>
        </p:spPr>
      </p:pic>
      <p:pic>
        <p:nvPicPr>
          <p:cNvPr id="158" name="Graphic 157" descr="Harvey Balls 100% with solid fill">
            <a:extLst>
              <a:ext uri="{FF2B5EF4-FFF2-40B4-BE49-F238E27FC236}">
                <a16:creationId xmlns:a16="http://schemas.microsoft.com/office/drawing/2014/main" id="{ECB86603-7A67-1617-3096-4EED8C08D76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6514499" y="21339413"/>
            <a:ext cx="914400" cy="914400"/>
          </a:xfrm>
          <a:prstGeom prst="rect">
            <a:avLst/>
          </a:prstGeom>
        </p:spPr>
      </p:pic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404F5912-6831-90E0-01C9-BD9681901A3F}"/>
              </a:ext>
            </a:extLst>
          </p:cNvPr>
          <p:cNvSpPr/>
          <p:nvPr/>
        </p:nvSpPr>
        <p:spPr bwMode="auto">
          <a:xfrm>
            <a:off x="12374571" y="21696755"/>
            <a:ext cx="2575169" cy="428984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D497321-0FEA-3E65-C5E5-375070EBC0F1}"/>
              </a:ext>
            </a:extLst>
          </p:cNvPr>
          <p:cNvSpPr txBox="1"/>
          <p:nvPr/>
        </p:nvSpPr>
        <p:spPr>
          <a:xfrm flipH="1">
            <a:off x="532153" y="17584214"/>
            <a:ext cx="3389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(General Users)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1DF6B94-2EA5-3D48-54E9-DFA0E57008E0}"/>
              </a:ext>
            </a:extLst>
          </p:cNvPr>
          <p:cNvSpPr txBox="1"/>
          <p:nvPr/>
        </p:nvSpPr>
        <p:spPr>
          <a:xfrm flipH="1">
            <a:off x="336608" y="23195612"/>
            <a:ext cx="3773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(Brands, Online &amp;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Offline Shops)</a:t>
            </a:r>
          </a:p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B1CF330-0662-FBB5-3A53-F1BA0B57271F}"/>
              </a:ext>
            </a:extLst>
          </p:cNvPr>
          <p:cNvSpPr txBox="1"/>
          <p:nvPr/>
        </p:nvSpPr>
        <p:spPr>
          <a:xfrm flipH="1">
            <a:off x="20828408" y="15263007"/>
            <a:ext cx="453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(Unregistered Users)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C05173D-B6B2-12FE-0AFF-E65C99AF75FA}"/>
              </a:ext>
            </a:extLst>
          </p:cNvPr>
          <p:cNvSpPr txBox="1"/>
          <p:nvPr/>
        </p:nvSpPr>
        <p:spPr>
          <a:xfrm>
            <a:off x="26268435" y="15902508"/>
            <a:ext cx="5083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A8310C"/>
                </a:solidFill>
              </a:rPr>
              <a:t>Getting the Best deals </a:t>
            </a:r>
            <a:br>
              <a:rPr lang="en-US" sz="3200" b="1" dirty="0">
                <a:solidFill>
                  <a:srgbClr val="A8310C"/>
                </a:solidFill>
              </a:rPr>
            </a:br>
            <a:r>
              <a:rPr lang="en-US" sz="3200" b="1" dirty="0">
                <a:solidFill>
                  <a:srgbClr val="A8310C"/>
                </a:solidFill>
              </a:rPr>
              <a:t>from genuine source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AF95E1A-9F6C-453D-9A16-A21E8D824D5D}"/>
              </a:ext>
            </a:extLst>
          </p:cNvPr>
          <p:cNvSpPr txBox="1"/>
          <p:nvPr/>
        </p:nvSpPr>
        <p:spPr>
          <a:xfrm>
            <a:off x="26348546" y="22326102"/>
            <a:ext cx="5471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A8310C"/>
                </a:solidFill>
              </a:rPr>
              <a:t>Reaching out to</a:t>
            </a:r>
            <a:br>
              <a:rPr lang="en-US" sz="3200" b="1" dirty="0">
                <a:solidFill>
                  <a:srgbClr val="A8310C"/>
                </a:solidFill>
              </a:rPr>
            </a:br>
            <a:r>
              <a:rPr lang="en-US" sz="3200" b="1" dirty="0">
                <a:solidFill>
                  <a:srgbClr val="A8310C"/>
                </a:solidFill>
              </a:rPr>
              <a:t>potential customers with</a:t>
            </a:r>
            <a:br>
              <a:rPr lang="en-US" sz="3200" b="1" dirty="0">
                <a:solidFill>
                  <a:srgbClr val="A8310C"/>
                </a:solidFill>
              </a:rPr>
            </a:br>
            <a:r>
              <a:rPr lang="en-US" sz="3200" b="1" dirty="0">
                <a:solidFill>
                  <a:srgbClr val="A8310C"/>
                </a:solidFill>
              </a:rPr>
              <a:t>less marketing cost</a:t>
            </a:r>
          </a:p>
        </p:txBody>
      </p:sp>
      <p:pic>
        <p:nvPicPr>
          <p:cNvPr id="166" name="Graphic 165" descr="Handshake with solid fill">
            <a:extLst>
              <a:ext uri="{FF2B5EF4-FFF2-40B4-BE49-F238E27FC236}">
                <a16:creationId xmlns:a16="http://schemas.microsoft.com/office/drawing/2014/main" id="{ED2788A6-F1D3-62BD-4EA7-02D71E07736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0032422" y="16772702"/>
            <a:ext cx="1995932" cy="1995932"/>
          </a:xfrm>
          <a:prstGeom prst="rect">
            <a:avLst/>
          </a:prstGeom>
        </p:spPr>
      </p:pic>
      <p:pic>
        <p:nvPicPr>
          <p:cNvPr id="168" name="Graphic 167" descr="Group brainstorm with solid fill">
            <a:extLst>
              <a:ext uri="{FF2B5EF4-FFF2-40B4-BE49-F238E27FC236}">
                <a16:creationId xmlns:a16="http://schemas.microsoft.com/office/drawing/2014/main" id="{ACA638D6-B4F6-8253-B4B3-D1BB70EF572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9966354" y="20517939"/>
            <a:ext cx="1995932" cy="1995932"/>
          </a:xfrm>
          <a:prstGeom prst="rect">
            <a:avLst/>
          </a:prstGeom>
        </p:spPr>
      </p:pic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B51A901E-1EF6-CCF1-119D-698EA97A97FF}"/>
              </a:ext>
            </a:extLst>
          </p:cNvPr>
          <p:cNvSpPr/>
          <p:nvPr/>
        </p:nvSpPr>
        <p:spPr bwMode="auto">
          <a:xfrm>
            <a:off x="2558549" y="19457950"/>
            <a:ext cx="2494066" cy="428984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055A74B-D886-685C-C1F5-57E085EC5B93}"/>
              </a:ext>
            </a:extLst>
          </p:cNvPr>
          <p:cNvSpPr txBox="1"/>
          <p:nvPr/>
        </p:nvSpPr>
        <p:spPr>
          <a:xfrm>
            <a:off x="3865835" y="21414261"/>
            <a:ext cx="6349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</a:rPr>
              <a:t>Registration Process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330CEF0-234A-B997-1DE7-5F7460896812}"/>
              </a:ext>
            </a:extLst>
          </p:cNvPr>
          <p:cNvSpPr txBox="1"/>
          <p:nvPr/>
        </p:nvSpPr>
        <p:spPr>
          <a:xfrm>
            <a:off x="17442586" y="22665773"/>
            <a:ext cx="45640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</a:rPr>
              <a:t>System Usage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F4A6BDA-2469-C9A7-FE20-8DE6EE46E934}"/>
              </a:ext>
            </a:extLst>
          </p:cNvPr>
          <p:cNvSpPr txBox="1"/>
          <p:nvPr/>
        </p:nvSpPr>
        <p:spPr>
          <a:xfrm flipH="1">
            <a:off x="17117892" y="10804935"/>
            <a:ext cx="316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Users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B8EBD3D-D7DD-1C89-28AF-5FDB02761EF0}"/>
              </a:ext>
            </a:extLst>
          </p:cNvPr>
          <p:cNvSpPr txBox="1"/>
          <p:nvPr/>
        </p:nvSpPr>
        <p:spPr>
          <a:xfrm>
            <a:off x="29424370" y="5741301"/>
            <a:ext cx="2212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Sellers</a:t>
            </a:r>
          </a:p>
        </p:txBody>
      </p:sp>
      <p:pic>
        <p:nvPicPr>
          <p:cNvPr id="202" name="Graphic 201" descr="Hierarchy with solid fill">
            <a:extLst>
              <a:ext uri="{FF2B5EF4-FFF2-40B4-BE49-F238E27FC236}">
                <a16:creationId xmlns:a16="http://schemas.microsoft.com/office/drawing/2014/main" id="{F21DC04D-1279-5406-CCC4-F5EE57C766D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5343891" y="17448985"/>
            <a:ext cx="1923480" cy="1923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4" name="Graphic 203" descr="Map with pin with solid fill">
            <a:extLst>
              <a:ext uri="{FF2B5EF4-FFF2-40B4-BE49-F238E27FC236}">
                <a16:creationId xmlns:a16="http://schemas.microsoft.com/office/drawing/2014/main" id="{B8C654FF-F4AF-9B1B-6AE8-F7B3447B2B8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21166969" y="17244218"/>
            <a:ext cx="2094809" cy="2094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Graphic 205" descr="Dollar with solid fill">
            <a:extLst>
              <a:ext uri="{FF2B5EF4-FFF2-40B4-BE49-F238E27FC236}">
                <a16:creationId xmlns:a16="http://schemas.microsoft.com/office/drawing/2014/main" id="{C71D099D-6DC6-5ED6-BC45-F997EE69897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8356749" y="17149879"/>
            <a:ext cx="1843325" cy="1843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8" name="Graphic 207" descr="Tag with solid fill">
            <a:extLst>
              <a:ext uri="{FF2B5EF4-FFF2-40B4-BE49-F238E27FC236}">
                <a16:creationId xmlns:a16="http://schemas.microsoft.com/office/drawing/2014/main" id="{303239A0-4D56-AA73-CCD4-5CD6987200D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22952708" y="19081661"/>
            <a:ext cx="1843325" cy="1843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0" name="Graphic 209" descr="Search Inventory with solid fill">
            <a:extLst>
              <a:ext uri="{FF2B5EF4-FFF2-40B4-BE49-F238E27FC236}">
                <a16:creationId xmlns:a16="http://schemas.microsoft.com/office/drawing/2014/main" id="{1235E34F-8055-EEF6-0E45-47D74843014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6007105" y="20035596"/>
            <a:ext cx="1923480" cy="1923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2" name="Graphic 211" descr="Present with solid fill">
            <a:extLst>
              <a:ext uri="{FF2B5EF4-FFF2-40B4-BE49-F238E27FC236}">
                <a16:creationId xmlns:a16="http://schemas.microsoft.com/office/drawing/2014/main" id="{8F9DCEAF-FD2A-1E1C-3612-2F0B703942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9323411" y="20759882"/>
            <a:ext cx="1591676" cy="1591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4" name="Graphic 213" descr="Pound with solid fill">
            <a:extLst>
              <a:ext uri="{FF2B5EF4-FFF2-40B4-BE49-F238E27FC236}">
                <a16:creationId xmlns:a16="http://schemas.microsoft.com/office/drawing/2014/main" id="{1CD10658-5060-A575-50FC-FB8E3B8B866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21441301" y="20242288"/>
            <a:ext cx="1801543" cy="1801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229CE5D6-61C9-390E-FD31-1CAC1865C5FD}"/>
              </a:ext>
            </a:extLst>
          </p:cNvPr>
          <p:cNvSpPr txBox="1"/>
          <p:nvPr/>
        </p:nvSpPr>
        <p:spPr>
          <a:xfrm flipH="1">
            <a:off x="4353369" y="22278784"/>
            <a:ext cx="5413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(Registered account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skips this process)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A444389-37B9-78BC-B52A-75A66F31FC1D}"/>
              </a:ext>
            </a:extLst>
          </p:cNvPr>
          <p:cNvSpPr txBox="1"/>
          <p:nvPr/>
        </p:nvSpPr>
        <p:spPr>
          <a:xfrm flipH="1">
            <a:off x="4287787" y="16029907"/>
            <a:ext cx="5775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Single registration process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>using RESTful API</a:t>
            </a:r>
          </a:p>
        </p:txBody>
      </p:sp>
      <p:pic>
        <p:nvPicPr>
          <p:cNvPr id="218" name="Graphic 217" descr="Transfer with solid fill">
            <a:extLst>
              <a:ext uri="{FF2B5EF4-FFF2-40B4-BE49-F238E27FC236}">
                <a16:creationId xmlns:a16="http://schemas.microsoft.com/office/drawing/2014/main" id="{822EA1CD-C60B-CFE8-405C-AFFEA04A27B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>
            <a:off x="18923955" y="9695711"/>
            <a:ext cx="1846397" cy="914400"/>
          </a:xfrm>
          <a:prstGeom prst="rect">
            <a:avLst/>
          </a:prstGeom>
        </p:spPr>
      </p:pic>
      <p:pic>
        <p:nvPicPr>
          <p:cNvPr id="219" name="Graphic 218" descr="Transfer with solid fill">
            <a:extLst>
              <a:ext uri="{FF2B5EF4-FFF2-40B4-BE49-F238E27FC236}">
                <a16:creationId xmlns:a16="http://schemas.microsoft.com/office/drawing/2014/main" id="{C78681EA-9D21-D006-850B-0E7DD13DFD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5400000" flipH="1">
            <a:off x="6508849" y="17482345"/>
            <a:ext cx="881693" cy="659859"/>
          </a:xfrm>
          <a:prstGeom prst="rect">
            <a:avLst/>
          </a:prstGeom>
        </p:spPr>
      </p:pic>
      <p:pic>
        <p:nvPicPr>
          <p:cNvPr id="220" name="Graphic 219" descr="Harvey Balls 100% with solid fill">
            <a:extLst>
              <a:ext uri="{FF2B5EF4-FFF2-40B4-BE49-F238E27FC236}">
                <a16:creationId xmlns:a16="http://schemas.microsoft.com/office/drawing/2014/main" id="{7F450B45-60C9-0DDD-818A-8D6CAAE19DE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751400" y="19213421"/>
            <a:ext cx="914400" cy="914400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9ECA16FE-82B5-668C-43C2-7C17BDC290FC}"/>
              </a:ext>
            </a:extLst>
          </p:cNvPr>
          <p:cNvSpPr txBox="1"/>
          <p:nvPr/>
        </p:nvSpPr>
        <p:spPr>
          <a:xfrm flipH="1">
            <a:off x="15681840" y="23537460"/>
            <a:ext cx="7951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(Easy User Interface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with session management)</a:t>
            </a:r>
          </a:p>
        </p:txBody>
      </p:sp>
      <p:pic>
        <p:nvPicPr>
          <p:cNvPr id="223" name="Graphic 222" descr="Search Inventory with solid fill">
            <a:extLst>
              <a:ext uri="{FF2B5EF4-FFF2-40B4-BE49-F238E27FC236}">
                <a16:creationId xmlns:a16="http://schemas.microsoft.com/office/drawing/2014/main" id="{692E592F-931C-5A7A-39C2-E894CA61FD4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2117425" y="26449815"/>
            <a:ext cx="3406218" cy="3406218"/>
          </a:xfrm>
          <a:prstGeom prst="rect">
            <a:avLst/>
          </a:prstGeom>
        </p:spPr>
      </p:pic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622B9E5-8A39-2CB9-710B-F9AC85C13755}"/>
              </a:ext>
            </a:extLst>
          </p:cNvPr>
          <p:cNvCxnSpPr/>
          <p:nvPr/>
        </p:nvCxnSpPr>
        <p:spPr bwMode="auto">
          <a:xfrm>
            <a:off x="8276258" y="26494868"/>
            <a:ext cx="0" cy="61799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CE1AEC3-AB5C-A950-70B8-D836575885C9}"/>
              </a:ext>
            </a:extLst>
          </p:cNvPr>
          <p:cNvSpPr txBox="1"/>
          <p:nvPr/>
        </p:nvSpPr>
        <p:spPr>
          <a:xfrm>
            <a:off x="117916" y="30212763"/>
            <a:ext cx="7984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Multiple Searching Option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C3EFE2D-4E28-6C5F-72ED-7C715DC1C3EA}"/>
              </a:ext>
            </a:extLst>
          </p:cNvPr>
          <p:cNvSpPr txBox="1"/>
          <p:nvPr/>
        </p:nvSpPr>
        <p:spPr>
          <a:xfrm>
            <a:off x="824318" y="30768483"/>
            <a:ext cx="5575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FBFB2D"/>
                </a:solidFill>
              </a:rPr>
              <a:t> Search by Product Name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FBFB2D"/>
                </a:solidFill>
              </a:rPr>
              <a:t> Search by budget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FBFB2D"/>
                </a:solidFill>
              </a:rPr>
              <a:t> Search by Brand</a:t>
            </a: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02133321-A0D0-1A01-F573-7390471C1869}"/>
              </a:ext>
            </a:extLst>
          </p:cNvPr>
          <p:cNvSpPr/>
          <p:nvPr/>
        </p:nvSpPr>
        <p:spPr bwMode="auto">
          <a:xfrm>
            <a:off x="8571260" y="30229302"/>
            <a:ext cx="7445503" cy="2019717"/>
          </a:xfrm>
          <a:prstGeom prst="roundRect">
            <a:avLst/>
          </a:prstGeom>
          <a:solidFill>
            <a:srgbClr val="002060"/>
          </a:solidFill>
          <a:ln w="762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0DD6B30-943D-4DB3-458A-CB93FAD68C15}"/>
              </a:ext>
            </a:extLst>
          </p:cNvPr>
          <p:cNvSpPr txBox="1"/>
          <p:nvPr/>
        </p:nvSpPr>
        <p:spPr>
          <a:xfrm>
            <a:off x="8810244" y="30274317"/>
            <a:ext cx="79842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</a:rPr>
              <a:t>CNN model for better </a:t>
            </a:r>
          </a:p>
          <a:p>
            <a:r>
              <a:rPr lang="en-US" sz="4000" b="1" dirty="0">
                <a:solidFill>
                  <a:schemeClr val="accent3"/>
                </a:solidFill>
              </a:rPr>
              <a:t>search result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3B93DE8-ED10-825D-EDE1-AD7096C940C9}"/>
              </a:ext>
            </a:extLst>
          </p:cNvPr>
          <p:cNvSpPr txBox="1"/>
          <p:nvPr/>
        </p:nvSpPr>
        <p:spPr>
          <a:xfrm>
            <a:off x="8795110" y="31548947"/>
            <a:ext cx="4007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FBFB2D"/>
                </a:solidFill>
              </a:rPr>
              <a:t> Search by Image</a:t>
            </a:r>
          </a:p>
        </p:txBody>
      </p:sp>
      <p:pic>
        <p:nvPicPr>
          <p:cNvPr id="1026" name="Picture 2" descr="How Do Neural Network Systems Work? - CHM">
            <a:extLst>
              <a:ext uri="{FF2B5EF4-FFF2-40B4-BE49-F238E27FC236}">
                <a16:creationId xmlns:a16="http://schemas.microsoft.com/office/drawing/2014/main" id="{9F06B088-42B2-5408-3982-4C9C10448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BEBA8EAE-BF5A-486C-A8C5-ECC9F3942E4B}">
                <a14:imgProps xmlns:a14="http://schemas.microsoft.com/office/drawing/2010/main">
                  <a14:imgLayer r:embed="rId5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996" y="26489915"/>
            <a:ext cx="4417143" cy="360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C69E51B5-7B24-8641-99B2-0D44344EB258}"/>
              </a:ext>
            </a:extLst>
          </p:cNvPr>
          <p:cNvSpPr/>
          <p:nvPr/>
        </p:nvSpPr>
        <p:spPr bwMode="auto">
          <a:xfrm>
            <a:off x="16672215" y="30319904"/>
            <a:ext cx="7445503" cy="2019717"/>
          </a:xfrm>
          <a:prstGeom prst="roundRect">
            <a:avLst/>
          </a:prstGeom>
          <a:solidFill>
            <a:srgbClr val="002060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40DD3F7-8C73-8EC6-D6D0-AA5AFFD6EA86}"/>
              </a:ext>
            </a:extLst>
          </p:cNvPr>
          <p:cNvSpPr txBox="1"/>
          <p:nvPr/>
        </p:nvSpPr>
        <p:spPr>
          <a:xfrm>
            <a:off x="15944550" y="30281739"/>
            <a:ext cx="7984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One map for all Offers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9F10FDD-D266-8F24-3A48-EE41F4894438}"/>
              </a:ext>
            </a:extLst>
          </p:cNvPr>
          <p:cNvSpPr txBox="1"/>
          <p:nvPr/>
        </p:nvSpPr>
        <p:spPr>
          <a:xfrm>
            <a:off x="16941983" y="31080371"/>
            <a:ext cx="700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FBFB2D"/>
                </a:solidFill>
              </a:rPr>
              <a:t> Find nearby offers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FBFB2D"/>
                </a:solidFill>
              </a:rPr>
              <a:t> Find all offers around the world</a:t>
            </a:r>
          </a:p>
        </p:txBody>
      </p:sp>
      <p:graphicFrame>
        <p:nvGraphicFramePr>
          <p:cNvPr id="246" name="Diagram 245">
            <a:extLst>
              <a:ext uri="{FF2B5EF4-FFF2-40B4-BE49-F238E27FC236}">
                <a16:creationId xmlns:a16="http://schemas.microsoft.com/office/drawing/2014/main" id="{721FD857-C3C9-3E2F-6B06-AA8E8C205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96833"/>
              </p:ext>
            </p:extLst>
          </p:nvPr>
        </p:nvGraphicFramePr>
        <p:xfrm>
          <a:off x="18239704" y="26449815"/>
          <a:ext cx="4078759" cy="32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9" r:lo="rId60" r:qs="rId61" r:cs="rId62"/>
          </a:graphicData>
        </a:graphic>
      </p:graphicFrame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8EDEC68-FC04-A4C9-EAEE-0FEFB84D3463}"/>
              </a:ext>
            </a:extLst>
          </p:cNvPr>
          <p:cNvCxnSpPr/>
          <p:nvPr/>
        </p:nvCxnSpPr>
        <p:spPr bwMode="auto">
          <a:xfrm>
            <a:off x="16341154" y="26494868"/>
            <a:ext cx="0" cy="61799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147AD2B6-7578-4CFD-9E15-1901F6FC5A58}"/>
              </a:ext>
            </a:extLst>
          </p:cNvPr>
          <p:cNvCxnSpPr/>
          <p:nvPr/>
        </p:nvCxnSpPr>
        <p:spPr bwMode="auto">
          <a:xfrm>
            <a:off x="24445926" y="26262462"/>
            <a:ext cx="0" cy="61799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CAD3ED21-DF51-AAC4-07C9-0F65123084C0}"/>
              </a:ext>
            </a:extLst>
          </p:cNvPr>
          <p:cNvSpPr/>
          <p:nvPr/>
        </p:nvSpPr>
        <p:spPr bwMode="auto">
          <a:xfrm>
            <a:off x="24706494" y="30268558"/>
            <a:ext cx="7445503" cy="2019717"/>
          </a:xfrm>
          <a:prstGeom prst="roundRect">
            <a:avLst/>
          </a:prstGeom>
          <a:solidFill>
            <a:srgbClr val="002060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60FDE79-472C-1503-9B0F-4F534EA0B9C0}"/>
              </a:ext>
            </a:extLst>
          </p:cNvPr>
          <p:cNvSpPr txBox="1"/>
          <p:nvPr/>
        </p:nvSpPr>
        <p:spPr>
          <a:xfrm>
            <a:off x="24838098" y="30313573"/>
            <a:ext cx="7984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</a:rPr>
              <a:t>Find out best Brands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4F4C10C-D2B9-BCCF-BE90-B0F2CDF801AC}"/>
              </a:ext>
            </a:extLst>
          </p:cNvPr>
          <p:cNvSpPr txBox="1"/>
          <p:nvPr/>
        </p:nvSpPr>
        <p:spPr>
          <a:xfrm>
            <a:off x="24872445" y="30802584"/>
            <a:ext cx="7454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FBFB2D"/>
                </a:solidFill>
              </a:rPr>
              <a:t> Users can review brands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FBFB2D"/>
                </a:solidFill>
              </a:rPr>
              <a:t> Higher Rating - Better Brands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FBFB2D"/>
                </a:solidFill>
              </a:rPr>
              <a:t> Users can react &amp; Comment</a:t>
            </a:r>
          </a:p>
        </p:txBody>
      </p:sp>
      <p:pic>
        <p:nvPicPr>
          <p:cNvPr id="1030" name="Graphic 1029" descr="Rating Star with solid fill">
            <a:extLst>
              <a:ext uri="{FF2B5EF4-FFF2-40B4-BE49-F238E27FC236}">
                <a16:creationId xmlns:a16="http://schemas.microsoft.com/office/drawing/2014/main" id="{2435D8EB-FA6C-76B4-49A8-FC7DEBE9E36A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7462451" y="25239717"/>
            <a:ext cx="4221119" cy="4221119"/>
          </a:xfrm>
          <a:prstGeom prst="rect">
            <a:avLst/>
          </a:prstGeom>
        </p:spPr>
      </p:pic>
      <p:pic>
        <p:nvPicPr>
          <p:cNvPr id="1032" name="Graphic 1031" descr="Rating 3 Star with solid fill">
            <a:extLst>
              <a:ext uri="{FF2B5EF4-FFF2-40B4-BE49-F238E27FC236}">
                <a16:creationId xmlns:a16="http://schemas.microsoft.com/office/drawing/2014/main" id="{4F205FC4-83D9-2685-FA93-D0BFB47EFCF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24854651" y="25268967"/>
            <a:ext cx="4137798" cy="4137798"/>
          </a:xfrm>
          <a:prstGeom prst="rect">
            <a:avLst/>
          </a:prstGeom>
        </p:spPr>
      </p:pic>
      <p:pic>
        <p:nvPicPr>
          <p:cNvPr id="1033" name="Graphic 1032" descr="Rating 3 Star with solid fill">
            <a:extLst>
              <a:ext uri="{FF2B5EF4-FFF2-40B4-BE49-F238E27FC236}">
                <a16:creationId xmlns:a16="http://schemas.microsoft.com/office/drawing/2014/main" id="{E38B2779-0DCD-82CA-CC8A-5810857CE8A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26175667" y="25268967"/>
            <a:ext cx="4137798" cy="4137798"/>
          </a:xfrm>
          <a:prstGeom prst="rect">
            <a:avLst/>
          </a:prstGeom>
        </p:spPr>
      </p:pic>
      <p:pic>
        <p:nvPicPr>
          <p:cNvPr id="1035" name="Graphic 1034" descr="Comment Like with solid fill">
            <a:extLst>
              <a:ext uri="{FF2B5EF4-FFF2-40B4-BE49-F238E27FC236}">
                <a16:creationId xmlns:a16="http://schemas.microsoft.com/office/drawing/2014/main" id="{D8F346AA-8030-3E3B-5044-A508196ED494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5519940" y="28204231"/>
            <a:ext cx="1839739" cy="1839739"/>
          </a:xfrm>
          <a:prstGeom prst="rect">
            <a:avLst/>
          </a:prstGeom>
        </p:spPr>
      </p:pic>
      <p:pic>
        <p:nvPicPr>
          <p:cNvPr id="1037" name="Graphic 1036" descr="Comment Dislike with solid fill">
            <a:extLst>
              <a:ext uri="{FF2B5EF4-FFF2-40B4-BE49-F238E27FC236}">
                <a16:creationId xmlns:a16="http://schemas.microsoft.com/office/drawing/2014/main" id="{0702359B-05AF-3482-F814-3D40AE71BFF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27401798" y="28197840"/>
            <a:ext cx="1839739" cy="1839739"/>
          </a:xfrm>
          <a:prstGeom prst="rect">
            <a:avLst/>
          </a:prstGeom>
        </p:spPr>
      </p:pic>
      <p:pic>
        <p:nvPicPr>
          <p:cNvPr id="1039" name="Graphic 1038" descr="Comment Important with solid fill">
            <a:extLst>
              <a:ext uri="{FF2B5EF4-FFF2-40B4-BE49-F238E27FC236}">
                <a16:creationId xmlns:a16="http://schemas.microsoft.com/office/drawing/2014/main" id="{F72D62EB-B5CE-EEEC-EF1B-09AA204D5BCB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29195305" y="28197840"/>
            <a:ext cx="1839739" cy="1839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0DD387-8A63-4840-FFCA-E8C71BC44FC5}"/>
              </a:ext>
            </a:extLst>
          </p:cNvPr>
          <p:cNvSpPr txBox="1"/>
          <p:nvPr/>
        </p:nvSpPr>
        <p:spPr>
          <a:xfrm>
            <a:off x="28170570" y="23923798"/>
            <a:ext cx="2141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4DF0DA-E21A-D6B4-E68F-59406683F679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9953123" y="38396484"/>
            <a:ext cx="5664795" cy="4232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75F9F5-9F3C-2185-72C8-EAF5F98EDA69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BEBA8EAE-BF5A-486C-A8C5-ECC9F3942E4B}">
                <a14:imgProps xmlns:a14="http://schemas.microsoft.com/office/drawing/2010/main">
                  <a14:imgLayer r:embed="rId7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986" y="34985505"/>
            <a:ext cx="9104874" cy="411252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66A480A-DACB-ED09-5BAD-1ED84225FE7B}"/>
              </a:ext>
            </a:extLst>
          </p:cNvPr>
          <p:cNvSpPr/>
          <p:nvPr/>
        </p:nvSpPr>
        <p:spPr bwMode="auto">
          <a:xfrm>
            <a:off x="834858" y="35791699"/>
            <a:ext cx="5510724" cy="2427709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231451-6BC2-3554-D763-C0D4B588853C}"/>
              </a:ext>
            </a:extLst>
          </p:cNvPr>
          <p:cNvSpPr/>
          <p:nvPr/>
        </p:nvSpPr>
        <p:spPr bwMode="auto">
          <a:xfrm>
            <a:off x="894811" y="35941530"/>
            <a:ext cx="2577168" cy="2427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E6D04E-70D1-F9E6-FACF-5A2E24353853}"/>
              </a:ext>
            </a:extLst>
          </p:cNvPr>
          <p:cNvSpPr/>
          <p:nvPr/>
        </p:nvSpPr>
        <p:spPr bwMode="auto">
          <a:xfrm>
            <a:off x="3944462" y="35933415"/>
            <a:ext cx="2577168" cy="2427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12F22D-D6FF-770D-B82E-FE4AD01EFD67}"/>
              </a:ext>
            </a:extLst>
          </p:cNvPr>
          <p:cNvSpPr/>
          <p:nvPr/>
        </p:nvSpPr>
        <p:spPr bwMode="auto">
          <a:xfrm>
            <a:off x="6896045" y="35933415"/>
            <a:ext cx="2577168" cy="2427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0B8DF7-6327-4EBB-6583-E1004D83663D}"/>
              </a:ext>
            </a:extLst>
          </p:cNvPr>
          <p:cNvSpPr/>
          <p:nvPr/>
        </p:nvSpPr>
        <p:spPr bwMode="auto">
          <a:xfrm>
            <a:off x="1003450" y="36029854"/>
            <a:ext cx="2330893" cy="142415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057AF0-9713-6796-B0C5-82B2A368E174}"/>
              </a:ext>
            </a:extLst>
          </p:cNvPr>
          <p:cNvSpPr/>
          <p:nvPr/>
        </p:nvSpPr>
        <p:spPr bwMode="auto">
          <a:xfrm>
            <a:off x="4067221" y="36029854"/>
            <a:ext cx="2330893" cy="142415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6F4144-856C-A92B-51C4-FBCF6F9289BE}"/>
              </a:ext>
            </a:extLst>
          </p:cNvPr>
          <p:cNvSpPr/>
          <p:nvPr/>
        </p:nvSpPr>
        <p:spPr bwMode="auto">
          <a:xfrm>
            <a:off x="7019182" y="36029854"/>
            <a:ext cx="2330893" cy="142415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BECC11-21C3-A84A-C54B-F95720BC4756}"/>
              </a:ext>
            </a:extLst>
          </p:cNvPr>
          <p:cNvSpPr/>
          <p:nvPr/>
        </p:nvSpPr>
        <p:spPr bwMode="auto">
          <a:xfrm>
            <a:off x="1003450" y="37848521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FEB541-4A0D-F410-4C28-06169CEBFA55}"/>
              </a:ext>
            </a:extLst>
          </p:cNvPr>
          <p:cNvSpPr/>
          <p:nvPr/>
        </p:nvSpPr>
        <p:spPr bwMode="auto">
          <a:xfrm>
            <a:off x="2691347" y="37842240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6" name="Graphic 25" descr="Thumbs up sign with solid fill">
            <a:extLst>
              <a:ext uri="{FF2B5EF4-FFF2-40B4-BE49-F238E27FC236}">
                <a16:creationId xmlns:a16="http://schemas.microsoft.com/office/drawing/2014/main" id="{E21A800A-338A-50C0-4F1A-80485B6A2BF9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1138710" y="37850408"/>
            <a:ext cx="356375" cy="3563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D0073BF-5E3D-03EE-EB08-7A091A6B3C21}"/>
              </a:ext>
            </a:extLst>
          </p:cNvPr>
          <p:cNvSpPr/>
          <p:nvPr/>
        </p:nvSpPr>
        <p:spPr bwMode="auto">
          <a:xfrm>
            <a:off x="1849467" y="37842240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70" name="Graphic 69" descr="Thumbs up sign with solid fill">
            <a:extLst>
              <a:ext uri="{FF2B5EF4-FFF2-40B4-BE49-F238E27FC236}">
                <a16:creationId xmlns:a16="http://schemas.microsoft.com/office/drawing/2014/main" id="{8AB73C92-DAA8-83AF-65C7-836C09E191E8}"/>
              </a:ext>
            </a:extLst>
          </p:cNvPr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 flipV="1">
            <a:off x="1990413" y="37856317"/>
            <a:ext cx="356375" cy="356375"/>
          </a:xfrm>
          <a:prstGeom prst="rect">
            <a:avLst/>
          </a:prstGeom>
        </p:spPr>
      </p:pic>
      <p:pic>
        <p:nvPicPr>
          <p:cNvPr id="24" name="Graphic 23" descr="Comment Add with solid fill">
            <a:extLst>
              <a:ext uri="{FF2B5EF4-FFF2-40B4-BE49-F238E27FC236}">
                <a16:creationId xmlns:a16="http://schemas.microsoft.com/office/drawing/2014/main" id="{59820A7E-C572-4FBE-AE20-A30A0C2D8134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2821932" y="37883425"/>
            <a:ext cx="356375" cy="35637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653EB20E-37FD-0A94-8184-70971DE8069B}"/>
              </a:ext>
            </a:extLst>
          </p:cNvPr>
          <p:cNvSpPr/>
          <p:nvPr/>
        </p:nvSpPr>
        <p:spPr bwMode="auto">
          <a:xfrm>
            <a:off x="4065364" y="37809137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065450-0AB9-AD33-5CD8-D486487A315A}"/>
              </a:ext>
            </a:extLst>
          </p:cNvPr>
          <p:cNvSpPr/>
          <p:nvPr/>
        </p:nvSpPr>
        <p:spPr bwMode="auto">
          <a:xfrm>
            <a:off x="5753261" y="37802856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85" name="Graphic 84" descr="Thumbs up sign with solid fill">
            <a:extLst>
              <a:ext uri="{FF2B5EF4-FFF2-40B4-BE49-F238E27FC236}">
                <a16:creationId xmlns:a16="http://schemas.microsoft.com/office/drawing/2014/main" id="{C53B7B17-2F7D-90E8-4557-98D2BD934806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200624" y="37811024"/>
            <a:ext cx="356375" cy="35637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4C0326F4-8028-F8E0-EDD0-81DB38CBFAAB}"/>
              </a:ext>
            </a:extLst>
          </p:cNvPr>
          <p:cNvSpPr/>
          <p:nvPr/>
        </p:nvSpPr>
        <p:spPr bwMode="auto">
          <a:xfrm>
            <a:off x="4911381" y="37802856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1" name="Graphic 100" descr="Thumbs up sign with solid fill">
            <a:extLst>
              <a:ext uri="{FF2B5EF4-FFF2-40B4-BE49-F238E27FC236}">
                <a16:creationId xmlns:a16="http://schemas.microsoft.com/office/drawing/2014/main" id="{F0960917-4B6A-C23D-93F8-508A0AB03100}"/>
              </a:ext>
            </a:extLst>
          </p:cNvPr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 flipV="1">
            <a:off x="5052327" y="37816933"/>
            <a:ext cx="356375" cy="356375"/>
          </a:xfrm>
          <a:prstGeom prst="rect">
            <a:avLst/>
          </a:prstGeom>
        </p:spPr>
      </p:pic>
      <p:pic>
        <p:nvPicPr>
          <p:cNvPr id="106" name="Graphic 105" descr="Comment Add with solid fill">
            <a:extLst>
              <a:ext uri="{FF2B5EF4-FFF2-40B4-BE49-F238E27FC236}">
                <a16:creationId xmlns:a16="http://schemas.microsoft.com/office/drawing/2014/main" id="{3409C81E-13BE-B241-C11A-A21F330B6C61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5883846" y="37844041"/>
            <a:ext cx="356375" cy="356375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6ABA7339-DA80-D53C-F29D-E0DA6BDAADC5}"/>
              </a:ext>
            </a:extLst>
          </p:cNvPr>
          <p:cNvSpPr/>
          <p:nvPr/>
        </p:nvSpPr>
        <p:spPr bwMode="auto">
          <a:xfrm>
            <a:off x="7011901" y="37859139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512C811-CEC2-5810-0785-436B86CECC41}"/>
              </a:ext>
            </a:extLst>
          </p:cNvPr>
          <p:cNvSpPr/>
          <p:nvPr/>
        </p:nvSpPr>
        <p:spPr bwMode="auto">
          <a:xfrm>
            <a:off x="8699798" y="37852858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18" name="Graphic 117" descr="Thumbs up sign with solid fill">
            <a:extLst>
              <a:ext uri="{FF2B5EF4-FFF2-40B4-BE49-F238E27FC236}">
                <a16:creationId xmlns:a16="http://schemas.microsoft.com/office/drawing/2014/main" id="{EC1816AD-2165-7383-9E70-9C08D58C6AD1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7147161" y="37861026"/>
            <a:ext cx="356375" cy="356375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214B6E1F-92F3-FF55-B708-F0EE3CAEBA8A}"/>
              </a:ext>
            </a:extLst>
          </p:cNvPr>
          <p:cNvSpPr/>
          <p:nvPr/>
        </p:nvSpPr>
        <p:spPr bwMode="auto">
          <a:xfrm>
            <a:off x="7857918" y="37852858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21" name="Graphic 120" descr="Thumbs up sign with solid fill">
            <a:extLst>
              <a:ext uri="{FF2B5EF4-FFF2-40B4-BE49-F238E27FC236}">
                <a16:creationId xmlns:a16="http://schemas.microsoft.com/office/drawing/2014/main" id="{A023494B-27D2-F568-A223-A98D2BE5C1E6}"/>
              </a:ext>
            </a:extLst>
          </p:cNvPr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 flipV="1">
            <a:off x="7998864" y="37866935"/>
            <a:ext cx="356375" cy="356375"/>
          </a:xfrm>
          <a:prstGeom prst="rect">
            <a:avLst/>
          </a:prstGeom>
        </p:spPr>
      </p:pic>
      <p:pic>
        <p:nvPicPr>
          <p:cNvPr id="122" name="Graphic 121" descr="Comment Add with solid fill">
            <a:extLst>
              <a:ext uri="{FF2B5EF4-FFF2-40B4-BE49-F238E27FC236}">
                <a16:creationId xmlns:a16="http://schemas.microsoft.com/office/drawing/2014/main" id="{B8B758AB-E12B-DAFF-C340-71FB5D70A4FC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830383" y="37894043"/>
            <a:ext cx="356375" cy="35637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5D1D7F4-510B-5DA0-2D04-A839AEA4C58E}"/>
              </a:ext>
            </a:extLst>
          </p:cNvPr>
          <p:cNvSpPr txBox="1"/>
          <p:nvPr/>
        </p:nvSpPr>
        <p:spPr>
          <a:xfrm>
            <a:off x="943231" y="37386075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10000"/>
                  </a:schemeClr>
                </a:solidFill>
              </a:rPr>
              <a:t>70% Off!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F07F48-FE08-02BE-9F83-7486F456978F}"/>
              </a:ext>
            </a:extLst>
          </p:cNvPr>
          <p:cNvSpPr txBox="1"/>
          <p:nvPr/>
        </p:nvSpPr>
        <p:spPr>
          <a:xfrm>
            <a:off x="3990304" y="37355312"/>
            <a:ext cx="16471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5">
                    <a:lumMod val="10000"/>
                  </a:schemeClr>
                </a:solidFill>
              </a:rPr>
              <a:t>Buy 1, Get 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F5954B-9DED-D08A-4F64-02D626DE7E2F}"/>
              </a:ext>
            </a:extLst>
          </p:cNvPr>
          <p:cNvSpPr txBox="1"/>
          <p:nvPr/>
        </p:nvSpPr>
        <p:spPr>
          <a:xfrm>
            <a:off x="6949695" y="37378879"/>
            <a:ext cx="16471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5">
                    <a:lumMod val="10000"/>
                  </a:schemeClr>
                </a:solidFill>
              </a:rPr>
              <a:t>Free gifts!</a:t>
            </a:r>
          </a:p>
        </p:txBody>
      </p:sp>
      <p:pic>
        <p:nvPicPr>
          <p:cNvPr id="132" name="Picture 2" descr="Daraz-Logo - BBF Digital">
            <a:extLst>
              <a:ext uri="{FF2B5EF4-FFF2-40B4-BE49-F238E27FC236}">
                <a16:creationId xmlns:a16="http://schemas.microsoft.com/office/drawing/2014/main" id="{20C77876-C77E-B6C7-E23B-1252B7547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3" cstate="print">
            <a:extLst>
              <a:ext uri="{BEBA8EAE-BF5A-486C-A8C5-ECC9F3942E4B}">
                <a14:imgProps xmlns:a14="http://schemas.microsoft.com/office/drawing/2010/main">
                  <a14:imgLayer r:embed="rId8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91" y="35771307"/>
            <a:ext cx="1866282" cy="18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bucks Logo and symbol, meaning, history, PNG, brand">
            <a:extLst>
              <a:ext uri="{FF2B5EF4-FFF2-40B4-BE49-F238E27FC236}">
                <a16:creationId xmlns:a16="http://schemas.microsoft.com/office/drawing/2014/main" id="{2E5EC6D3-CF69-486B-8396-970A8612C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36" y="36259955"/>
            <a:ext cx="1896381" cy="10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Logo, Community, text, logo png | PNGEgg">
            <a:extLst>
              <a:ext uri="{FF2B5EF4-FFF2-40B4-BE49-F238E27FC236}">
                <a16:creationId xmlns:a16="http://schemas.microsoft.com/office/drawing/2014/main" id="{D0F8CD27-6BFD-DF6A-CD57-E8EF27B3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68" y="36195364"/>
            <a:ext cx="1412059" cy="113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53D1739A-B6F7-1BD2-19DA-5C5AFF87D7C4}"/>
              </a:ext>
            </a:extLst>
          </p:cNvPr>
          <p:cNvPicPr>
            <a:picLocks noChangeAspect="1"/>
          </p:cNvPicPr>
          <p:nvPr/>
        </p:nvPicPr>
        <p:blipFill rotWithShape="1">
          <a:blip r:embed="rId87"/>
          <a:srcRect r="3024"/>
          <a:stretch/>
        </p:blipFill>
        <p:spPr>
          <a:xfrm>
            <a:off x="20250640" y="34259996"/>
            <a:ext cx="9573104" cy="4458841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0741A68-CC41-F575-8C3D-DC774B50CA89}"/>
              </a:ext>
            </a:extLst>
          </p:cNvPr>
          <p:cNvSpPr/>
          <p:nvPr/>
        </p:nvSpPr>
        <p:spPr bwMode="auto">
          <a:xfrm>
            <a:off x="20325790" y="36177566"/>
            <a:ext cx="5510724" cy="2427709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433A6DD-4484-2499-E6DB-E3F66A51BF4F}"/>
              </a:ext>
            </a:extLst>
          </p:cNvPr>
          <p:cNvSpPr/>
          <p:nvPr/>
        </p:nvSpPr>
        <p:spPr bwMode="auto">
          <a:xfrm>
            <a:off x="20508584" y="36284076"/>
            <a:ext cx="2330893" cy="142415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367D91F-AEF2-DA34-7E8A-7F808A2BAF57}"/>
              </a:ext>
            </a:extLst>
          </p:cNvPr>
          <p:cNvSpPr/>
          <p:nvPr/>
        </p:nvSpPr>
        <p:spPr bwMode="auto">
          <a:xfrm>
            <a:off x="10057766" y="39408425"/>
            <a:ext cx="2544922" cy="22431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2BB8D7B-3C95-4CAC-ACCF-F01B14DAD596}"/>
              </a:ext>
            </a:extLst>
          </p:cNvPr>
          <p:cNvSpPr/>
          <p:nvPr/>
        </p:nvSpPr>
        <p:spPr bwMode="auto">
          <a:xfrm>
            <a:off x="12872554" y="38611799"/>
            <a:ext cx="2544922" cy="37447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19FD6D9-C15E-4ECB-D888-7410AF850EBE}"/>
              </a:ext>
            </a:extLst>
          </p:cNvPr>
          <p:cNvSpPr txBox="1"/>
          <p:nvPr/>
        </p:nvSpPr>
        <p:spPr>
          <a:xfrm>
            <a:off x="10318105" y="40907389"/>
            <a:ext cx="1798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Log In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884E7AE-9021-6FA7-757F-109BEE7EA97C}"/>
              </a:ext>
            </a:extLst>
          </p:cNvPr>
          <p:cNvSpPr txBox="1"/>
          <p:nvPr/>
        </p:nvSpPr>
        <p:spPr>
          <a:xfrm>
            <a:off x="13150407" y="41519546"/>
            <a:ext cx="214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Sign Up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3CA3456-6C46-0181-A3BD-436E4360D0C8}"/>
              </a:ext>
            </a:extLst>
          </p:cNvPr>
          <p:cNvSpPr/>
          <p:nvPr/>
        </p:nvSpPr>
        <p:spPr bwMode="auto">
          <a:xfrm>
            <a:off x="15862780" y="38759690"/>
            <a:ext cx="6200665" cy="3673306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77" name="Graphic 176" descr="Comment Like with solid fill">
            <a:extLst>
              <a:ext uri="{FF2B5EF4-FFF2-40B4-BE49-F238E27FC236}">
                <a16:creationId xmlns:a16="http://schemas.microsoft.com/office/drawing/2014/main" id="{86075989-67CB-C024-DEEE-A760C2CF10FF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8044475" y="40791055"/>
            <a:ext cx="1713730" cy="1713730"/>
          </a:xfrm>
          <a:prstGeom prst="rect">
            <a:avLst/>
          </a:prstGeom>
        </p:spPr>
      </p:pic>
      <p:pic>
        <p:nvPicPr>
          <p:cNvPr id="178" name="Graphic 177" descr="Comment Dislike with solid fill">
            <a:extLst>
              <a:ext uri="{FF2B5EF4-FFF2-40B4-BE49-F238E27FC236}">
                <a16:creationId xmlns:a16="http://schemas.microsoft.com/office/drawing/2014/main" id="{071FB1AE-1835-359D-B82B-88B969F665EF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6467549" y="40791054"/>
            <a:ext cx="1713730" cy="1713730"/>
          </a:xfrm>
          <a:prstGeom prst="rect">
            <a:avLst/>
          </a:prstGeom>
        </p:spPr>
      </p:pic>
      <p:pic>
        <p:nvPicPr>
          <p:cNvPr id="179" name="Graphic 178" descr="Comment Important with solid fill">
            <a:extLst>
              <a:ext uri="{FF2B5EF4-FFF2-40B4-BE49-F238E27FC236}">
                <a16:creationId xmlns:a16="http://schemas.microsoft.com/office/drawing/2014/main" id="{3C9ACD29-D93D-A541-26B4-E46A99DFE200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9621401" y="40777976"/>
            <a:ext cx="1713730" cy="171373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FA1B2B69-D97A-3E4A-D7BE-4DA20BB9FE12}"/>
              </a:ext>
            </a:extLst>
          </p:cNvPr>
          <p:cNvSpPr/>
          <p:nvPr/>
        </p:nvSpPr>
        <p:spPr bwMode="auto">
          <a:xfrm>
            <a:off x="16173348" y="39063428"/>
            <a:ext cx="5577790" cy="185993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79499B8-A199-CFC7-A130-A52AB22CFDA7}"/>
              </a:ext>
            </a:extLst>
          </p:cNvPr>
          <p:cNvSpPr/>
          <p:nvPr/>
        </p:nvSpPr>
        <p:spPr bwMode="auto">
          <a:xfrm>
            <a:off x="22267844" y="38858875"/>
            <a:ext cx="9406539" cy="3553372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658F9CB3-4E7F-1C6B-C0D9-698B325F8EF6}"/>
              </a:ext>
            </a:extLst>
          </p:cNvPr>
          <p:cNvSpPr/>
          <p:nvPr/>
        </p:nvSpPr>
        <p:spPr>
          <a:xfrm>
            <a:off x="22440016" y="39616251"/>
            <a:ext cx="9012383" cy="2674321"/>
          </a:xfrm>
          <a:prstGeom prst="roundRect">
            <a:avLst/>
          </a:prstGeom>
          <a:blipFill>
            <a:blip r:embed="rId94">
              <a:extLst>
                <a:ext uri="{BEBA8EAE-BF5A-486C-A8C5-ECC9F3942E4B}">
                  <a14:imgProps xmlns:a14="http://schemas.microsoft.com/office/drawing/2010/main">
                    <a14:imgLayer r:embed="rId95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14000"/>
            </a:stretch>
          </a:blipFill>
          <a:ln w="76200"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4E87307-15C9-D775-3FFE-FC5341BF20C9}"/>
              </a:ext>
            </a:extLst>
          </p:cNvPr>
          <p:cNvSpPr txBox="1"/>
          <p:nvPr/>
        </p:nvSpPr>
        <p:spPr>
          <a:xfrm>
            <a:off x="25529762" y="38846602"/>
            <a:ext cx="3192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myOffer Map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018DA6A6-DC9D-76D8-438C-F9885755B554}"/>
              </a:ext>
            </a:extLst>
          </p:cNvPr>
          <p:cNvSpPr/>
          <p:nvPr/>
        </p:nvSpPr>
        <p:spPr bwMode="auto">
          <a:xfrm>
            <a:off x="11764420" y="34325550"/>
            <a:ext cx="6200665" cy="3673306"/>
          </a:xfrm>
          <a:prstGeom prst="rect">
            <a:avLst/>
          </a:prstGeom>
          <a:solidFill>
            <a:srgbClr val="0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6FCCCC4-AC8D-0C30-1938-4BAE92CBDAAD}"/>
              </a:ext>
            </a:extLst>
          </p:cNvPr>
          <p:cNvSpPr/>
          <p:nvPr/>
        </p:nvSpPr>
        <p:spPr bwMode="auto">
          <a:xfrm>
            <a:off x="12074988" y="34629288"/>
            <a:ext cx="5577790" cy="185993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9" name="Picture 4" descr="Starbucks Logo and symbol, meaning, history, PNG, brand">
            <a:extLst>
              <a:ext uri="{FF2B5EF4-FFF2-40B4-BE49-F238E27FC236}">
                <a16:creationId xmlns:a16="http://schemas.microsoft.com/office/drawing/2014/main" id="{79F8F919-8530-D77A-D647-9B190B56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59" y="34842382"/>
            <a:ext cx="1896381" cy="10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Graphic 1039" descr="Rating Star with solid fill">
            <a:extLst>
              <a:ext uri="{FF2B5EF4-FFF2-40B4-BE49-F238E27FC236}">
                <a16:creationId xmlns:a16="http://schemas.microsoft.com/office/drawing/2014/main" id="{2A07E3C9-F140-EC7A-FDC6-FB4B591D6D8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4364021" y="35620957"/>
            <a:ext cx="2802440" cy="2802440"/>
          </a:xfrm>
          <a:prstGeom prst="rect">
            <a:avLst/>
          </a:prstGeom>
        </p:spPr>
      </p:pic>
      <p:pic>
        <p:nvPicPr>
          <p:cNvPr id="1041" name="Graphic 1040" descr="Rating 3 Star with solid fill">
            <a:extLst>
              <a:ext uri="{FF2B5EF4-FFF2-40B4-BE49-F238E27FC236}">
                <a16:creationId xmlns:a16="http://schemas.microsoft.com/office/drawing/2014/main" id="{7BD3EBCE-4822-3E48-F713-B126275DDEF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50718" y="35622429"/>
            <a:ext cx="2747122" cy="2747122"/>
          </a:xfrm>
          <a:prstGeom prst="rect">
            <a:avLst/>
          </a:prstGeom>
        </p:spPr>
      </p:pic>
      <p:pic>
        <p:nvPicPr>
          <p:cNvPr id="1042" name="Graphic 1041" descr="Rating 3 Star with solid fill">
            <a:extLst>
              <a:ext uri="{FF2B5EF4-FFF2-40B4-BE49-F238E27FC236}">
                <a16:creationId xmlns:a16="http://schemas.microsoft.com/office/drawing/2014/main" id="{5AC05B1B-AB9B-49D6-1A00-D7F07A8CB8C0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3551981" y="35642335"/>
            <a:ext cx="2747122" cy="2747122"/>
          </a:xfrm>
          <a:prstGeom prst="rect">
            <a:avLst/>
          </a:prstGeom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E841996-7F59-5AFF-C406-C1553C0E094B}"/>
              </a:ext>
            </a:extLst>
          </p:cNvPr>
          <p:cNvSpPr/>
          <p:nvPr/>
        </p:nvSpPr>
        <p:spPr bwMode="auto">
          <a:xfrm>
            <a:off x="20359530" y="36208263"/>
            <a:ext cx="2577168" cy="2427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5F49D2F-992A-29C3-EDCC-D4E04D03F4E9}"/>
              </a:ext>
            </a:extLst>
          </p:cNvPr>
          <p:cNvSpPr/>
          <p:nvPr/>
        </p:nvSpPr>
        <p:spPr bwMode="auto">
          <a:xfrm>
            <a:off x="20482667" y="36304702"/>
            <a:ext cx="2330893" cy="142415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6A710AF6-D91D-E8DD-39A1-974285DA3C15}"/>
              </a:ext>
            </a:extLst>
          </p:cNvPr>
          <p:cNvSpPr/>
          <p:nvPr/>
        </p:nvSpPr>
        <p:spPr bwMode="auto">
          <a:xfrm>
            <a:off x="20475386" y="38133987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B0B14B9-B58E-A812-9F37-0C51EA4A971D}"/>
              </a:ext>
            </a:extLst>
          </p:cNvPr>
          <p:cNvSpPr/>
          <p:nvPr/>
        </p:nvSpPr>
        <p:spPr bwMode="auto">
          <a:xfrm>
            <a:off x="22163283" y="38127706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47" name="Graphic 1046" descr="Thumbs up sign with solid fill">
            <a:extLst>
              <a:ext uri="{FF2B5EF4-FFF2-40B4-BE49-F238E27FC236}">
                <a16:creationId xmlns:a16="http://schemas.microsoft.com/office/drawing/2014/main" id="{FA30D5D7-4E83-BF1F-0485-D8B0AA9466A2}"/>
              </a:ext>
            </a:extLst>
          </p:cNvPr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20610646" y="38135874"/>
            <a:ext cx="356375" cy="356375"/>
          </a:xfrm>
          <a:prstGeom prst="rect">
            <a:avLst/>
          </a:prstGeom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563BFF3-6FF0-4880-2712-B4140C21CE5D}"/>
              </a:ext>
            </a:extLst>
          </p:cNvPr>
          <p:cNvSpPr/>
          <p:nvPr/>
        </p:nvSpPr>
        <p:spPr bwMode="auto">
          <a:xfrm>
            <a:off x="21321403" y="38127706"/>
            <a:ext cx="642996" cy="36770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49" name="Graphic 1048" descr="Thumbs up sign with solid fill">
            <a:extLst>
              <a:ext uri="{FF2B5EF4-FFF2-40B4-BE49-F238E27FC236}">
                <a16:creationId xmlns:a16="http://schemas.microsoft.com/office/drawing/2014/main" id="{B0C67E97-5622-A665-F183-0667CDADAA89}"/>
              </a:ext>
            </a:extLst>
          </p:cNvPr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 flipV="1">
            <a:off x="21462349" y="38141783"/>
            <a:ext cx="356375" cy="356375"/>
          </a:xfrm>
          <a:prstGeom prst="rect">
            <a:avLst/>
          </a:prstGeom>
        </p:spPr>
      </p:pic>
      <p:pic>
        <p:nvPicPr>
          <p:cNvPr id="1050" name="Graphic 1049" descr="Comment Add with solid fill">
            <a:extLst>
              <a:ext uri="{FF2B5EF4-FFF2-40B4-BE49-F238E27FC236}">
                <a16:creationId xmlns:a16="http://schemas.microsoft.com/office/drawing/2014/main" id="{0B61115E-A344-CBFC-1F1E-E2C7F92134A4}"/>
              </a:ext>
            </a:extLst>
          </p:cNvPr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22293868" y="38168891"/>
            <a:ext cx="356375" cy="356375"/>
          </a:xfrm>
          <a:prstGeom prst="rect">
            <a:avLst/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5CA0784B-1755-01D2-B026-7EFDC8D6F378}"/>
              </a:ext>
            </a:extLst>
          </p:cNvPr>
          <p:cNvSpPr txBox="1"/>
          <p:nvPr/>
        </p:nvSpPr>
        <p:spPr>
          <a:xfrm>
            <a:off x="20413180" y="37653727"/>
            <a:ext cx="16471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accent5">
                    <a:lumMod val="10000"/>
                  </a:schemeClr>
                </a:solidFill>
              </a:rPr>
              <a:t>Free gifts!</a:t>
            </a:r>
          </a:p>
        </p:txBody>
      </p:sp>
      <p:pic>
        <p:nvPicPr>
          <p:cNvPr id="1052" name="Picture 6" descr="Logo, Community, text, logo png | PNGEgg">
            <a:extLst>
              <a:ext uri="{FF2B5EF4-FFF2-40B4-BE49-F238E27FC236}">
                <a16:creationId xmlns:a16="http://schemas.microsoft.com/office/drawing/2014/main" id="{5F23D168-C1DC-6048-F89D-4C3B361C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753" y="36470212"/>
            <a:ext cx="1412059" cy="113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FB9C075D-A08D-E5AB-7E3C-05974395DBE5}"/>
              </a:ext>
            </a:extLst>
          </p:cNvPr>
          <p:cNvSpPr/>
          <p:nvPr/>
        </p:nvSpPr>
        <p:spPr bwMode="auto">
          <a:xfrm>
            <a:off x="10144461" y="39715322"/>
            <a:ext cx="2359100" cy="475149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03F1413-37C4-CC3D-FD1A-EB5A43CBFA04}"/>
              </a:ext>
            </a:extLst>
          </p:cNvPr>
          <p:cNvSpPr/>
          <p:nvPr/>
        </p:nvSpPr>
        <p:spPr bwMode="auto">
          <a:xfrm>
            <a:off x="10116078" y="40368663"/>
            <a:ext cx="2359100" cy="475149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DC7EB38-76C2-F6D4-662B-55E6CE2ED881}"/>
              </a:ext>
            </a:extLst>
          </p:cNvPr>
          <p:cNvSpPr/>
          <p:nvPr/>
        </p:nvSpPr>
        <p:spPr bwMode="auto">
          <a:xfrm>
            <a:off x="12965465" y="38806755"/>
            <a:ext cx="2359100" cy="475149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72380C-2A5E-0CD8-B7B8-665FD2722B76}"/>
              </a:ext>
            </a:extLst>
          </p:cNvPr>
          <p:cNvSpPr/>
          <p:nvPr/>
        </p:nvSpPr>
        <p:spPr bwMode="auto">
          <a:xfrm>
            <a:off x="12973358" y="39549198"/>
            <a:ext cx="2359100" cy="475149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B18B156B-7C3E-3EE8-84F5-35B07200F608}"/>
              </a:ext>
            </a:extLst>
          </p:cNvPr>
          <p:cNvSpPr/>
          <p:nvPr/>
        </p:nvSpPr>
        <p:spPr bwMode="auto">
          <a:xfrm>
            <a:off x="12973358" y="40527013"/>
            <a:ext cx="2359100" cy="475149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E22ED120-5D1B-2BBB-07CA-67E820E103AA}"/>
              </a:ext>
            </a:extLst>
          </p:cNvPr>
          <p:cNvSpPr/>
          <p:nvPr/>
        </p:nvSpPr>
        <p:spPr bwMode="auto">
          <a:xfrm>
            <a:off x="12981251" y="41128635"/>
            <a:ext cx="2359100" cy="475149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D2F02F4-35CD-648F-4D19-1938E0716D4F}"/>
              </a:ext>
            </a:extLst>
          </p:cNvPr>
          <p:cNvSpPr txBox="1"/>
          <p:nvPr/>
        </p:nvSpPr>
        <p:spPr>
          <a:xfrm>
            <a:off x="16142834" y="39208739"/>
            <a:ext cx="56388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Buy 1 - Get 1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</a:rPr>
              <a:t>Offer</a:t>
            </a:r>
          </a:p>
        </p:txBody>
      </p: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39D23A74-F170-6B05-B841-6EE013783FF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9714" y="39083504"/>
            <a:ext cx="0" cy="2320510"/>
          </a:xfrm>
          <a:prstGeom prst="line">
            <a:avLst/>
          </a:prstGeom>
          <a:ln w="2286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3" name="Arrow: Right 1062">
            <a:extLst>
              <a:ext uri="{FF2B5EF4-FFF2-40B4-BE49-F238E27FC236}">
                <a16:creationId xmlns:a16="http://schemas.microsoft.com/office/drawing/2014/main" id="{DB429ED3-DA0D-58FE-5CD8-C81BF114691C}"/>
              </a:ext>
            </a:extLst>
          </p:cNvPr>
          <p:cNvSpPr/>
          <p:nvPr/>
        </p:nvSpPr>
        <p:spPr bwMode="auto">
          <a:xfrm>
            <a:off x="3294698" y="40986362"/>
            <a:ext cx="6624141" cy="628913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65" name="Graphic 1064" descr="Harvey Balls 100% with solid fill">
            <a:extLst>
              <a:ext uri="{FF2B5EF4-FFF2-40B4-BE49-F238E27FC236}">
                <a16:creationId xmlns:a16="http://schemas.microsoft.com/office/drawing/2014/main" id="{BC3F473A-2F87-09B7-CB25-653464D7F7B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041378" y="40748269"/>
            <a:ext cx="914400" cy="914400"/>
          </a:xfrm>
          <a:prstGeom prst="rect">
            <a:avLst/>
          </a:prstGeom>
        </p:spPr>
      </p:pic>
      <p:sp>
        <p:nvSpPr>
          <p:cNvPr id="1066" name="TextBox 1065">
            <a:extLst>
              <a:ext uri="{FF2B5EF4-FFF2-40B4-BE49-F238E27FC236}">
                <a16:creationId xmlns:a16="http://schemas.microsoft.com/office/drawing/2014/main" id="{208152D6-FD70-9BE2-1F7B-EF027C00FB25}"/>
              </a:ext>
            </a:extLst>
          </p:cNvPr>
          <p:cNvSpPr txBox="1"/>
          <p:nvPr/>
        </p:nvSpPr>
        <p:spPr>
          <a:xfrm>
            <a:off x="3331678" y="40254516"/>
            <a:ext cx="63498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82091F4C-D5F9-102E-072A-4091BD204063}"/>
              </a:ext>
            </a:extLst>
          </p:cNvPr>
          <p:cNvSpPr txBox="1"/>
          <p:nvPr/>
        </p:nvSpPr>
        <p:spPr>
          <a:xfrm>
            <a:off x="1926442" y="39151027"/>
            <a:ext cx="634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Landing Page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7141926B-C3D9-38D0-A719-34E69F7E5276}"/>
              </a:ext>
            </a:extLst>
          </p:cNvPr>
          <p:cNvSpPr txBox="1"/>
          <p:nvPr/>
        </p:nvSpPr>
        <p:spPr>
          <a:xfrm>
            <a:off x="15355347" y="38207928"/>
            <a:ext cx="6349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React, comment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ABC9A354-E2DA-8A2D-09C0-3D694441793D}"/>
              </a:ext>
            </a:extLst>
          </p:cNvPr>
          <p:cNvSpPr txBox="1"/>
          <p:nvPr/>
        </p:nvSpPr>
        <p:spPr>
          <a:xfrm>
            <a:off x="29773289" y="37784636"/>
            <a:ext cx="160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Offers Map</a:t>
            </a:r>
          </a:p>
        </p:txBody>
      </p: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BACE027-87D8-11A1-DA0A-E62993D20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16078" y="36102887"/>
            <a:ext cx="0" cy="2320510"/>
          </a:xfrm>
          <a:prstGeom prst="line">
            <a:avLst/>
          </a:prstGeom>
          <a:ln w="2286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2" name="Arrow: Right 1071">
            <a:extLst>
              <a:ext uri="{FF2B5EF4-FFF2-40B4-BE49-F238E27FC236}">
                <a16:creationId xmlns:a16="http://schemas.microsoft.com/office/drawing/2014/main" id="{9BD7E3DF-8CD2-4C60-62A7-F24A0B35E44F}"/>
              </a:ext>
            </a:extLst>
          </p:cNvPr>
          <p:cNvSpPr/>
          <p:nvPr/>
        </p:nvSpPr>
        <p:spPr bwMode="auto">
          <a:xfrm>
            <a:off x="9998727" y="35894173"/>
            <a:ext cx="1744862" cy="503376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89577B16-949F-DDE7-5A90-3E96EC6B277C}"/>
              </a:ext>
            </a:extLst>
          </p:cNvPr>
          <p:cNvCxnSpPr>
            <a:cxnSpLocks/>
          </p:cNvCxnSpPr>
          <p:nvPr/>
        </p:nvCxnSpPr>
        <p:spPr bwMode="auto">
          <a:xfrm>
            <a:off x="10225590" y="38167399"/>
            <a:ext cx="6547612" cy="55911"/>
          </a:xfrm>
          <a:prstGeom prst="line">
            <a:avLst/>
          </a:prstGeom>
          <a:ln w="2286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6" name="Arrow: Right 1075">
            <a:extLst>
              <a:ext uri="{FF2B5EF4-FFF2-40B4-BE49-F238E27FC236}">
                <a16:creationId xmlns:a16="http://schemas.microsoft.com/office/drawing/2014/main" id="{F695AB3D-C66C-F33C-120F-52F346401CA2}"/>
              </a:ext>
            </a:extLst>
          </p:cNvPr>
          <p:cNvSpPr/>
          <p:nvPr/>
        </p:nvSpPr>
        <p:spPr bwMode="auto">
          <a:xfrm rot="5400000">
            <a:off x="16399089" y="38295368"/>
            <a:ext cx="546251" cy="370353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77" name="Graphic 1076" descr="Harvey Balls 100% with solid fill">
            <a:extLst>
              <a:ext uri="{FF2B5EF4-FFF2-40B4-BE49-F238E27FC236}">
                <a16:creationId xmlns:a16="http://schemas.microsoft.com/office/drawing/2014/main" id="{5D059007-61FD-3189-4313-E37568D70C8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716418" y="35771136"/>
            <a:ext cx="831615" cy="831615"/>
          </a:xfrm>
          <a:prstGeom prst="rect">
            <a:avLst/>
          </a:prstGeom>
        </p:spPr>
      </p:pic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4E5C8A5E-D26C-0A32-39F6-67990D06EE69}"/>
              </a:ext>
            </a:extLst>
          </p:cNvPr>
          <p:cNvSpPr/>
          <p:nvPr/>
        </p:nvSpPr>
        <p:spPr bwMode="auto">
          <a:xfrm>
            <a:off x="30351115" y="34966704"/>
            <a:ext cx="2001527" cy="235831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78" name="Graphic 1077" descr="Harvey Balls 100% with solid fill">
            <a:extLst>
              <a:ext uri="{FF2B5EF4-FFF2-40B4-BE49-F238E27FC236}">
                <a16:creationId xmlns:a16="http://schemas.microsoft.com/office/drawing/2014/main" id="{C0F0339D-E6A8-04E1-DCF3-A253FF005A9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6320535" y="37931376"/>
            <a:ext cx="668691" cy="668691"/>
          </a:xfrm>
          <a:prstGeom prst="rect">
            <a:avLst/>
          </a:prstGeom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917FEF1F-4249-AD9E-0CC5-D6902DCE59FC}"/>
              </a:ext>
            </a:extLst>
          </p:cNvPr>
          <p:cNvSpPr txBox="1"/>
          <p:nvPr/>
        </p:nvSpPr>
        <p:spPr>
          <a:xfrm>
            <a:off x="12998440" y="39570577"/>
            <a:ext cx="634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email</a:t>
            </a:r>
          </a:p>
        </p:txBody>
      </p: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ED4C15E6-993F-2D4B-5754-513C991B9197}"/>
              </a:ext>
            </a:extLst>
          </p:cNvPr>
          <p:cNvCxnSpPr>
            <a:cxnSpLocks/>
          </p:cNvCxnSpPr>
          <p:nvPr/>
        </p:nvCxnSpPr>
        <p:spPr bwMode="auto">
          <a:xfrm>
            <a:off x="31351878" y="34278567"/>
            <a:ext cx="0" cy="706938"/>
          </a:xfrm>
          <a:prstGeom prst="line">
            <a:avLst/>
          </a:prstGeom>
          <a:ln w="2286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5" name="Arrow: Right 1084">
            <a:extLst>
              <a:ext uri="{FF2B5EF4-FFF2-40B4-BE49-F238E27FC236}">
                <a16:creationId xmlns:a16="http://schemas.microsoft.com/office/drawing/2014/main" id="{5FA38997-F598-BBC4-2351-52C907F10325}"/>
              </a:ext>
            </a:extLst>
          </p:cNvPr>
          <p:cNvSpPr/>
          <p:nvPr/>
        </p:nvSpPr>
        <p:spPr bwMode="auto">
          <a:xfrm flipH="1">
            <a:off x="29930565" y="34113554"/>
            <a:ext cx="1517487" cy="448644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86" name="Graphic 1085" descr="Harvey Balls 100% with solid fill">
            <a:extLst>
              <a:ext uri="{FF2B5EF4-FFF2-40B4-BE49-F238E27FC236}">
                <a16:creationId xmlns:a16="http://schemas.microsoft.com/office/drawing/2014/main" id="{EA448B47-F131-8AE2-6A00-7D71D577C9B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1031018" y="34041146"/>
            <a:ext cx="668691" cy="668691"/>
          </a:xfrm>
          <a:prstGeom prst="rect">
            <a:avLst/>
          </a:prstGeom>
        </p:spPr>
      </p:pic>
      <p:pic>
        <p:nvPicPr>
          <p:cNvPr id="1087" name="Graphic 1086" descr="Harvey Balls 100% with solid fill">
            <a:extLst>
              <a:ext uri="{FF2B5EF4-FFF2-40B4-BE49-F238E27FC236}">
                <a16:creationId xmlns:a16="http://schemas.microsoft.com/office/drawing/2014/main" id="{FD40874B-C875-2B80-73D1-AB6FD89793C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707704" y="37628669"/>
            <a:ext cx="830479" cy="830479"/>
          </a:xfrm>
          <a:prstGeom prst="rect">
            <a:avLst/>
          </a:prstGeom>
        </p:spPr>
      </p:pic>
      <p:sp>
        <p:nvSpPr>
          <p:cNvPr id="192" name="Arrow: Right 191">
            <a:extLst>
              <a:ext uri="{FF2B5EF4-FFF2-40B4-BE49-F238E27FC236}">
                <a16:creationId xmlns:a16="http://schemas.microsoft.com/office/drawing/2014/main" id="{B77F15D6-B22F-25D3-BD11-6CCBADC65C1A}"/>
              </a:ext>
            </a:extLst>
          </p:cNvPr>
          <p:cNvSpPr/>
          <p:nvPr/>
        </p:nvSpPr>
        <p:spPr bwMode="auto">
          <a:xfrm rot="5400000">
            <a:off x="30637767" y="37849247"/>
            <a:ext cx="1517485" cy="420680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C7D9C0C-2645-8BA9-3C8F-AC2BE9F8A205}"/>
              </a:ext>
            </a:extLst>
          </p:cNvPr>
          <p:cNvSpPr txBox="1"/>
          <p:nvPr/>
        </p:nvSpPr>
        <p:spPr>
          <a:xfrm>
            <a:off x="-198590" y="39408425"/>
            <a:ext cx="37943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No need of authentication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</a:rPr>
              <a:t>to checkout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</a:rPr>
              <a:t>offers and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</a:rPr>
              <a:t>brands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F65A187-9B94-1DE0-94AD-780BB6A0B713}"/>
              </a:ext>
            </a:extLst>
          </p:cNvPr>
          <p:cNvSpPr txBox="1"/>
          <p:nvPr/>
        </p:nvSpPr>
        <p:spPr>
          <a:xfrm>
            <a:off x="3167832" y="41572265"/>
            <a:ext cx="6349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(Easy Sign up process through</a:t>
            </a:r>
            <a:br>
              <a:rPr lang="en-US" sz="3000" b="1" dirty="0">
                <a:solidFill>
                  <a:srgbClr val="C00000"/>
                </a:solidFill>
              </a:rPr>
            </a:br>
            <a:r>
              <a:rPr lang="en-US" sz="3000" b="1" dirty="0">
                <a:solidFill>
                  <a:srgbClr val="C00000"/>
                </a:solidFill>
              </a:rPr>
              <a:t>email verification)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E94F999-2ABC-40FB-0FB3-BCADC61F9B1D}"/>
              </a:ext>
            </a:extLst>
          </p:cNvPr>
          <p:cNvSpPr txBox="1"/>
          <p:nvPr/>
        </p:nvSpPr>
        <p:spPr>
          <a:xfrm>
            <a:off x="11536922" y="35878191"/>
            <a:ext cx="63498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</a:rPr>
              <a:t>Starbucks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0E8234F6-25E4-F782-99FD-B238D4CFE7AD}"/>
              </a:ext>
            </a:extLst>
          </p:cNvPr>
          <p:cNvSpPr/>
          <p:nvPr/>
        </p:nvSpPr>
        <p:spPr bwMode="auto">
          <a:xfrm>
            <a:off x="18114139" y="36306419"/>
            <a:ext cx="2001527" cy="134447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DEA5F27-00DB-D994-D78C-B7054FC8403F}"/>
              </a:ext>
            </a:extLst>
          </p:cNvPr>
          <p:cNvSpPr txBox="1"/>
          <p:nvPr/>
        </p:nvSpPr>
        <p:spPr>
          <a:xfrm>
            <a:off x="15957205" y="36469178"/>
            <a:ext cx="6349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Logged in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Users only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FA03E4F-89DA-83F5-1BE7-1268E34BF095}"/>
              </a:ext>
            </a:extLst>
          </p:cNvPr>
          <p:cNvSpPr/>
          <p:nvPr/>
        </p:nvSpPr>
        <p:spPr bwMode="auto">
          <a:xfrm>
            <a:off x="20991510" y="34743632"/>
            <a:ext cx="8432860" cy="97648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A92DB34-E061-A425-F85E-FD6FEAD20B3F}"/>
              </a:ext>
            </a:extLst>
          </p:cNvPr>
          <p:cNvSpPr txBox="1"/>
          <p:nvPr/>
        </p:nvSpPr>
        <p:spPr>
          <a:xfrm>
            <a:off x="20931542" y="34967889"/>
            <a:ext cx="8552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Search by brands, offers, category or anything…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DE65CD71-9998-36E5-C938-41601099D7CF}"/>
              </a:ext>
            </a:extLst>
          </p:cNvPr>
          <p:cNvSpPr/>
          <p:nvPr/>
        </p:nvSpPr>
        <p:spPr bwMode="auto">
          <a:xfrm flipH="1">
            <a:off x="17959923" y="35627120"/>
            <a:ext cx="1056455" cy="360745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CC4A2350-811E-8360-216B-B08B05FDB036}"/>
              </a:ext>
            </a:extLst>
          </p:cNvPr>
          <p:cNvSpPr/>
          <p:nvPr/>
        </p:nvSpPr>
        <p:spPr bwMode="auto">
          <a:xfrm rot="5400000">
            <a:off x="30637767" y="37849248"/>
            <a:ext cx="1517485" cy="420680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11" name="Arrow: Right 210">
            <a:extLst>
              <a:ext uri="{FF2B5EF4-FFF2-40B4-BE49-F238E27FC236}">
                <a16:creationId xmlns:a16="http://schemas.microsoft.com/office/drawing/2014/main" id="{58790A6F-8B7E-3293-F6C3-3EF0F1B877B9}"/>
              </a:ext>
            </a:extLst>
          </p:cNvPr>
          <p:cNvSpPr/>
          <p:nvPr/>
        </p:nvSpPr>
        <p:spPr bwMode="auto">
          <a:xfrm rot="5400000">
            <a:off x="18553528" y="37807237"/>
            <a:ext cx="737702" cy="409921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230D4C0F-F5A0-00AC-6422-01A72B54D57F}"/>
              </a:ext>
            </a:extLst>
          </p:cNvPr>
          <p:cNvCxnSpPr>
            <a:cxnSpLocks/>
          </p:cNvCxnSpPr>
          <p:nvPr/>
        </p:nvCxnSpPr>
        <p:spPr bwMode="auto">
          <a:xfrm>
            <a:off x="18962242" y="35745230"/>
            <a:ext cx="0" cy="563336"/>
          </a:xfrm>
          <a:prstGeom prst="line">
            <a:avLst/>
          </a:prstGeom>
          <a:ln w="2286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55D57471-427C-609F-7EC3-FA356074C794}"/>
              </a:ext>
            </a:extLst>
          </p:cNvPr>
          <p:cNvSpPr/>
          <p:nvPr/>
        </p:nvSpPr>
        <p:spPr bwMode="auto">
          <a:xfrm>
            <a:off x="18597524" y="34325550"/>
            <a:ext cx="1602743" cy="1251527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31A85D4-A0D3-3BF7-7DAD-4FF4FBF76FB3}"/>
              </a:ext>
            </a:extLst>
          </p:cNvPr>
          <p:cNvSpPr txBox="1"/>
          <p:nvPr/>
        </p:nvSpPr>
        <p:spPr>
          <a:xfrm>
            <a:off x="18604200" y="34542500"/>
            <a:ext cx="1589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Filter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Offers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9BBDEFBB-1CA1-BA79-7675-91F4FAF448F1}"/>
              </a:ext>
            </a:extLst>
          </p:cNvPr>
          <p:cNvSpPr/>
          <p:nvPr/>
        </p:nvSpPr>
        <p:spPr bwMode="auto">
          <a:xfrm>
            <a:off x="10041422" y="34479155"/>
            <a:ext cx="1602743" cy="1251527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8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F0008D6-AFAC-1E9D-7184-AFAB1D48CA6F}"/>
              </a:ext>
            </a:extLst>
          </p:cNvPr>
          <p:cNvSpPr txBox="1"/>
          <p:nvPr/>
        </p:nvSpPr>
        <p:spPr>
          <a:xfrm>
            <a:off x="10015159" y="34657446"/>
            <a:ext cx="1589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Review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brands</a:t>
            </a:r>
          </a:p>
        </p:txBody>
      </p:sp>
      <p:pic>
        <p:nvPicPr>
          <p:cNvPr id="234" name="Graphic 233" descr="Handshake with solid fill">
            <a:extLst>
              <a:ext uri="{FF2B5EF4-FFF2-40B4-BE49-F238E27FC236}">
                <a16:creationId xmlns:a16="http://schemas.microsoft.com/office/drawing/2014/main" id="{CCC976A8-0EA1-483C-709A-938ADA0A17E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9198114" y="11576307"/>
            <a:ext cx="1477169" cy="1477169"/>
          </a:xfrm>
          <a:prstGeom prst="rect">
            <a:avLst/>
          </a:prstGeom>
        </p:spPr>
      </p:pic>
      <p:pic>
        <p:nvPicPr>
          <p:cNvPr id="235" name="Graphic 234" descr="Search Inventory with solid fill">
            <a:extLst>
              <a:ext uri="{FF2B5EF4-FFF2-40B4-BE49-F238E27FC236}">
                <a16:creationId xmlns:a16="http://schemas.microsoft.com/office/drawing/2014/main" id="{26BD89E7-05B5-1693-F98B-9BB7C005F32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9114902" y="7856690"/>
            <a:ext cx="1305177" cy="13051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C5CE1370-E039-CB96-1B58-B1638F0678F2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10255027" y="39735802"/>
            <a:ext cx="469502" cy="469502"/>
          </a:xfrm>
          <a:prstGeom prst="rect">
            <a:avLst/>
          </a:prstGeom>
        </p:spPr>
      </p:pic>
      <p:pic>
        <p:nvPicPr>
          <p:cNvPr id="17" name="Graphic 16" descr="Old Key outline">
            <a:extLst>
              <a:ext uri="{FF2B5EF4-FFF2-40B4-BE49-F238E27FC236}">
                <a16:creationId xmlns:a16="http://schemas.microsoft.com/office/drawing/2014/main" id="{ECE6E7C9-F555-1302-0E52-8575B7098F4B}"/>
              </a:ext>
            </a:extLst>
          </p:cNvPr>
          <p:cNvPicPr>
            <a:picLocks noChangeAspect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 rot="5400000" flipV="1">
            <a:off x="10278969" y="40425739"/>
            <a:ext cx="376709" cy="3767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5579F5-58BE-700C-A5D8-1C623AE77DCE}"/>
              </a:ext>
            </a:extLst>
          </p:cNvPr>
          <p:cNvSpPr txBox="1"/>
          <p:nvPr/>
        </p:nvSpPr>
        <p:spPr>
          <a:xfrm>
            <a:off x="12998440" y="38828353"/>
            <a:ext cx="634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Brand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548CF-3DE3-C68C-1EC1-C12EC16E31AD}"/>
              </a:ext>
            </a:extLst>
          </p:cNvPr>
          <p:cNvSpPr txBox="1"/>
          <p:nvPr/>
        </p:nvSpPr>
        <p:spPr>
          <a:xfrm>
            <a:off x="13002977" y="40504500"/>
            <a:ext cx="194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18D6F-F008-0337-6409-175F281A8540}"/>
              </a:ext>
            </a:extLst>
          </p:cNvPr>
          <p:cNvSpPr txBox="1"/>
          <p:nvPr/>
        </p:nvSpPr>
        <p:spPr>
          <a:xfrm>
            <a:off x="10643906" y="40353830"/>
            <a:ext cx="191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57D48B-D661-58C1-042C-46A785B9138F}"/>
              </a:ext>
            </a:extLst>
          </p:cNvPr>
          <p:cNvSpPr txBox="1"/>
          <p:nvPr/>
        </p:nvSpPr>
        <p:spPr>
          <a:xfrm>
            <a:off x="10821119" y="39694100"/>
            <a:ext cx="634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5F4F56-8ACE-2CE3-81E5-7FD102399F72}"/>
              </a:ext>
            </a:extLst>
          </p:cNvPr>
          <p:cNvSpPr txBox="1"/>
          <p:nvPr/>
        </p:nvSpPr>
        <p:spPr>
          <a:xfrm>
            <a:off x="28170570" y="35682006"/>
            <a:ext cx="6349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Special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CA9601-5736-F10D-7C91-8193575F9746}"/>
              </a:ext>
            </a:extLst>
          </p:cNvPr>
          <p:cNvSpPr txBox="1"/>
          <p:nvPr/>
        </p:nvSpPr>
        <p:spPr>
          <a:xfrm>
            <a:off x="13006489" y="41098705"/>
            <a:ext cx="1946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Confirm</a:t>
            </a:r>
          </a:p>
        </p:txBody>
      </p:sp>
      <p:pic>
        <p:nvPicPr>
          <p:cNvPr id="35" name="Graphic 34" descr="Harvey Balls 100% with solid fill">
            <a:extLst>
              <a:ext uri="{FF2B5EF4-FFF2-40B4-BE49-F238E27FC236}">
                <a16:creationId xmlns:a16="http://schemas.microsoft.com/office/drawing/2014/main" id="{2AAB7827-8164-2937-8BE4-654AA550BAD7}"/>
              </a:ext>
            </a:extLst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978802" y="40037050"/>
            <a:ext cx="245149" cy="245149"/>
          </a:xfrm>
          <a:prstGeom prst="rect">
            <a:avLst/>
          </a:prstGeom>
        </p:spPr>
      </p:pic>
      <p:pic>
        <p:nvPicPr>
          <p:cNvPr id="126" name="Graphic 125" descr="Harvey Balls 100% with solid fill">
            <a:extLst>
              <a:ext uri="{FF2B5EF4-FFF2-40B4-BE49-F238E27FC236}">
                <a16:creationId xmlns:a16="http://schemas.microsoft.com/office/drawing/2014/main" id="{7169A1B9-B1CB-F6F4-BC98-FF2117379CF6}"/>
              </a:ext>
            </a:extLst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13973375" y="40259948"/>
            <a:ext cx="245149" cy="2451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148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8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148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8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15141</TotalTime>
  <Words>380</Words>
  <Application>Microsoft Office PowerPoint</Application>
  <PresentationFormat>Custom</PresentationFormat>
  <Paragraphs>115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標準デザイン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AHSAN</dc:creator>
  <cp:lastModifiedBy>Tonmoy</cp:lastModifiedBy>
  <cp:revision>1223</cp:revision>
  <cp:lastPrinted>2014-12-05T20:00:24Z</cp:lastPrinted>
  <dcterms:created xsi:type="dcterms:W3CDTF">2008-02-27T06:56:55Z</dcterms:created>
  <dcterms:modified xsi:type="dcterms:W3CDTF">2023-06-17T13:33:22Z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2023-06-15T21:28:23Z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641a40c3-3db0-40c9-ab4c-ac6495eb72a0</vt:lpwstr>
  </property>
  <property fmtid="{D5CDD505-2E9C-101B-9397-08002B2CF9AE}" pid="7" name="MSIP_Label_defa4170-0d19-0005-0004-bc88714345d2_ActionId">
    <vt:lpwstr>c306a09f-9315-45ef-a1e8-95beec6551a3</vt:lpwstr>
  </property>
  <property fmtid="{D5CDD505-2E9C-101B-9397-08002B2CF9AE}" pid="8" name="MSIP_Label_defa4170-0d19-0005-0004-bc88714345d2_ContentBits">
    <vt:lpwstr>0</vt:lpwstr>
  </property>
</Properties>
</file>