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8"/>
  </p:notesMasterIdLst>
  <p:sldIdLst>
    <p:sldId id="306" r:id="rId5"/>
    <p:sldId id="307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>
                <a:solidFill>
                  <a:schemeClr val="tx1"/>
                </a:solidFill>
              </a:rPr>
              <a:t>Personal Booklist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ITC 4214 Internet Programming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Alexandros Synetos Konstadinidis</a:t>
            </a:r>
          </a:p>
          <a:p>
            <a:r>
              <a:rPr lang="en-US">
                <a:solidFill>
                  <a:schemeClr val="tx1"/>
                </a:solidFill>
              </a:rPr>
              <a:t>Orestis Papadopoulos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0150EDE-667A-4FF1-BCE5-EE28EA79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74" y="1803632"/>
            <a:ext cx="1445282" cy="14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</a:rPr>
              <a:t>sorting algorithm</a:t>
            </a:r>
            <a:endParaRPr lang="en-US" sz="28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</a:rPr>
              <a:t>animations</a:t>
            </a:r>
            <a:endParaRPr lang="en-US" sz="28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</a:rPr>
              <a:t>functions</a:t>
            </a:r>
          </a:p>
          <a:p>
            <a:pPr algn="r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</a:rPr>
              <a:t>demonstration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E8559E0F-3A29-47D9-8029-DBF2866EB7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19D2-5D3A-4C22-97C2-6CE8D152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8B6068-03D9-41D4-9117-70FA86D9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41" y="352508"/>
            <a:ext cx="10786029" cy="5708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59E78-33BE-49C8-9F7E-30FBD3B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55" y="3206890"/>
            <a:ext cx="3909806" cy="1325563"/>
          </a:xfrm>
        </p:spPr>
        <p:txBody>
          <a:bodyPr/>
          <a:lstStyle/>
          <a:p>
            <a:r>
              <a:rPr lang="en-GB"/>
              <a:t>Bubble Sort Flowchart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67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{07701AE0-AC28-42EC-8EE5-1D98C4BAF121}tf89338750_win32</Template>
  <TotalTime>51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Univers</vt:lpstr>
      <vt:lpstr>GradientUnivers</vt:lpstr>
      <vt:lpstr>Personal Booklist</vt:lpstr>
      <vt:lpstr>Agenda</vt:lpstr>
      <vt:lpstr>Bubble Sort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Booklist</dc:title>
  <dc:creator>Orestis Papadopoulos</dc:creator>
  <cp:lastModifiedBy>Orestis Papadopoulos</cp:lastModifiedBy>
  <cp:revision>10</cp:revision>
  <dcterms:created xsi:type="dcterms:W3CDTF">2022-11-03T02:24:25Z</dcterms:created>
  <dcterms:modified xsi:type="dcterms:W3CDTF">2022-11-03T03:15:45Z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