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14" r:id="rId7"/>
    <p:sldId id="315" r:id="rId8"/>
    <p:sldId id="319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>
                <a:solidFill>
                  <a:schemeClr val="tx1"/>
                </a:solidFill>
              </a:rPr>
              <a:t>Personal Booklist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ITC 4214 Internet Programming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Alexandros Synetos Konstadinidis</a:t>
            </a:r>
          </a:p>
          <a:p>
            <a:r>
              <a:rPr lang="en-US">
                <a:solidFill>
                  <a:schemeClr val="tx1"/>
                </a:solidFill>
              </a:rPr>
              <a:t>Orestis Papadopoulos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0150EDE-667A-4FF1-BCE5-EE28EA79863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289774" y="2031403"/>
            <a:ext cx="1445282" cy="14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tx1"/>
                </a:solidFill>
                <a:latin typeface="+mn-lt"/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127248"/>
            <a:ext cx="4940808" cy="3118104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sorting algorithm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jQuery effects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Bootstrap extras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functions per page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demonstration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E8559E0F-3A29-47D9-8029-DBF2866EB7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/>
          </a:blip>
          <a:srcRect/>
          <a:stretch>
            <a:fillRect/>
          </a:stretch>
        </p:blipFill>
        <p:spPr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6CEFCE-BE12-4521-AF63-1AF2D455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55" y="418054"/>
            <a:ext cx="10734675" cy="6021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59E78-33BE-49C8-9F7E-30FBD3B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55" y="4398592"/>
            <a:ext cx="3909806" cy="1325563"/>
          </a:xfrm>
        </p:spPr>
        <p:txBody>
          <a:bodyPr/>
          <a:lstStyle/>
          <a:p>
            <a:r>
              <a:rPr lang="en-GB"/>
              <a:t>Bubble Sort Flowchart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B67A3-6416-4B2B-A95B-9AB880B5935C}"/>
              </a:ext>
            </a:extLst>
          </p:cNvPr>
          <p:cNvSpPr txBox="1"/>
          <p:nvPr/>
        </p:nvSpPr>
        <p:spPr>
          <a:xfrm>
            <a:off x="1033255" y="5964596"/>
            <a:ext cx="6533736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/>
              <a:t>“So fast it can run an infinite loop in 6 seconds”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7617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BB9AE-D21F-43E9-8399-3429C51F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jQuery Effects</a:t>
            </a:r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96FA2-B4AC-45A4-A924-21C05007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fading text</a:t>
            </a:r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making text of links bold</a:t>
            </a:r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animating cards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6" name="Picture Placeholder 5" descr="A yellow sign on a wood surface&#10;&#10;Description automatically generated with medium confidence">
            <a:extLst>
              <a:ext uri="{FF2B5EF4-FFF2-40B4-BE49-F238E27FC236}">
                <a16:creationId xmlns:a16="http://schemas.microsoft.com/office/drawing/2014/main" id="{A3BCE85B-BF70-4CE2-8742-FE7BA26475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195" r="21555" b="-2"/>
          <a:stretch/>
        </p:blipFill>
        <p:spPr>
          <a:xfrm>
            <a:off x="7451965" y="1665520"/>
            <a:ext cx="4266960" cy="4266968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3BF2-AF9D-4C8C-8A11-A7A37D5A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/>
              <a:t>Bootstrap Extras</a:t>
            </a:r>
            <a:endParaRPr lang="en-US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9567-623B-407C-9B8A-E85D3475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4380241" cy="4351338"/>
          </a:xfrm>
        </p:spPr>
        <p:txBody>
          <a:bodyPr/>
          <a:lstStyle/>
          <a:p>
            <a:r>
              <a:rPr lang="en-GB"/>
              <a:t>popovers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accordion</a:t>
            </a:r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0E6CFB-3EDF-4DF1-AE16-75BCB287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63" y="1825625"/>
            <a:ext cx="3798687" cy="1129610"/>
          </a:xfrm>
          <a:custGeom>
            <a:avLst/>
            <a:gdLst>
              <a:gd name="connsiteX0" fmla="*/ 0 w 3798687"/>
              <a:gd name="connsiteY0" fmla="*/ 0 h 1129610"/>
              <a:gd name="connsiteX1" fmla="*/ 633115 w 3798687"/>
              <a:gd name="connsiteY1" fmla="*/ 0 h 1129610"/>
              <a:gd name="connsiteX2" fmla="*/ 1304216 w 3798687"/>
              <a:gd name="connsiteY2" fmla="*/ 0 h 1129610"/>
              <a:gd name="connsiteX3" fmla="*/ 2013304 w 3798687"/>
              <a:gd name="connsiteY3" fmla="*/ 0 h 1129610"/>
              <a:gd name="connsiteX4" fmla="*/ 2684405 w 3798687"/>
              <a:gd name="connsiteY4" fmla="*/ 0 h 1129610"/>
              <a:gd name="connsiteX5" fmla="*/ 3203559 w 3798687"/>
              <a:gd name="connsiteY5" fmla="*/ 0 h 1129610"/>
              <a:gd name="connsiteX6" fmla="*/ 3798687 w 3798687"/>
              <a:gd name="connsiteY6" fmla="*/ 0 h 1129610"/>
              <a:gd name="connsiteX7" fmla="*/ 3798687 w 3798687"/>
              <a:gd name="connsiteY7" fmla="*/ 530917 h 1129610"/>
              <a:gd name="connsiteX8" fmla="*/ 3798687 w 3798687"/>
              <a:gd name="connsiteY8" fmla="*/ 1129610 h 1129610"/>
              <a:gd name="connsiteX9" fmla="*/ 3165573 w 3798687"/>
              <a:gd name="connsiteY9" fmla="*/ 1129610 h 1129610"/>
              <a:gd name="connsiteX10" fmla="*/ 2608432 w 3798687"/>
              <a:gd name="connsiteY10" fmla="*/ 1129610 h 1129610"/>
              <a:gd name="connsiteX11" fmla="*/ 2089278 w 3798687"/>
              <a:gd name="connsiteY11" fmla="*/ 1129610 h 1129610"/>
              <a:gd name="connsiteX12" fmla="*/ 1456163 w 3798687"/>
              <a:gd name="connsiteY12" fmla="*/ 1129610 h 1129610"/>
              <a:gd name="connsiteX13" fmla="*/ 747075 w 3798687"/>
              <a:gd name="connsiteY13" fmla="*/ 1129610 h 1129610"/>
              <a:gd name="connsiteX14" fmla="*/ 0 w 3798687"/>
              <a:gd name="connsiteY14" fmla="*/ 1129610 h 1129610"/>
              <a:gd name="connsiteX15" fmla="*/ 0 w 3798687"/>
              <a:gd name="connsiteY15" fmla="*/ 587397 h 1129610"/>
              <a:gd name="connsiteX16" fmla="*/ 0 w 3798687"/>
              <a:gd name="connsiteY16" fmla="*/ 0 h 112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8687" h="1129610" fill="none" extrusionOk="0">
                <a:moveTo>
                  <a:pt x="0" y="0"/>
                </a:moveTo>
                <a:cubicBezTo>
                  <a:pt x="254864" y="-28773"/>
                  <a:pt x="416107" y="2118"/>
                  <a:pt x="633115" y="0"/>
                </a:cubicBezTo>
                <a:cubicBezTo>
                  <a:pt x="850123" y="-2118"/>
                  <a:pt x="1145007" y="11895"/>
                  <a:pt x="1304216" y="0"/>
                </a:cubicBezTo>
                <a:cubicBezTo>
                  <a:pt x="1463425" y="-11895"/>
                  <a:pt x="1727070" y="11675"/>
                  <a:pt x="2013304" y="0"/>
                </a:cubicBezTo>
                <a:cubicBezTo>
                  <a:pt x="2299538" y="-11675"/>
                  <a:pt x="2515243" y="-857"/>
                  <a:pt x="2684405" y="0"/>
                </a:cubicBezTo>
                <a:cubicBezTo>
                  <a:pt x="2853567" y="857"/>
                  <a:pt x="2948076" y="-12487"/>
                  <a:pt x="3203559" y="0"/>
                </a:cubicBezTo>
                <a:cubicBezTo>
                  <a:pt x="3459042" y="12487"/>
                  <a:pt x="3654495" y="-1410"/>
                  <a:pt x="3798687" y="0"/>
                </a:cubicBezTo>
                <a:cubicBezTo>
                  <a:pt x="3778345" y="181378"/>
                  <a:pt x="3790000" y="322678"/>
                  <a:pt x="3798687" y="530917"/>
                </a:cubicBezTo>
                <a:cubicBezTo>
                  <a:pt x="3807374" y="739156"/>
                  <a:pt x="3785905" y="885810"/>
                  <a:pt x="3798687" y="1129610"/>
                </a:cubicBezTo>
                <a:cubicBezTo>
                  <a:pt x="3657696" y="1122010"/>
                  <a:pt x="3350560" y="1154366"/>
                  <a:pt x="3165573" y="1129610"/>
                </a:cubicBezTo>
                <a:cubicBezTo>
                  <a:pt x="2980586" y="1104854"/>
                  <a:pt x="2742737" y="1128840"/>
                  <a:pt x="2608432" y="1129610"/>
                </a:cubicBezTo>
                <a:cubicBezTo>
                  <a:pt x="2474127" y="1130380"/>
                  <a:pt x="2340780" y="1119997"/>
                  <a:pt x="2089278" y="1129610"/>
                </a:cubicBezTo>
                <a:cubicBezTo>
                  <a:pt x="1837776" y="1139223"/>
                  <a:pt x="1642813" y="1131150"/>
                  <a:pt x="1456163" y="1129610"/>
                </a:cubicBezTo>
                <a:cubicBezTo>
                  <a:pt x="1269514" y="1128070"/>
                  <a:pt x="1055718" y="1150685"/>
                  <a:pt x="747075" y="1129610"/>
                </a:cubicBezTo>
                <a:cubicBezTo>
                  <a:pt x="438432" y="1108535"/>
                  <a:pt x="299426" y="1158910"/>
                  <a:pt x="0" y="1129610"/>
                </a:cubicBezTo>
                <a:cubicBezTo>
                  <a:pt x="1668" y="977152"/>
                  <a:pt x="-15023" y="833049"/>
                  <a:pt x="0" y="587397"/>
                </a:cubicBezTo>
                <a:cubicBezTo>
                  <a:pt x="15023" y="341745"/>
                  <a:pt x="-8017" y="150891"/>
                  <a:pt x="0" y="0"/>
                </a:cubicBezTo>
                <a:close/>
              </a:path>
              <a:path w="3798687" h="1129610" stroke="0" extrusionOk="0">
                <a:moveTo>
                  <a:pt x="0" y="0"/>
                </a:moveTo>
                <a:cubicBezTo>
                  <a:pt x="215378" y="-24400"/>
                  <a:pt x="495241" y="-16208"/>
                  <a:pt x="671101" y="0"/>
                </a:cubicBezTo>
                <a:cubicBezTo>
                  <a:pt x="846961" y="16208"/>
                  <a:pt x="1090768" y="14251"/>
                  <a:pt x="1342203" y="0"/>
                </a:cubicBezTo>
                <a:cubicBezTo>
                  <a:pt x="1593638" y="-14251"/>
                  <a:pt x="1832270" y="-23270"/>
                  <a:pt x="1975317" y="0"/>
                </a:cubicBezTo>
                <a:cubicBezTo>
                  <a:pt x="2118364" y="23270"/>
                  <a:pt x="2273197" y="-21654"/>
                  <a:pt x="2494471" y="0"/>
                </a:cubicBezTo>
                <a:cubicBezTo>
                  <a:pt x="2715745" y="21654"/>
                  <a:pt x="2956002" y="18792"/>
                  <a:pt x="3165573" y="0"/>
                </a:cubicBezTo>
                <a:cubicBezTo>
                  <a:pt x="3375144" y="-18792"/>
                  <a:pt x="3647908" y="-27530"/>
                  <a:pt x="3798687" y="0"/>
                </a:cubicBezTo>
                <a:cubicBezTo>
                  <a:pt x="3774864" y="142226"/>
                  <a:pt x="3807730" y="315441"/>
                  <a:pt x="3798687" y="587397"/>
                </a:cubicBezTo>
                <a:cubicBezTo>
                  <a:pt x="3789644" y="859353"/>
                  <a:pt x="3822269" y="997722"/>
                  <a:pt x="3798687" y="1129610"/>
                </a:cubicBezTo>
                <a:cubicBezTo>
                  <a:pt x="3537748" y="1146419"/>
                  <a:pt x="3398840" y="1137238"/>
                  <a:pt x="3241546" y="1129610"/>
                </a:cubicBezTo>
                <a:cubicBezTo>
                  <a:pt x="3084252" y="1121982"/>
                  <a:pt x="2829575" y="1124462"/>
                  <a:pt x="2684405" y="1129610"/>
                </a:cubicBezTo>
                <a:cubicBezTo>
                  <a:pt x="2539235" y="1134758"/>
                  <a:pt x="2251761" y="1127940"/>
                  <a:pt x="2051291" y="1129610"/>
                </a:cubicBezTo>
                <a:cubicBezTo>
                  <a:pt x="1850821" y="1131280"/>
                  <a:pt x="1619680" y="1125876"/>
                  <a:pt x="1380190" y="1129610"/>
                </a:cubicBezTo>
                <a:cubicBezTo>
                  <a:pt x="1140700" y="1133344"/>
                  <a:pt x="1000613" y="1135426"/>
                  <a:pt x="709088" y="1129610"/>
                </a:cubicBezTo>
                <a:cubicBezTo>
                  <a:pt x="417563" y="1123794"/>
                  <a:pt x="195597" y="1161469"/>
                  <a:pt x="0" y="1129610"/>
                </a:cubicBezTo>
                <a:cubicBezTo>
                  <a:pt x="22654" y="967577"/>
                  <a:pt x="-18538" y="758031"/>
                  <a:pt x="0" y="587397"/>
                </a:cubicBezTo>
                <a:cubicBezTo>
                  <a:pt x="18538" y="416763"/>
                  <a:pt x="-2242" y="21555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824219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2" name="Picture 1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4DB57ED-F008-43B0-8E50-E2021B6E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89" y="3429001"/>
            <a:ext cx="4828069" cy="723208"/>
          </a:xfrm>
          <a:custGeom>
            <a:avLst/>
            <a:gdLst>
              <a:gd name="connsiteX0" fmla="*/ 0 w 4828069"/>
              <a:gd name="connsiteY0" fmla="*/ 0 h 723208"/>
              <a:gd name="connsiteX1" fmla="*/ 544882 w 4828069"/>
              <a:gd name="connsiteY1" fmla="*/ 0 h 723208"/>
              <a:gd name="connsiteX2" fmla="*/ 1089764 w 4828069"/>
              <a:gd name="connsiteY2" fmla="*/ 0 h 723208"/>
              <a:gd name="connsiteX3" fmla="*/ 1682927 w 4828069"/>
              <a:gd name="connsiteY3" fmla="*/ 0 h 723208"/>
              <a:gd name="connsiteX4" fmla="*/ 2276090 w 4828069"/>
              <a:gd name="connsiteY4" fmla="*/ 0 h 723208"/>
              <a:gd name="connsiteX5" fmla="*/ 2965814 w 4828069"/>
              <a:gd name="connsiteY5" fmla="*/ 0 h 723208"/>
              <a:gd name="connsiteX6" fmla="*/ 3703819 w 4828069"/>
              <a:gd name="connsiteY6" fmla="*/ 0 h 723208"/>
              <a:gd name="connsiteX7" fmla="*/ 4828069 w 4828069"/>
              <a:gd name="connsiteY7" fmla="*/ 0 h 723208"/>
              <a:gd name="connsiteX8" fmla="*/ 4828069 w 4828069"/>
              <a:gd name="connsiteY8" fmla="*/ 347140 h 723208"/>
              <a:gd name="connsiteX9" fmla="*/ 4828069 w 4828069"/>
              <a:gd name="connsiteY9" fmla="*/ 723208 h 723208"/>
              <a:gd name="connsiteX10" fmla="*/ 4186626 w 4828069"/>
              <a:gd name="connsiteY10" fmla="*/ 723208 h 723208"/>
              <a:gd name="connsiteX11" fmla="*/ 3400340 w 4828069"/>
              <a:gd name="connsiteY11" fmla="*/ 723208 h 723208"/>
              <a:gd name="connsiteX12" fmla="*/ 2614055 w 4828069"/>
              <a:gd name="connsiteY12" fmla="*/ 723208 h 723208"/>
              <a:gd name="connsiteX13" fmla="*/ 2069172 w 4828069"/>
              <a:gd name="connsiteY13" fmla="*/ 723208 h 723208"/>
              <a:gd name="connsiteX14" fmla="*/ 1379448 w 4828069"/>
              <a:gd name="connsiteY14" fmla="*/ 723208 h 723208"/>
              <a:gd name="connsiteX15" fmla="*/ 593163 w 4828069"/>
              <a:gd name="connsiteY15" fmla="*/ 723208 h 723208"/>
              <a:gd name="connsiteX16" fmla="*/ 0 w 4828069"/>
              <a:gd name="connsiteY16" fmla="*/ 723208 h 723208"/>
              <a:gd name="connsiteX17" fmla="*/ 0 w 4828069"/>
              <a:gd name="connsiteY17" fmla="*/ 361604 h 723208"/>
              <a:gd name="connsiteX18" fmla="*/ 0 w 4828069"/>
              <a:gd name="connsiteY18" fmla="*/ 0 h 72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28069" h="723208" fill="none" extrusionOk="0">
                <a:moveTo>
                  <a:pt x="0" y="0"/>
                </a:moveTo>
                <a:cubicBezTo>
                  <a:pt x="220642" y="8007"/>
                  <a:pt x="390333" y="-3691"/>
                  <a:pt x="544882" y="0"/>
                </a:cubicBezTo>
                <a:cubicBezTo>
                  <a:pt x="699431" y="3691"/>
                  <a:pt x="834431" y="7580"/>
                  <a:pt x="1089764" y="0"/>
                </a:cubicBezTo>
                <a:cubicBezTo>
                  <a:pt x="1345097" y="-7580"/>
                  <a:pt x="1544034" y="-28543"/>
                  <a:pt x="1682927" y="0"/>
                </a:cubicBezTo>
                <a:cubicBezTo>
                  <a:pt x="1821820" y="28543"/>
                  <a:pt x="2120085" y="-3604"/>
                  <a:pt x="2276090" y="0"/>
                </a:cubicBezTo>
                <a:cubicBezTo>
                  <a:pt x="2432095" y="3604"/>
                  <a:pt x="2676177" y="28218"/>
                  <a:pt x="2965814" y="0"/>
                </a:cubicBezTo>
                <a:cubicBezTo>
                  <a:pt x="3255451" y="-28218"/>
                  <a:pt x="3440664" y="9408"/>
                  <a:pt x="3703819" y="0"/>
                </a:cubicBezTo>
                <a:cubicBezTo>
                  <a:pt x="3966975" y="-9408"/>
                  <a:pt x="4500831" y="-40318"/>
                  <a:pt x="4828069" y="0"/>
                </a:cubicBezTo>
                <a:cubicBezTo>
                  <a:pt x="4832716" y="128033"/>
                  <a:pt x="4817971" y="227199"/>
                  <a:pt x="4828069" y="347140"/>
                </a:cubicBezTo>
                <a:cubicBezTo>
                  <a:pt x="4838167" y="467081"/>
                  <a:pt x="4810267" y="647959"/>
                  <a:pt x="4828069" y="723208"/>
                </a:cubicBezTo>
                <a:cubicBezTo>
                  <a:pt x="4540475" y="697073"/>
                  <a:pt x="4462165" y="720195"/>
                  <a:pt x="4186626" y="723208"/>
                </a:cubicBezTo>
                <a:cubicBezTo>
                  <a:pt x="3911087" y="726221"/>
                  <a:pt x="3642736" y="730990"/>
                  <a:pt x="3400340" y="723208"/>
                </a:cubicBezTo>
                <a:cubicBezTo>
                  <a:pt x="3157944" y="715426"/>
                  <a:pt x="2828220" y="759072"/>
                  <a:pt x="2614055" y="723208"/>
                </a:cubicBezTo>
                <a:cubicBezTo>
                  <a:pt x="2399890" y="687344"/>
                  <a:pt x="2185011" y="695997"/>
                  <a:pt x="2069172" y="723208"/>
                </a:cubicBezTo>
                <a:cubicBezTo>
                  <a:pt x="1953333" y="750419"/>
                  <a:pt x="1679703" y="746203"/>
                  <a:pt x="1379448" y="723208"/>
                </a:cubicBezTo>
                <a:cubicBezTo>
                  <a:pt x="1079193" y="700213"/>
                  <a:pt x="874417" y="708737"/>
                  <a:pt x="593163" y="723208"/>
                </a:cubicBezTo>
                <a:cubicBezTo>
                  <a:pt x="311909" y="737679"/>
                  <a:pt x="214107" y="730870"/>
                  <a:pt x="0" y="723208"/>
                </a:cubicBezTo>
                <a:cubicBezTo>
                  <a:pt x="9439" y="580635"/>
                  <a:pt x="13784" y="508753"/>
                  <a:pt x="0" y="361604"/>
                </a:cubicBezTo>
                <a:cubicBezTo>
                  <a:pt x="-13784" y="214455"/>
                  <a:pt x="8531" y="139204"/>
                  <a:pt x="0" y="0"/>
                </a:cubicBezTo>
                <a:close/>
              </a:path>
              <a:path w="4828069" h="723208" stroke="0" extrusionOk="0">
                <a:moveTo>
                  <a:pt x="0" y="0"/>
                </a:moveTo>
                <a:cubicBezTo>
                  <a:pt x="186318" y="21350"/>
                  <a:pt x="361113" y="1516"/>
                  <a:pt x="544882" y="0"/>
                </a:cubicBezTo>
                <a:cubicBezTo>
                  <a:pt x="728651" y="-1516"/>
                  <a:pt x="967805" y="-17157"/>
                  <a:pt x="1089764" y="0"/>
                </a:cubicBezTo>
                <a:cubicBezTo>
                  <a:pt x="1211723" y="17157"/>
                  <a:pt x="1602962" y="-31142"/>
                  <a:pt x="1827769" y="0"/>
                </a:cubicBezTo>
                <a:cubicBezTo>
                  <a:pt x="2052577" y="31142"/>
                  <a:pt x="2327841" y="22608"/>
                  <a:pt x="2614055" y="0"/>
                </a:cubicBezTo>
                <a:cubicBezTo>
                  <a:pt x="2900269" y="-22608"/>
                  <a:pt x="2992675" y="-22582"/>
                  <a:pt x="3207217" y="0"/>
                </a:cubicBezTo>
                <a:cubicBezTo>
                  <a:pt x="3421759" y="22582"/>
                  <a:pt x="3648748" y="-2816"/>
                  <a:pt x="3945222" y="0"/>
                </a:cubicBezTo>
                <a:cubicBezTo>
                  <a:pt x="4241697" y="2816"/>
                  <a:pt x="4615128" y="625"/>
                  <a:pt x="4828069" y="0"/>
                </a:cubicBezTo>
                <a:cubicBezTo>
                  <a:pt x="4843496" y="140643"/>
                  <a:pt x="4811501" y="218420"/>
                  <a:pt x="4828069" y="354372"/>
                </a:cubicBezTo>
                <a:cubicBezTo>
                  <a:pt x="4844637" y="490324"/>
                  <a:pt x="4810087" y="591197"/>
                  <a:pt x="4828069" y="723208"/>
                </a:cubicBezTo>
                <a:cubicBezTo>
                  <a:pt x="4530409" y="747739"/>
                  <a:pt x="4327724" y="724129"/>
                  <a:pt x="4138345" y="723208"/>
                </a:cubicBezTo>
                <a:cubicBezTo>
                  <a:pt x="3948966" y="722287"/>
                  <a:pt x="3761779" y="718481"/>
                  <a:pt x="3496901" y="723208"/>
                </a:cubicBezTo>
                <a:cubicBezTo>
                  <a:pt x="3232023" y="727935"/>
                  <a:pt x="2954101" y="759365"/>
                  <a:pt x="2758897" y="723208"/>
                </a:cubicBezTo>
                <a:cubicBezTo>
                  <a:pt x="2563693" y="687051"/>
                  <a:pt x="2392850" y="722775"/>
                  <a:pt x="2214014" y="723208"/>
                </a:cubicBezTo>
                <a:cubicBezTo>
                  <a:pt x="2035178" y="723641"/>
                  <a:pt x="1705423" y="740792"/>
                  <a:pt x="1524290" y="723208"/>
                </a:cubicBezTo>
                <a:cubicBezTo>
                  <a:pt x="1343157" y="705624"/>
                  <a:pt x="965021" y="717530"/>
                  <a:pt x="786286" y="723208"/>
                </a:cubicBezTo>
                <a:cubicBezTo>
                  <a:pt x="607551" y="728886"/>
                  <a:pt x="186576" y="734341"/>
                  <a:pt x="0" y="723208"/>
                </a:cubicBezTo>
                <a:cubicBezTo>
                  <a:pt x="888" y="621518"/>
                  <a:pt x="-11916" y="466612"/>
                  <a:pt x="0" y="354372"/>
                </a:cubicBezTo>
                <a:cubicBezTo>
                  <a:pt x="11916" y="242132"/>
                  <a:pt x="8083" y="10917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755949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54E68F-D593-4B10-9AA2-685B0606E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789" y="4307363"/>
            <a:ext cx="4828069" cy="2185512"/>
          </a:xfrm>
          <a:custGeom>
            <a:avLst/>
            <a:gdLst>
              <a:gd name="connsiteX0" fmla="*/ 0 w 4828069"/>
              <a:gd name="connsiteY0" fmla="*/ 0 h 2185512"/>
              <a:gd name="connsiteX1" fmla="*/ 544882 w 4828069"/>
              <a:gd name="connsiteY1" fmla="*/ 0 h 2185512"/>
              <a:gd name="connsiteX2" fmla="*/ 1331168 w 4828069"/>
              <a:gd name="connsiteY2" fmla="*/ 0 h 2185512"/>
              <a:gd name="connsiteX3" fmla="*/ 2117453 w 4828069"/>
              <a:gd name="connsiteY3" fmla="*/ 0 h 2185512"/>
              <a:gd name="connsiteX4" fmla="*/ 2662335 w 4828069"/>
              <a:gd name="connsiteY4" fmla="*/ 0 h 2185512"/>
              <a:gd name="connsiteX5" fmla="*/ 3303779 w 4828069"/>
              <a:gd name="connsiteY5" fmla="*/ 0 h 2185512"/>
              <a:gd name="connsiteX6" fmla="*/ 4041783 w 4828069"/>
              <a:gd name="connsiteY6" fmla="*/ 0 h 2185512"/>
              <a:gd name="connsiteX7" fmla="*/ 4828069 w 4828069"/>
              <a:gd name="connsiteY7" fmla="*/ 0 h 2185512"/>
              <a:gd name="connsiteX8" fmla="*/ 4828069 w 4828069"/>
              <a:gd name="connsiteY8" fmla="*/ 546378 h 2185512"/>
              <a:gd name="connsiteX9" fmla="*/ 4828069 w 4828069"/>
              <a:gd name="connsiteY9" fmla="*/ 1136466 h 2185512"/>
              <a:gd name="connsiteX10" fmla="*/ 4828069 w 4828069"/>
              <a:gd name="connsiteY10" fmla="*/ 1639134 h 2185512"/>
              <a:gd name="connsiteX11" fmla="*/ 4828069 w 4828069"/>
              <a:gd name="connsiteY11" fmla="*/ 2185512 h 2185512"/>
              <a:gd name="connsiteX12" fmla="*/ 4186626 w 4828069"/>
              <a:gd name="connsiteY12" fmla="*/ 2185512 h 2185512"/>
              <a:gd name="connsiteX13" fmla="*/ 3545182 w 4828069"/>
              <a:gd name="connsiteY13" fmla="*/ 2185512 h 2185512"/>
              <a:gd name="connsiteX14" fmla="*/ 2758897 w 4828069"/>
              <a:gd name="connsiteY14" fmla="*/ 2185512 h 2185512"/>
              <a:gd name="connsiteX15" fmla="*/ 2069172 w 4828069"/>
              <a:gd name="connsiteY15" fmla="*/ 2185512 h 2185512"/>
              <a:gd name="connsiteX16" fmla="*/ 1282887 w 4828069"/>
              <a:gd name="connsiteY16" fmla="*/ 2185512 h 2185512"/>
              <a:gd name="connsiteX17" fmla="*/ 641443 w 4828069"/>
              <a:gd name="connsiteY17" fmla="*/ 2185512 h 2185512"/>
              <a:gd name="connsiteX18" fmla="*/ 0 w 4828069"/>
              <a:gd name="connsiteY18" fmla="*/ 2185512 h 2185512"/>
              <a:gd name="connsiteX19" fmla="*/ 0 w 4828069"/>
              <a:gd name="connsiteY19" fmla="*/ 1639134 h 2185512"/>
              <a:gd name="connsiteX20" fmla="*/ 0 w 4828069"/>
              <a:gd name="connsiteY20" fmla="*/ 1114611 h 2185512"/>
              <a:gd name="connsiteX21" fmla="*/ 0 w 4828069"/>
              <a:gd name="connsiteY21" fmla="*/ 633798 h 2185512"/>
              <a:gd name="connsiteX22" fmla="*/ 0 w 4828069"/>
              <a:gd name="connsiteY22" fmla="*/ 0 h 218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28069" h="2185512" fill="none" extrusionOk="0">
                <a:moveTo>
                  <a:pt x="0" y="0"/>
                </a:moveTo>
                <a:cubicBezTo>
                  <a:pt x="195761" y="-19414"/>
                  <a:pt x="375408" y="-11795"/>
                  <a:pt x="544882" y="0"/>
                </a:cubicBezTo>
                <a:cubicBezTo>
                  <a:pt x="714356" y="11795"/>
                  <a:pt x="987805" y="14507"/>
                  <a:pt x="1331168" y="0"/>
                </a:cubicBezTo>
                <a:cubicBezTo>
                  <a:pt x="1674531" y="-14507"/>
                  <a:pt x="1944102" y="-9546"/>
                  <a:pt x="2117453" y="0"/>
                </a:cubicBezTo>
                <a:cubicBezTo>
                  <a:pt x="2290804" y="9546"/>
                  <a:pt x="2427153" y="-18778"/>
                  <a:pt x="2662335" y="0"/>
                </a:cubicBezTo>
                <a:cubicBezTo>
                  <a:pt x="2897517" y="18778"/>
                  <a:pt x="2986855" y="-18903"/>
                  <a:pt x="3303779" y="0"/>
                </a:cubicBezTo>
                <a:cubicBezTo>
                  <a:pt x="3620703" y="18903"/>
                  <a:pt x="3782220" y="14893"/>
                  <a:pt x="4041783" y="0"/>
                </a:cubicBezTo>
                <a:cubicBezTo>
                  <a:pt x="4301346" y="-14893"/>
                  <a:pt x="4628549" y="5379"/>
                  <a:pt x="4828069" y="0"/>
                </a:cubicBezTo>
                <a:cubicBezTo>
                  <a:pt x="4832365" y="248933"/>
                  <a:pt x="4809702" y="309148"/>
                  <a:pt x="4828069" y="546378"/>
                </a:cubicBezTo>
                <a:cubicBezTo>
                  <a:pt x="4846436" y="783608"/>
                  <a:pt x="4849090" y="972906"/>
                  <a:pt x="4828069" y="1136466"/>
                </a:cubicBezTo>
                <a:cubicBezTo>
                  <a:pt x="4807048" y="1300026"/>
                  <a:pt x="4826992" y="1529467"/>
                  <a:pt x="4828069" y="1639134"/>
                </a:cubicBezTo>
                <a:cubicBezTo>
                  <a:pt x="4829146" y="1748801"/>
                  <a:pt x="4824090" y="1991200"/>
                  <a:pt x="4828069" y="2185512"/>
                </a:cubicBezTo>
                <a:cubicBezTo>
                  <a:pt x="4659854" y="2177302"/>
                  <a:pt x="4506297" y="2169126"/>
                  <a:pt x="4186626" y="2185512"/>
                </a:cubicBezTo>
                <a:cubicBezTo>
                  <a:pt x="3866955" y="2201898"/>
                  <a:pt x="3703964" y="2166885"/>
                  <a:pt x="3545182" y="2185512"/>
                </a:cubicBezTo>
                <a:cubicBezTo>
                  <a:pt x="3386400" y="2204139"/>
                  <a:pt x="3151010" y="2192212"/>
                  <a:pt x="2758897" y="2185512"/>
                </a:cubicBezTo>
                <a:cubicBezTo>
                  <a:pt x="2366784" y="2178812"/>
                  <a:pt x="2351219" y="2182494"/>
                  <a:pt x="2069172" y="2185512"/>
                </a:cubicBezTo>
                <a:cubicBezTo>
                  <a:pt x="1787126" y="2188530"/>
                  <a:pt x="1662019" y="2210392"/>
                  <a:pt x="1282887" y="2185512"/>
                </a:cubicBezTo>
                <a:cubicBezTo>
                  <a:pt x="903755" y="2160632"/>
                  <a:pt x="862481" y="2169936"/>
                  <a:pt x="641443" y="2185512"/>
                </a:cubicBezTo>
                <a:cubicBezTo>
                  <a:pt x="420405" y="2201088"/>
                  <a:pt x="196995" y="2167505"/>
                  <a:pt x="0" y="2185512"/>
                </a:cubicBezTo>
                <a:cubicBezTo>
                  <a:pt x="-13303" y="2034245"/>
                  <a:pt x="17427" y="1799367"/>
                  <a:pt x="0" y="1639134"/>
                </a:cubicBezTo>
                <a:cubicBezTo>
                  <a:pt x="-17427" y="1478901"/>
                  <a:pt x="-13282" y="1222829"/>
                  <a:pt x="0" y="1114611"/>
                </a:cubicBezTo>
                <a:cubicBezTo>
                  <a:pt x="13282" y="1006393"/>
                  <a:pt x="-16790" y="814599"/>
                  <a:pt x="0" y="633798"/>
                </a:cubicBezTo>
                <a:cubicBezTo>
                  <a:pt x="16790" y="452997"/>
                  <a:pt x="-18953" y="239617"/>
                  <a:pt x="0" y="0"/>
                </a:cubicBezTo>
                <a:close/>
              </a:path>
              <a:path w="4828069" h="2185512" stroke="0" extrusionOk="0">
                <a:moveTo>
                  <a:pt x="0" y="0"/>
                </a:moveTo>
                <a:cubicBezTo>
                  <a:pt x="178636" y="31241"/>
                  <a:pt x="476803" y="16231"/>
                  <a:pt x="641443" y="0"/>
                </a:cubicBezTo>
                <a:cubicBezTo>
                  <a:pt x="806083" y="-16231"/>
                  <a:pt x="1106298" y="3407"/>
                  <a:pt x="1234606" y="0"/>
                </a:cubicBezTo>
                <a:cubicBezTo>
                  <a:pt x="1362914" y="-3407"/>
                  <a:pt x="1689396" y="-33728"/>
                  <a:pt x="2020892" y="0"/>
                </a:cubicBezTo>
                <a:cubicBezTo>
                  <a:pt x="2352388" y="33728"/>
                  <a:pt x="2512333" y="22075"/>
                  <a:pt x="2710616" y="0"/>
                </a:cubicBezTo>
                <a:cubicBezTo>
                  <a:pt x="2908899" y="-22075"/>
                  <a:pt x="3241600" y="-16743"/>
                  <a:pt x="3448621" y="0"/>
                </a:cubicBezTo>
                <a:cubicBezTo>
                  <a:pt x="3655643" y="16743"/>
                  <a:pt x="3746391" y="-1250"/>
                  <a:pt x="3993503" y="0"/>
                </a:cubicBezTo>
                <a:cubicBezTo>
                  <a:pt x="4240615" y="1250"/>
                  <a:pt x="4429148" y="26562"/>
                  <a:pt x="4828069" y="0"/>
                </a:cubicBezTo>
                <a:cubicBezTo>
                  <a:pt x="4800913" y="198407"/>
                  <a:pt x="4831662" y="351098"/>
                  <a:pt x="4828069" y="590088"/>
                </a:cubicBezTo>
                <a:cubicBezTo>
                  <a:pt x="4824476" y="829078"/>
                  <a:pt x="4841350" y="920182"/>
                  <a:pt x="4828069" y="1180176"/>
                </a:cubicBezTo>
                <a:cubicBezTo>
                  <a:pt x="4814788" y="1440170"/>
                  <a:pt x="4803765" y="1487542"/>
                  <a:pt x="4828069" y="1682844"/>
                </a:cubicBezTo>
                <a:cubicBezTo>
                  <a:pt x="4852373" y="1878146"/>
                  <a:pt x="4805059" y="1973999"/>
                  <a:pt x="4828069" y="2185512"/>
                </a:cubicBezTo>
                <a:cubicBezTo>
                  <a:pt x="4607723" y="2171853"/>
                  <a:pt x="4393478" y="2209339"/>
                  <a:pt x="4283187" y="2185512"/>
                </a:cubicBezTo>
                <a:cubicBezTo>
                  <a:pt x="4172896" y="2161685"/>
                  <a:pt x="3824478" y="2157682"/>
                  <a:pt x="3545182" y="2185512"/>
                </a:cubicBezTo>
                <a:cubicBezTo>
                  <a:pt x="3265886" y="2213342"/>
                  <a:pt x="2920230" y="2223241"/>
                  <a:pt x="2758897" y="2185512"/>
                </a:cubicBezTo>
                <a:cubicBezTo>
                  <a:pt x="2597564" y="2147783"/>
                  <a:pt x="2232403" y="2203712"/>
                  <a:pt x="2069172" y="2185512"/>
                </a:cubicBezTo>
                <a:cubicBezTo>
                  <a:pt x="1905942" y="2167312"/>
                  <a:pt x="1572068" y="2182367"/>
                  <a:pt x="1282887" y="2185512"/>
                </a:cubicBezTo>
                <a:cubicBezTo>
                  <a:pt x="993706" y="2188657"/>
                  <a:pt x="910692" y="2159898"/>
                  <a:pt x="689724" y="2185512"/>
                </a:cubicBezTo>
                <a:cubicBezTo>
                  <a:pt x="468756" y="2211126"/>
                  <a:pt x="276111" y="2205359"/>
                  <a:pt x="0" y="2185512"/>
                </a:cubicBezTo>
                <a:cubicBezTo>
                  <a:pt x="4941" y="2008079"/>
                  <a:pt x="1131" y="1931076"/>
                  <a:pt x="0" y="1704699"/>
                </a:cubicBezTo>
                <a:cubicBezTo>
                  <a:pt x="-1131" y="1478322"/>
                  <a:pt x="-8381" y="1461316"/>
                  <a:pt x="0" y="1223887"/>
                </a:cubicBezTo>
                <a:cubicBezTo>
                  <a:pt x="8381" y="986458"/>
                  <a:pt x="-23798" y="843167"/>
                  <a:pt x="0" y="699364"/>
                </a:cubicBezTo>
                <a:cubicBezTo>
                  <a:pt x="23798" y="555561"/>
                  <a:pt x="13432" y="30551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912723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6" name="Graphic 15" descr="Cursor with solid fill">
            <a:extLst>
              <a:ext uri="{FF2B5EF4-FFF2-40B4-BE49-F238E27FC236}">
                <a16:creationId xmlns:a16="http://schemas.microsoft.com/office/drawing/2014/main" id="{7FC0687E-916E-4005-B7CE-81A9447E0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59503">
            <a:off x="3439215" y="2376335"/>
            <a:ext cx="375858" cy="375858"/>
          </a:xfrm>
          <a:prstGeom prst="rect">
            <a:avLst/>
          </a:prstGeom>
        </p:spPr>
      </p:pic>
      <p:pic>
        <p:nvPicPr>
          <p:cNvPr id="18" name="Graphic 17" descr="Cursor with solid fill">
            <a:extLst>
              <a:ext uri="{FF2B5EF4-FFF2-40B4-BE49-F238E27FC236}">
                <a16:creationId xmlns:a16="http://schemas.microsoft.com/office/drawing/2014/main" id="{E21B027A-ACDC-410C-A634-4A924CE64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59503">
            <a:off x="3654873" y="4733012"/>
            <a:ext cx="375858" cy="375858"/>
          </a:xfrm>
          <a:prstGeom prst="rect">
            <a:avLst/>
          </a:prstGeom>
        </p:spPr>
      </p:pic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B326CC-9A14-4F5D-8B10-6E7EBDF8F6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689" y="1825624"/>
            <a:ext cx="3458815" cy="1129813"/>
          </a:xfrm>
          <a:custGeom>
            <a:avLst/>
            <a:gdLst>
              <a:gd name="connsiteX0" fmla="*/ 0 w 3458815"/>
              <a:gd name="connsiteY0" fmla="*/ 0 h 1129813"/>
              <a:gd name="connsiteX1" fmla="*/ 622587 w 3458815"/>
              <a:gd name="connsiteY1" fmla="*/ 0 h 1129813"/>
              <a:gd name="connsiteX2" fmla="*/ 1245173 w 3458815"/>
              <a:gd name="connsiteY2" fmla="*/ 0 h 1129813"/>
              <a:gd name="connsiteX3" fmla="*/ 2006113 w 3458815"/>
              <a:gd name="connsiteY3" fmla="*/ 0 h 1129813"/>
              <a:gd name="connsiteX4" fmla="*/ 2697876 w 3458815"/>
              <a:gd name="connsiteY4" fmla="*/ 0 h 1129813"/>
              <a:gd name="connsiteX5" fmla="*/ 3458815 w 3458815"/>
              <a:gd name="connsiteY5" fmla="*/ 0 h 1129813"/>
              <a:gd name="connsiteX6" fmla="*/ 3458815 w 3458815"/>
              <a:gd name="connsiteY6" fmla="*/ 576205 h 1129813"/>
              <a:gd name="connsiteX7" fmla="*/ 3458815 w 3458815"/>
              <a:gd name="connsiteY7" fmla="*/ 1129813 h 1129813"/>
              <a:gd name="connsiteX8" fmla="*/ 2697876 w 3458815"/>
              <a:gd name="connsiteY8" fmla="*/ 1129813 h 1129813"/>
              <a:gd name="connsiteX9" fmla="*/ 1971525 w 3458815"/>
              <a:gd name="connsiteY9" fmla="*/ 1129813 h 1129813"/>
              <a:gd name="connsiteX10" fmla="*/ 1348938 w 3458815"/>
              <a:gd name="connsiteY10" fmla="*/ 1129813 h 1129813"/>
              <a:gd name="connsiteX11" fmla="*/ 657175 w 3458815"/>
              <a:gd name="connsiteY11" fmla="*/ 1129813 h 1129813"/>
              <a:gd name="connsiteX12" fmla="*/ 0 w 3458815"/>
              <a:gd name="connsiteY12" fmla="*/ 1129813 h 1129813"/>
              <a:gd name="connsiteX13" fmla="*/ 0 w 3458815"/>
              <a:gd name="connsiteY13" fmla="*/ 587503 h 1129813"/>
              <a:gd name="connsiteX14" fmla="*/ 0 w 3458815"/>
              <a:gd name="connsiteY14" fmla="*/ 0 h 112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58815" h="1129813" fill="none" extrusionOk="0">
                <a:moveTo>
                  <a:pt x="0" y="0"/>
                </a:moveTo>
                <a:cubicBezTo>
                  <a:pt x="165805" y="7269"/>
                  <a:pt x="444028" y="-20232"/>
                  <a:pt x="622587" y="0"/>
                </a:cubicBezTo>
                <a:cubicBezTo>
                  <a:pt x="801146" y="20232"/>
                  <a:pt x="985766" y="-23648"/>
                  <a:pt x="1245173" y="0"/>
                </a:cubicBezTo>
                <a:cubicBezTo>
                  <a:pt x="1504580" y="23648"/>
                  <a:pt x="1656085" y="-14965"/>
                  <a:pt x="2006113" y="0"/>
                </a:cubicBezTo>
                <a:cubicBezTo>
                  <a:pt x="2356141" y="14965"/>
                  <a:pt x="2514032" y="2049"/>
                  <a:pt x="2697876" y="0"/>
                </a:cubicBezTo>
                <a:cubicBezTo>
                  <a:pt x="2881720" y="-2049"/>
                  <a:pt x="3100545" y="27915"/>
                  <a:pt x="3458815" y="0"/>
                </a:cubicBezTo>
                <a:cubicBezTo>
                  <a:pt x="3465899" y="135595"/>
                  <a:pt x="3474479" y="379707"/>
                  <a:pt x="3458815" y="576205"/>
                </a:cubicBezTo>
                <a:cubicBezTo>
                  <a:pt x="3443151" y="772704"/>
                  <a:pt x="3476120" y="875669"/>
                  <a:pt x="3458815" y="1129813"/>
                </a:cubicBezTo>
                <a:cubicBezTo>
                  <a:pt x="3284355" y="1132336"/>
                  <a:pt x="2928778" y="1118706"/>
                  <a:pt x="2697876" y="1129813"/>
                </a:cubicBezTo>
                <a:cubicBezTo>
                  <a:pt x="2466974" y="1140920"/>
                  <a:pt x="2205962" y="1125220"/>
                  <a:pt x="1971525" y="1129813"/>
                </a:cubicBezTo>
                <a:cubicBezTo>
                  <a:pt x="1737088" y="1134406"/>
                  <a:pt x="1474497" y="1139357"/>
                  <a:pt x="1348938" y="1129813"/>
                </a:cubicBezTo>
                <a:cubicBezTo>
                  <a:pt x="1223379" y="1120269"/>
                  <a:pt x="869781" y="1115285"/>
                  <a:pt x="657175" y="1129813"/>
                </a:cubicBezTo>
                <a:cubicBezTo>
                  <a:pt x="444569" y="1144341"/>
                  <a:pt x="277113" y="1112524"/>
                  <a:pt x="0" y="1129813"/>
                </a:cubicBezTo>
                <a:cubicBezTo>
                  <a:pt x="-17682" y="993184"/>
                  <a:pt x="-19894" y="807599"/>
                  <a:pt x="0" y="587503"/>
                </a:cubicBezTo>
                <a:cubicBezTo>
                  <a:pt x="19894" y="367407"/>
                  <a:pt x="19321" y="288487"/>
                  <a:pt x="0" y="0"/>
                </a:cubicBezTo>
                <a:close/>
              </a:path>
              <a:path w="3458815" h="1129813" stroke="0" extrusionOk="0">
                <a:moveTo>
                  <a:pt x="0" y="0"/>
                </a:moveTo>
                <a:cubicBezTo>
                  <a:pt x="322192" y="-11252"/>
                  <a:pt x="513881" y="-14520"/>
                  <a:pt x="760939" y="0"/>
                </a:cubicBezTo>
                <a:cubicBezTo>
                  <a:pt x="1007997" y="14520"/>
                  <a:pt x="1274938" y="16772"/>
                  <a:pt x="1452702" y="0"/>
                </a:cubicBezTo>
                <a:cubicBezTo>
                  <a:pt x="1630466" y="-16772"/>
                  <a:pt x="1827979" y="29686"/>
                  <a:pt x="2075289" y="0"/>
                </a:cubicBezTo>
                <a:cubicBezTo>
                  <a:pt x="2322599" y="-29686"/>
                  <a:pt x="2582419" y="-12087"/>
                  <a:pt x="2767052" y="0"/>
                </a:cubicBezTo>
                <a:cubicBezTo>
                  <a:pt x="2951685" y="12087"/>
                  <a:pt x="3190015" y="26655"/>
                  <a:pt x="3458815" y="0"/>
                </a:cubicBezTo>
                <a:cubicBezTo>
                  <a:pt x="3471554" y="275502"/>
                  <a:pt x="3440201" y="356627"/>
                  <a:pt x="3458815" y="576205"/>
                </a:cubicBezTo>
                <a:cubicBezTo>
                  <a:pt x="3477429" y="795784"/>
                  <a:pt x="3484441" y="907366"/>
                  <a:pt x="3458815" y="1129813"/>
                </a:cubicBezTo>
                <a:cubicBezTo>
                  <a:pt x="3109814" y="1098672"/>
                  <a:pt x="3037383" y="1149134"/>
                  <a:pt x="2732464" y="1129813"/>
                </a:cubicBezTo>
                <a:cubicBezTo>
                  <a:pt x="2427545" y="1110492"/>
                  <a:pt x="2177123" y="1115401"/>
                  <a:pt x="1971525" y="1129813"/>
                </a:cubicBezTo>
                <a:cubicBezTo>
                  <a:pt x="1765927" y="1144225"/>
                  <a:pt x="1537278" y="1123231"/>
                  <a:pt x="1210585" y="1129813"/>
                </a:cubicBezTo>
                <a:cubicBezTo>
                  <a:pt x="883892" y="1136395"/>
                  <a:pt x="410238" y="1154120"/>
                  <a:pt x="0" y="1129813"/>
                </a:cubicBezTo>
                <a:cubicBezTo>
                  <a:pt x="-135" y="874810"/>
                  <a:pt x="21097" y="825540"/>
                  <a:pt x="0" y="542310"/>
                </a:cubicBezTo>
                <a:cubicBezTo>
                  <a:pt x="-21097" y="259080"/>
                  <a:pt x="-6038" y="1200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122072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21" name="Graphic 20" descr="Cursor with solid fill">
            <a:extLst>
              <a:ext uri="{FF2B5EF4-FFF2-40B4-BE49-F238E27FC236}">
                <a16:creationId xmlns:a16="http://schemas.microsoft.com/office/drawing/2014/main" id="{1D37766E-7E6F-434E-8A50-E289A75E0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59503">
            <a:off x="7338875" y="2439384"/>
            <a:ext cx="375858" cy="3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989D-F244-4BA1-8291-1934EBBE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436D-F3EA-4762-B84C-A1CDBBDE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Index Page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5A08-0F3D-489B-AC19-A0929C58B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>
                <a:effectLst/>
                <a:latin typeface="consolas" panose="020B0609020204030204" pitchFamily="49" charset="0"/>
              </a:rPr>
              <a:t>enable/disable button</a:t>
            </a:r>
          </a:p>
          <a:p>
            <a:pPr>
              <a:lnSpc>
                <a:spcPct val="150000"/>
              </a:lnSpc>
            </a:pPr>
            <a:r>
              <a:rPr lang="en-US" b="0">
                <a:effectLst/>
                <a:latin typeface="consolas" panose="020B0609020204030204" pitchFamily="49" charset="0"/>
              </a:rPr>
              <a:t>set table visibility</a:t>
            </a:r>
          </a:p>
          <a:p>
            <a:pPr>
              <a:lnSpc>
                <a:spcPct val="150000"/>
              </a:lnSpc>
            </a:pPr>
            <a:r>
              <a:rPr lang="en-US" b="0">
                <a:effectLst/>
                <a:latin typeface="consolas" panose="020B0609020204030204" pitchFamily="49" charset="0"/>
              </a:rPr>
              <a:t>sort/reset table</a:t>
            </a:r>
          </a:p>
          <a:p>
            <a:pPr>
              <a:lnSpc>
                <a:spcPct val="150000"/>
              </a:lnSpc>
            </a:pPr>
            <a:r>
              <a:rPr lang="en-US" b="0">
                <a:effectLst/>
                <a:latin typeface="consolas" panose="020B0609020204030204" pitchFamily="49" charset="0"/>
              </a:rPr>
              <a:t>create/delete row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B67F3-695B-4E12-BD62-8147BA9B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About Page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85DE4-0381-488E-A4E8-BD5003C451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set font bold/normal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change text value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animate card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0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6651-704E-49D1-A9D4-E879A6A6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demonstration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5AADE-CF00-4D11-B49F-82AFA9CD6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GB" sz="2400"/>
              <a:t>“I saw my life flash before my eyes</a:t>
            </a:r>
          </a:p>
          <a:p>
            <a:r>
              <a:rPr lang="en-GB" sz="2400"/>
              <a:t>and all I could see was a close tag”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041600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{07701AE0-AC28-42EC-8EE5-1D98C4BAF121}tf89338750_win32</Template>
  <TotalTime>172</TotalTime>
  <Words>103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Univers</vt:lpstr>
      <vt:lpstr>GradientUnivers</vt:lpstr>
      <vt:lpstr>Personal Booklist</vt:lpstr>
      <vt:lpstr>contents</vt:lpstr>
      <vt:lpstr>Bubble Sort Flowchart</vt:lpstr>
      <vt:lpstr>jQuery Effects</vt:lpstr>
      <vt:lpstr>Bootstrap Extras</vt:lpstr>
      <vt:lpstr>Functions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Booklist</dc:title>
  <dc:creator>Orestis Papadopoulos</dc:creator>
  <cp:lastModifiedBy>Orestis Papadopoulos</cp:lastModifiedBy>
  <cp:revision>61</cp:revision>
  <dcterms:created xsi:type="dcterms:W3CDTF">2022-11-03T02:24:25Z</dcterms:created>
  <dcterms:modified xsi:type="dcterms:W3CDTF">2022-11-04T01:30:58Z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