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9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0FE4-C86E-40AC-99DE-7F39539BFFC5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04AF-5418-4FC7-A79A-17CFB144AC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15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0FE4-C86E-40AC-99DE-7F39539BFFC5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04AF-5418-4FC7-A79A-17CFB144AC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467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0FE4-C86E-40AC-99DE-7F39539BFFC5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04AF-5418-4FC7-A79A-17CFB144AC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530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0FE4-C86E-40AC-99DE-7F39539BFFC5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04AF-5418-4FC7-A79A-17CFB144AC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113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0FE4-C86E-40AC-99DE-7F39539BFFC5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04AF-5418-4FC7-A79A-17CFB144AC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243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0FE4-C86E-40AC-99DE-7F39539BFFC5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04AF-5418-4FC7-A79A-17CFB144AC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529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0FE4-C86E-40AC-99DE-7F39539BFFC5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04AF-5418-4FC7-A79A-17CFB144AC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021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0FE4-C86E-40AC-99DE-7F39539BFFC5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04AF-5418-4FC7-A79A-17CFB144AC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176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0FE4-C86E-40AC-99DE-7F39539BFFC5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04AF-5418-4FC7-A79A-17CFB144AC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07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0FE4-C86E-40AC-99DE-7F39539BFFC5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FD904AF-5418-4FC7-A79A-17CFB144AC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06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0FE4-C86E-40AC-99DE-7F39539BFFC5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04AF-5418-4FC7-A79A-17CFB144AC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44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0FE4-C86E-40AC-99DE-7F39539BFFC5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04AF-5418-4FC7-A79A-17CFB144AC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4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0FE4-C86E-40AC-99DE-7F39539BFFC5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04AF-5418-4FC7-A79A-17CFB144AC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85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0FE4-C86E-40AC-99DE-7F39539BFFC5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04AF-5418-4FC7-A79A-17CFB144AC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68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0FE4-C86E-40AC-99DE-7F39539BFFC5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04AF-5418-4FC7-A79A-17CFB144AC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639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0FE4-C86E-40AC-99DE-7F39539BFFC5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04AF-5418-4FC7-A79A-17CFB144AC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13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0FE4-C86E-40AC-99DE-7F39539BFFC5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04AF-5418-4FC7-A79A-17CFB144AC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07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9A0FE4-C86E-40AC-99DE-7F39539BFFC5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D904AF-5418-4FC7-A79A-17CFB144AC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58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58394-E339-4F9A-A4F5-CF01957F0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PhotoMTG</a:t>
            </a:r>
            <a:r>
              <a:rPr lang="de-DE" dirty="0"/>
              <a:t> 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9CB762-4E91-496D-9609-58ED6D4E5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 Projekt von Daniel Tenbrink</a:t>
            </a:r>
          </a:p>
        </p:txBody>
      </p:sp>
    </p:spTree>
    <p:extLst>
      <p:ext uri="{BB962C8B-B14F-4D97-AF65-F5344CB8AC3E}">
        <p14:creationId xmlns:p14="http://schemas.microsoft.com/office/powerpoint/2010/main" val="1516991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48B0B-28BE-47EA-B25B-19C2BC04B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Projektorganisation - Textanalyse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BAF90-F9FE-496E-82E9-605CAF175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Google Cloud Vision</a:t>
            </a:r>
          </a:p>
          <a:p>
            <a:r>
              <a:rPr lang="de-DE" dirty="0"/>
              <a:t>Arbeitsschritte</a:t>
            </a:r>
          </a:p>
          <a:p>
            <a:pPr lvl="1"/>
            <a:r>
              <a:rPr lang="de-DE" dirty="0"/>
              <a:t>Nutzer bei Google-Projekt anmelden</a:t>
            </a:r>
          </a:p>
          <a:p>
            <a:pPr lvl="1"/>
            <a:r>
              <a:rPr lang="de-DE" dirty="0"/>
              <a:t>Bild aus Speicher aufrufen</a:t>
            </a:r>
          </a:p>
          <a:p>
            <a:pPr lvl="1"/>
            <a:r>
              <a:rPr lang="de-DE" dirty="0"/>
              <a:t>Senden des Bildes an Google Cloud Vision</a:t>
            </a:r>
          </a:p>
          <a:p>
            <a:pPr lvl="1"/>
            <a:r>
              <a:rPr lang="de-DE" dirty="0"/>
              <a:t>Textanalyse durchführen</a:t>
            </a:r>
          </a:p>
          <a:p>
            <a:pPr lvl="1"/>
            <a:r>
              <a:rPr lang="de-DE" dirty="0"/>
              <a:t>Speichern des Namens der Karte</a:t>
            </a:r>
          </a:p>
        </p:txBody>
      </p:sp>
    </p:spTree>
    <p:extLst>
      <p:ext uri="{BB962C8B-B14F-4D97-AF65-F5344CB8AC3E}">
        <p14:creationId xmlns:p14="http://schemas.microsoft.com/office/powerpoint/2010/main" val="3110220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491AC-E8F3-4B07-9EDD-135D59D1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875" y="2373284"/>
            <a:ext cx="10018713" cy="1752599"/>
          </a:xfrm>
        </p:spPr>
        <p:txBody>
          <a:bodyPr/>
          <a:lstStyle/>
          <a:p>
            <a:r>
              <a:rPr lang="de-DE" dirty="0"/>
              <a:t>Quellcode Demonstration</a:t>
            </a:r>
            <a:br>
              <a:rPr lang="de-DE" dirty="0"/>
            </a:br>
            <a:r>
              <a:rPr lang="de-DE" dirty="0"/>
              <a:t>Textanalyse</a:t>
            </a:r>
          </a:p>
        </p:txBody>
      </p:sp>
    </p:spTree>
    <p:extLst>
      <p:ext uri="{BB962C8B-B14F-4D97-AF65-F5344CB8AC3E}">
        <p14:creationId xmlns:p14="http://schemas.microsoft.com/office/powerpoint/2010/main" val="2084267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E630FD-DA9C-48A3-982A-6682CBF8F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Projektorganisation - Verwaltung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AA08C5-3C96-4424-A6D0-DB87D5EC7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Cardmarket</a:t>
            </a:r>
            <a:r>
              <a:rPr lang="de-DE" dirty="0"/>
              <a:t> API</a:t>
            </a:r>
          </a:p>
          <a:p>
            <a:r>
              <a:rPr lang="de-DE" dirty="0"/>
              <a:t>Arbeitsschritte</a:t>
            </a:r>
          </a:p>
          <a:p>
            <a:pPr lvl="1"/>
            <a:r>
              <a:rPr lang="de-DE" dirty="0"/>
              <a:t>Nutzer bei API anmelden</a:t>
            </a:r>
          </a:p>
          <a:p>
            <a:pPr lvl="1"/>
            <a:r>
              <a:rPr lang="de-DE" dirty="0"/>
              <a:t>Kartensuche (ID)</a:t>
            </a:r>
          </a:p>
          <a:p>
            <a:pPr lvl="1"/>
            <a:r>
              <a:rPr lang="de-DE" dirty="0"/>
              <a:t>Ergebnis auswerten</a:t>
            </a:r>
          </a:p>
          <a:p>
            <a:pPr lvl="1"/>
            <a:r>
              <a:rPr lang="de-DE" dirty="0"/>
              <a:t>Verwaltung starten</a:t>
            </a:r>
          </a:p>
        </p:txBody>
      </p:sp>
    </p:spTree>
    <p:extLst>
      <p:ext uri="{BB962C8B-B14F-4D97-AF65-F5344CB8AC3E}">
        <p14:creationId xmlns:p14="http://schemas.microsoft.com/office/powerpoint/2010/main" val="2952977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DF960-7EA6-49E0-B0E4-3E5BD7C3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F8BD71-65D9-4DA4-9CB0-91A6AA8CD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75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3A2A6-FB19-42CA-8ED0-FCB95B2D9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Aussichten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8BC806-8C3E-4C8A-A147-6E96AEA5D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Was ist noch zutun?</a:t>
            </a:r>
          </a:p>
          <a:p>
            <a:pPr lvl="1"/>
            <a:r>
              <a:rPr lang="de-DE" dirty="0"/>
              <a:t>Kapselung (</a:t>
            </a:r>
            <a:r>
              <a:rPr lang="de-DE" dirty="0" err="1"/>
              <a:t>Photohandler</a:t>
            </a:r>
            <a:r>
              <a:rPr lang="de-DE" dirty="0"/>
              <a:t>, </a:t>
            </a:r>
            <a:r>
              <a:rPr lang="de-DE" dirty="0" err="1"/>
              <a:t>Cardmarkethandler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Arbeitspaket Verwaltung implementieren</a:t>
            </a:r>
          </a:p>
          <a:p>
            <a:pPr lvl="1"/>
            <a:r>
              <a:rPr lang="de-DE" dirty="0"/>
              <a:t>Design anpassen</a:t>
            </a:r>
          </a:p>
          <a:p>
            <a:r>
              <a:rPr lang="de-DE" dirty="0"/>
              <a:t>Features</a:t>
            </a:r>
          </a:p>
          <a:p>
            <a:pPr lvl="1"/>
            <a:r>
              <a:rPr lang="de-DE" dirty="0"/>
              <a:t>Manuelle Nutzung der Verwaltung</a:t>
            </a:r>
          </a:p>
          <a:p>
            <a:pPr lvl="1"/>
            <a:r>
              <a:rPr lang="de-DE" dirty="0"/>
              <a:t>Aufrufen von Fotos aus der Galerie</a:t>
            </a:r>
          </a:p>
          <a:p>
            <a:pPr lvl="1"/>
            <a:r>
              <a:rPr lang="de-DE" dirty="0"/>
              <a:t>Nutzerinteraktionen</a:t>
            </a:r>
          </a:p>
          <a:p>
            <a:r>
              <a:rPr lang="de-DE" dirty="0"/>
              <a:t>Extra-Features</a:t>
            </a:r>
          </a:p>
          <a:p>
            <a:pPr lvl="1"/>
            <a:r>
              <a:rPr lang="de-DE" dirty="0"/>
              <a:t>Erkennung der Edition</a:t>
            </a:r>
          </a:p>
          <a:p>
            <a:pPr lvl="1"/>
            <a:r>
              <a:rPr lang="de-DE" dirty="0"/>
              <a:t>Karten-Bewertung</a:t>
            </a:r>
          </a:p>
        </p:txBody>
      </p:sp>
      <p:pic>
        <p:nvPicPr>
          <p:cNvPr id="5" name="Grafik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C62DF8D1-4406-4FF0-BACD-F221D5B01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198" y="2762250"/>
            <a:ext cx="34861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1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F7323-8BE5-4A8F-B36E-9273F340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8E2749-0ECE-4C31-93E0-104CB13BC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Ausgangslage</a:t>
            </a:r>
          </a:p>
          <a:p>
            <a:r>
              <a:rPr lang="de-DE" dirty="0"/>
              <a:t>Problematik</a:t>
            </a:r>
          </a:p>
          <a:p>
            <a:r>
              <a:rPr lang="de-DE" dirty="0"/>
              <a:t>Idee</a:t>
            </a:r>
          </a:p>
          <a:p>
            <a:r>
              <a:rPr lang="de-DE" dirty="0"/>
              <a:t>Anforderungen</a:t>
            </a:r>
          </a:p>
          <a:p>
            <a:r>
              <a:rPr lang="de-DE" dirty="0"/>
              <a:t>Projektorganisation</a:t>
            </a:r>
          </a:p>
          <a:p>
            <a:pPr lvl="1"/>
            <a:r>
              <a:rPr lang="de-DE" dirty="0"/>
              <a:t>Quellcode</a:t>
            </a:r>
          </a:p>
          <a:p>
            <a:r>
              <a:rPr lang="de-DE" dirty="0"/>
              <a:t>Aussichten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48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6BD50-4C94-4B92-970B-D223E34B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Ausgangslage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185AD7-68CF-4AE1-B0C3-6E17195F75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Was ist Magic </a:t>
            </a:r>
            <a:r>
              <a:rPr lang="de-DE" dirty="0" err="1"/>
              <a:t>the</a:t>
            </a:r>
            <a:r>
              <a:rPr lang="de-DE" dirty="0"/>
              <a:t> Gathering?</a:t>
            </a:r>
          </a:p>
          <a:p>
            <a:pPr lvl="1"/>
            <a:r>
              <a:rPr lang="de-DE" dirty="0"/>
              <a:t>Sammelkartenspiel</a:t>
            </a:r>
          </a:p>
          <a:p>
            <a:pPr lvl="1"/>
            <a:r>
              <a:rPr lang="de-DE" dirty="0"/>
              <a:t>Mehr als 30.000 verschiedene Karten</a:t>
            </a:r>
          </a:p>
          <a:p>
            <a:pPr lvl="1"/>
            <a:r>
              <a:rPr lang="de-DE" dirty="0"/>
              <a:t>Wird im Format Commander mit mehreren Leuten gespielt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7BBCD8B-3A53-4E0F-90AA-AAEC4586DE4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4538" y="2477885"/>
            <a:ext cx="224301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4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C40F0-803A-47DF-B76A-0FD158B8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Problematik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CDB027B-AE39-4A00-8CC3-A9FBF7720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  <a:p>
            <a:r>
              <a:rPr lang="de-DE" dirty="0"/>
              <a:t>Störung des Spielfluss</a:t>
            </a:r>
          </a:p>
          <a:p>
            <a:r>
              <a:rPr lang="de-DE" dirty="0"/>
              <a:t>Benutzbarkeit</a:t>
            </a:r>
          </a:p>
          <a:p>
            <a:r>
              <a:rPr lang="de-DE" dirty="0"/>
              <a:t>Zeitaufwand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7FA714A-CA14-4825-8B53-B28FFE539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927" y="3055014"/>
            <a:ext cx="1957763" cy="264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5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47C7D-76BB-4642-828B-CBB175C4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A2F59-DC28-4AFA-9165-5CB83C247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Eine App programmieren die</a:t>
            </a:r>
          </a:p>
          <a:p>
            <a:pPr lvl="1"/>
            <a:r>
              <a:rPr lang="de-DE" dirty="0"/>
              <a:t>Fotos von Karten aufnimmt</a:t>
            </a:r>
          </a:p>
          <a:p>
            <a:pPr lvl="1"/>
            <a:r>
              <a:rPr lang="de-DE" dirty="0"/>
              <a:t>Diese Karten auf gängigen Seiten verwaltet</a:t>
            </a:r>
          </a:p>
          <a:p>
            <a:r>
              <a:rPr lang="de-DE" dirty="0"/>
              <a:t>Cardmarket.com</a:t>
            </a:r>
          </a:p>
          <a:p>
            <a:pPr lvl="1"/>
            <a:r>
              <a:rPr lang="de-DE" dirty="0"/>
              <a:t>Führende Seite im Raum Europa</a:t>
            </a:r>
          </a:p>
          <a:p>
            <a:pPr lvl="1"/>
            <a:r>
              <a:rPr lang="de-DE" dirty="0"/>
              <a:t>Karten können verkauft und gekauft werden</a:t>
            </a:r>
          </a:p>
          <a:p>
            <a:pPr lvl="1"/>
            <a:r>
              <a:rPr lang="de-DE" dirty="0"/>
              <a:t>Freie API zum Verwalten von Karten</a:t>
            </a:r>
          </a:p>
          <a:p>
            <a:pPr lvl="1"/>
            <a:endParaRPr lang="de-DE" dirty="0"/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1AB4238-60E5-4D21-925E-D249B93AE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500" y="3000292"/>
            <a:ext cx="1328271" cy="26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1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8BE78-F10B-4FFC-8521-DA848C23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CAF56E-A361-4F77-BD42-D079782CE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Funktionale Anforderungen</a:t>
            </a:r>
          </a:p>
          <a:p>
            <a:pPr lvl="1"/>
            <a:r>
              <a:rPr lang="de-DE" dirty="0"/>
              <a:t>Foto einer Karte aufnehmen</a:t>
            </a:r>
          </a:p>
          <a:p>
            <a:pPr lvl="1"/>
            <a:r>
              <a:rPr lang="de-DE" dirty="0"/>
              <a:t>Analyse um welche Karte es sich handelt</a:t>
            </a:r>
          </a:p>
          <a:p>
            <a:pPr lvl="1"/>
            <a:r>
              <a:rPr lang="de-DE" dirty="0"/>
              <a:t>Karte auf Webseite verwalten</a:t>
            </a:r>
          </a:p>
          <a:p>
            <a:r>
              <a:rPr lang="de-DE" dirty="0"/>
              <a:t>Nichtfunktionale Anforderungen</a:t>
            </a:r>
          </a:p>
          <a:p>
            <a:pPr lvl="1"/>
            <a:r>
              <a:rPr lang="de-DE" dirty="0"/>
              <a:t>Schnelligkeit</a:t>
            </a:r>
          </a:p>
          <a:p>
            <a:pPr lvl="1"/>
            <a:r>
              <a:rPr lang="de-DE" dirty="0"/>
              <a:t>Genauigkeit</a:t>
            </a:r>
          </a:p>
          <a:p>
            <a:pPr lvl="1"/>
            <a:r>
              <a:rPr lang="de-DE" dirty="0"/>
              <a:t>Intuitive Nutzung</a:t>
            </a:r>
          </a:p>
        </p:txBody>
      </p:sp>
    </p:spTree>
    <p:extLst>
      <p:ext uri="{BB962C8B-B14F-4D97-AF65-F5344CB8AC3E}">
        <p14:creationId xmlns:p14="http://schemas.microsoft.com/office/powerpoint/2010/main" val="217540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40461-2193-48D8-AF19-E25CABD1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Projektorganisation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2F917B-18BA-43A8-90E5-E220BC41C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Arbeitspakete</a:t>
            </a:r>
          </a:p>
          <a:p>
            <a:pPr lvl="1"/>
            <a:r>
              <a:rPr lang="de-DE" dirty="0"/>
              <a:t>Fotoaufnahme</a:t>
            </a:r>
          </a:p>
          <a:p>
            <a:pPr lvl="1"/>
            <a:r>
              <a:rPr lang="de-DE" dirty="0"/>
              <a:t>Textanalyse</a:t>
            </a:r>
          </a:p>
          <a:p>
            <a:pPr lvl="1"/>
            <a:r>
              <a:rPr lang="de-DE" dirty="0"/>
              <a:t>Verwaltung</a:t>
            </a:r>
          </a:p>
        </p:txBody>
      </p:sp>
      <p:pic>
        <p:nvPicPr>
          <p:cNvPr id="5" name="Grafik 4" descr="Ein Bild, das Rad enthält.&#10;&#10;Automatisch generierte Beschreibung">
            <a:extLst>
              <a:ext uri="{FF2B5EF4-FFF2-40B4-BE49-F238E27FC236}">
                <a16:creationId xmlns:a16="http://schemas.microsoft.com/office/drawing/2014/main" id="{8591B7D2-2578-425D-8242-FC1B3D386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150" y="3381039"/>
            <a:ext cx="895475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0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04B416-3650-447B-8AAF-303D8ADE7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Projektorganisation - Fotoaufnahme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279C41-F018-4074-A0FA-C12814E2E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Interne Kamera</a:t>
            </a:r>
          </a:p>
          <a:p>
            <a:r>
              <a:rPr lang="de-DE" dirty="0"/>
              <a:t>Arbeitsschritte</a:t>
            </a:r>
          </a:p>
          <a:p>
            <a:pPr lvl="1"/>
            <a:r>
              <a:rPr lang="de-DE" dirty="0"/>
              <a:t>Android Funktion zur Aufnahme von Fotos</a:t>
            </a:r>
          </a:p>
          <a:p>
            <a:pPr lvl="1"/>
            <a:r>
              <a:rPr lang="de-DE" dirty="0"/>
              <a:t>Erstellen eines Speicherorts für das Foto</a:t>
            </a:r>
          </a:p>
        </p:txBody>
      </p:sp>
    </p:spTree>
    <p:extLst>
      <p:ext uri="{BB962C8B-B14F-4D97-AF65-F5344CB8AC3E}">
        <p14:creationId xmlns:p14="http://schemas.microsoft.com/office/powerpoint/2010/main" val="79005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491AC-E8F3-4B07-9EDD-135D59D1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875" y="2373284"/>
            <a:ext cx="10018713" cy="1752599"/>
          </a:xfrm>
        </p:spPr>
        <p:txBody>
          <a:bodyPr/>
          <a:lstStyle/>
          <a:p>
            <a:r>
              <a:rPr lang="de-DE" dirty="0"/>
              <a:t>Quellcode Demonstration</a:t>
            </a:r>
            <a:br>
              <a:rPr lang="de-DE" dirty="0"/>
            </a:br>
            <a:r>
              <a:rPr lang="de-DE" dirty="0"/>
              <a:t>Fotoaufnahme</a:t>
            </a:r>
          </a:p>
        </p:txBody>
      </p:sp>
    </p:spTree>
    <p:extLst>
      <p:ext uri="{BB962C8B-B14F-4D97-AF65-F5344CB8AC3E}">
        <p14:creationId xmlns:p14="http://schemas.microsoft.com/office/powerpoint/2010/main" val="350759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enutzerdefinier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BAFB"/>
      </a:accent1>
      <a:accent2>
        <a:srgbClr val="ED7D31"/>
      </a:accent2>
      <a:accent3>
        <a:srgbClr val="A5A5A5"/>
      </a:accent3>
      <a:accent4>
        <a:srgbClr val="FFC000"/>
      </a:accent4>
      <a:accent5>
        <a:srgbClr val="9CC3E5"/>
      </a:accent5>
      <a:accent6>
        <a:srgbClr val="70AD47"/>
      </a:accent6>
      <a:hlink>
        <a:srgbClr val="0655BA"/>
      </a:hlink>
      <a:folHlink>
        <a:srgbClr val="954F7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210</Words>
  <Application>Microsoft Office PowerPoint</Application>
  <PresentationFormat>Breitbild</PresentationFormat>
  <Paragraphs>76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Arial</vt:lpstr>
      <vt:lpstr>Corbel</vt:lpstr>
      <vt:lpstr>Parallax</vt:lpstr>
      <vt:lpstr>PhotoMTG App</vt:lpstr>
      <vt:lpstr>Inhaltsverzeichnis</vt:lpstr>
      <vt:lpstr>Ausgangslage</vt:lpstr>
      <vt:lpstr>Problematik</vt:lpstr>
      <vt:lpstr>Idee</vt:lpstr>
      <vt:lpstr>Anforderung</vt:lpstr>
      <vt:lpstr>Projektorganisation</vt:lpstr>
      <vt:lpstr>Projektorganisation - Fotoaufnahme</vt:lpstr>
      <vt:lpstr>Quellcode Demonstration Fotoaufnahme</vt:lpstr>
      <vt:lpstr>Projektorganisation - Textanalyse</vt:lpstr>
      <vt:lpstr>Quellcode Demonstration Textanalyse</vt:lpstr>
      <vt:lpstr>Projektorganisation - Verwaltung </vt:lpstr>
      <vt:lpstr>PowerPoint-Präsentation</vt:lpstr>
      <vt:lpstr>Aussichten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PhotoMTG App</dc:title>
  <dc:creator>Daniel Tenbrink</dc:creator>
  <cp:lastModifiedBy>Daniel Tenbrink</cp:lastModifiedBy>
  <cp:revision>11</cp:revision>
  <dcterms:created xsi:type="dcterms:W3CDTF">2020-05-19T09:49:52Z</dcterms:created>
  <dcterms:modified xsi:type="dcterms:W3CDTF">2020-05-19T11:25:40Z</dcterms:modified>
</cp:coreProperties>
</file>