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72" r:id="rId2"/>
  </p:sldMasterIdLst>
  <p:notesMasterIdLst>
    <p:notesMasterId r:id="rId19"/>
  </p:notesMasterIdLst>
  <p:handoutMasterIdLst>
    <p:handoutMasterId r:id="rId20"/>
  </p:handoutMasterIdLst>
  <p:sldIdLst>
    <p:sldId id="318" r:id="rId3"/>
    <p:sldId id="360" r:id="rId4"/>
    <p:sldId id="372" r:id="rId5"/>
    <p:sldId id="374" r:id="rId6"/>
    <p:sldId id="376" r:id="rId7"/>
    <p:sldId id="375" r:id="rId8"/>
    <p:sldId id="379" r:id="rId9"/>
    <p:sldId id="377" r:id="rId10"/>
    <p:sldId id="378" r:id="rId11"/>
    <p:sldId id="370" r:id="rId12"/>
    <p:sldId id="380" r:id="rId13"/>
    <p:sldId id="381" r:id="rId14"/>
    <p:sldId id="382" r:id="rId15"/>
    <p:sldId id="383" r:id="rId16"/>
    <p:sldId id="384" r:id="rId17"/>
    <p:sldId id="369" r:id="rId18"/>
  </p:sldIdLst>
  <p:sldSz cx="12192000" cy="6858000"/>
  <p:notesSz cx="6858000" cy="9144000"/>
  <p:custDataLst>
    <p:tags r:id="rId21"/>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PIRATIE PAGINA" id="{A0BDE93F-217B-4719-A803-3EAD098D84D2}">
          <p14:sldIdLst/>
        </p14:section>
        <p14:section name="TEMPLATE ANWB" id="{8415076C-4E21-4D0B-B1C6-8BA510FB0352}">
          <p14:sldIdLst>
            <p14:sldId id="318"/>
            <p14:sldId id="360"/>
            <p14:sldId id="372"/>
            <p14:sldId id="374"/>
            <p14:sldId id="376"/>
            <p14:sldId id="375"/>
            <p14:sldId id="379"/>
            <p14:sldId id="377"/>
            <p14:sldId id="378"/>
            <p14:sldId id="370"/>
            <p14:sldId id="380"/>
            <p14:sldId id="381"/>
            <p14:sldId id="382"/>
            <p14:sldId id="383"/>
            <p14:sldId id="384"/>
            <p14:sldId id="369"/>
          </p14:sldIdLst>
        </p14:section>
      </p14:sectionLst>
    </p:ext>
    <p:ext uri="{EFAFB233-063F-42B5-8137-9DF3F51BA10A}">
      <p15:sldGuideLst xmlns:p15="http://schemas.microsoft.com/office/powerpoint/2012/main">
        <p15:guide id="1" orient="horz" pos="992" userDrawn="1">
          <p15:clr>
            <a:srgbClr val="A4A3A4"/>
          </p15:clr>
        </p15:guide>
        <p15:guide id="2" pos="3840">
          <p15:clr>
            <a:srgbClr val="A4A3A4"/>
          </p15:clr>
        </p15:guide>
        <p15:guide id="3" orient="horz" pos="1212" userDrawn="1">
          <p15:clr>
            <a:srgbClr val="A4A3A4"/>
          </p15:clr>
        </p15:guide>
        <p15:guide id="4" orient="horz" pos="1072" userDrawn="1">
          <p15:clr>
            <a:srgbClr val="A4A3A4"/>
          </p15:clr>
        </p15:guide>
        <p15:guide id="5" orient="horz" pos="3488" userDrawn="1">
          <p15:clr>
            <a:srgbClr val="A4A3A4"/>
          </p15:clr>
        </p15:guide>
        <p15:guide id="6" orient="horz" pos="36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lle de Korte" initials="JdK" lastIdx="9" clrIdx="0">
    <p:extLst>
      <p:ext uri="{19B8F6BF-5375-455C-9EA6-DF929625EA0E}">
        <p15:presenceInfo xmlns:p15="http://schemas.microsoft.com/office/powerpoint/2012/main" userId="Jelle de Korte" providerId="None"/>
      </p:ext>
    </p:extLst>
  </p:cmAuthor>
  <p:cmAuthor id="2" name="Karlijn van den Hoff" initials="KvdH" lastIdx="80" clrIdx="1">
    <p:extLst>
      <p:ext uri="{19B8F6BF-5375-455C-9EA6-DF929625EA0E}">
        <p15:presenceInfo xmlns:p15="http://schemas.microsoft.com/office/powerpoint/2012/main" userId="S::karlijn@pptsolutions.nl::5c737ac9-a67f-4e47-9413-1fe943df24bb" providerId="AD"/>
      </p:ext>
    </p:extLst>
  </p:cmAuthor>
  <p:cmAuthor id="3" name="PPT Solutions" initials="PPT" lastIdx="66" clrIdx="2">
    <p:extLst>
      <p:ext uri="{19B8F6BF-5375-455C-9EA6-DF929625EA0E}">
        <p15:presenceInfo xmlns:p15="http://schemas.microsoft.com/office/powerpoint/2012/main" userId="PPT Solutions" providerId="None"/>
      </p:ext>
    </p:extLst>
  </p:cmAuthor>
  <p:cmAuthor id="4" name="Tess Hoogenraad" initials="TH" lastIdx="8" clrIdx="3">
    <p:extLst>
      <p:ext uri="{19B8F6BF-5375-455C-9EA6-DF929625EA0E}">
        <p15:presenceInfo xmlns:p15="http://schemas.microsoft.com/office/powerpoint/2012/main" userId="S::Tess@pptsolutions.nl::ad89eacd-c4f1-458c-9024-2bde21ebb3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2B00"/>
    <a:srgbClr val="F6CB00"/>
    <a:srgbClr val="6996C1"/>
    <a:srgbClr val="FDF9D6"/>
    <a:srgbClr val="F8E35C"/>
    <a:srgbClr val="F0F4F9"/>
    <a:srgbClr val="D7E3EE"/>
    <a:srgbClr val="A1BCD8"/>
    <a:srgbClr val="316FAA"/>
    <a:srgbClr val="7903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C0758-F61E-48BB-B985-7E0AF436F0DF}" v="54" dt="2021-04-18T20:00:11.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1332" autoAdjust="0"/>
  </p:normalViewPr>
  <p:slideViewPr>
    <p:cSldViewPr snapToGrid="0">
      <p:cViewPr>
        <p:scale>
          <a:sx n="70" d="100"/>
          <a:sy n="70" d="100"/>
        </p:scale>
        <p:origin x="1710" y="-312"/>
      </p:cViewPr>
      <p:guideLst>
        <p:guide orient="horz" pos="992"/>
        <p:guide pos="3840"/>
        <p:guide orient="horz" pos="1212"/>
        <p:guide orient="horz" pos="1072"/>
        <p:guide orient="horz" pos="3488"/>
        <p:guide orient="horz" pos="3608"/>
      </p:guideLst>
    </p:cSldViewPr>
  </p:slideViewPr>
  <p:outlineViewPr>
    <p:cViewPr>
      <p:scale>
        <a:sx n="33" d="100"/>
        <a:sy n="33" d="100"/>
      </p:scale>
      <p:origin x="0" y="-19248"/>
    </p:cViewPr>
  </p:outlineViewPr>
  <p:notesTextViewPr>
    <p:cViewPr>
      <p:scale>
        <a:sx n="3" d="2"/>
        <a:sy n="3" d="2"/>
      </p:scale>
      <p:origin x="0" y="0"/>
    </p:cViewPr>
  </p:notesTextViewPr>
  <p:sorterViewPr>
    <p:cViewPr>
      <p:scale>
        <a:sx n="100" d="100"/>
        <a:sy n="100" d="100"/>
      </p:scale>
      <p:origin x="0" y="-12468"/>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Brandsen" userId="dcdf536e-d62e-422c-bd36-7e3e1194dbe3" providerId="ADAL" clId="{342C0758-F61E-48BB-B985-7E0AF436F0DF}"/>
    <pc:docChg chg="undo custSel addSld delSld modSld sldOrd addSection delSection modSection">
      <pc:chgData name="Barbara Brandsen" userId="dcdf536e-d62e-422c-bd36-7e3e1194dbe3" providerId="ADAL" clId="{342C0758-F61E-48BB-B985-7E0AF436F0DF}" dt="2021-04-18T20:01:26.864" v="4638" actId="20577"/>
      <pc:docMkLst>
        <pc:docMk/>
      </pc:docMkLst>
      <pc:sldChg chg="addSp delSp modSp del mod modClrScheme chgLayout">
        <pc:chgData name="Barbara Brandsen" userId="dcdf536e-d62e-422c-bd36-7e3e1194dbe3" providerId="ADAL" clId="{342C0758-F61E-48BB-B985-7E0AF436F0DF}" dt="2021-04-18T17:43:52.095" v="499" actId="47"/>
        <pc:sldMkLst>
          <pc:docMk/>
          <pc:sldMk cId="4025578393" sldId="338"/>
        </pc:sldMkLst>
        <pc:spChg chg="mod ord">
          <ac:chgData name="Barbara Brandsen" userId="dcdf536e-d62e-422c-bd36-7e3e1194dbe3" providerId="ADAL" clId="{342C0758-F61E-48BB-B985-7E0AF436F0DF}" dt="2021-04-18T17:43:08.444" v="491" actId="700"/>
          <ac:spMkLst>
            <pc:docMk/>
            <pc:sldMk cId="4025578393" sldId="338"/>
            <ac:spMk id="2" creationId="{60C50E91-FBDD-438F-8C58-E89A64F49C04}"/>
          </ac:spMkLst>
        </pc:spChg>
        <pc:spChg chg="add mod ord">
          <ac:chgData name="Barbara Brandsen" userId="dcdf536e-d62e-422c-bd36-7e3e1194dbe3" providerId="ADAL" clId="{342C0758-F61E-48BB-B985-7E0AF436F0DF}" dt="2021-04-18T17:43:08.444" v="491" actId="700"/>
          <ac:spMkLst>
            <pc:docMk/>
            <pc:sldMk cId="4025578393" sldId="338"/>
            <ac:spMk id="3" creationId="{2D8CDFA6-6CBB-4691-AE2D-C530314EF7EE}"/>
          </ac:spMkLst>
        </pc:spChg>
        <pc:spChg chg="mod ord">
          <ac:chgData name="Barbara Brandsen" userId="dcdf536e-d62e-422c-bd36-7e3e1194dbe3" providerId="ADAL" clId="{342C0758-F61E-48BB-B985-7E0AF436F0DF}" dt="2021-04-18T17:43:08.444" v="491" actId="700"/>
          <ac:spMkLst>
            <pc:docMk/>
            <pc:sldMk cId="4025578393" sldId="338"/>
            <ac:spMk id="4" creationId="{4CD208EF-26DE-44D2-ABA1-66FC96C4637B}"/>
          </ac:spMkLst>
        </pc:spChg>
        <pc:spChg chg="add del mod">
          <ac:chgData name="Barbara Brandsen" userId="dcdf536e-d62e-422c-bd36-7e3e1194dbe3" providerId="ADAL" clId="{342C0758-F61E-48BB-B985-7E0AF436F0DF}" dt="2021-04-18T17:43:27.524" v="493"/>
          <ac:spMkLst>
            <pc:docMk/>
            <pc:sldMk cId="4025578393" sldId="338"/>
            <ac:spMk id="6" creationId="{95FEA352-3ED3-437F-9A06-AAE87CED192B}"/>
          </ac:spMkLst>
        </pc:spChg>
        <pc:spChg chg="add mod">
          <ac:chgData name="Barbara Brandsen" userId="dcdf536e-d62e-422c-bd36-7e3e1194dbe3" providerId="ADAL" clId="{342C0758-F61E-48BB-B985-7E0AF436F0DF}" dt="2021-04-18T17:43:47.165" v="498" actId="478"/>
          <ac:spMkLst>
            <pc:docMk/>
            <pc:sldMk cId="4025578393" sldId="338"/>
            <ac:spMk id="8" creationId="{61059DE2-07B3-443B-B88D-476D671A95CD}"/>
          </ac:spMkLst>
        </pc:spChg>
        <pc:spChg chg="mod ord">
          <ac:chgData name="Barbara Brandsen" userId="dcdf536e-d62e-422c-bd36-7e3e1194dbe3" providerId="ADAL" clId="{342C0758-F61E-48BB-B985-7E0AF436F0DF}" dt="2021-04-18T17:43:08.444" v="491" actId="700"/>
          <ac:spMkLst>
            <pc:docMk/>
            <pc:sldMk cId="4025578393" sldId="338"/>
            <ac:spMk id="9" creationId="{0F8BFFED-4742-4EB6-9391-840FF7705093}"/>
          </ac:spMkLst>
        </pc:spChg>
        <pc:spChg chg="mod ord">
          <ac:chgData name="Barbara Brandsen" userId="dcdf536e-d62e-422c-bd36-7e3e1194dbe3" providerId="ADAL" clId="{342C0758-F61E-48BB-B985-7E0AF436F0DF}" dt="2021-04-18T17:43:08.444" v="491" actId="700"/>
          <ac:spMkLst>
            <pc:docMk/>
            <pc:sldMk cId="4025578393" sldId="338"/>
            <ac:spMk id="29" creationId="{A4128561-7D0F-4E0F-B3F7-CD90EDD268B6}"/>
          </ac:spMkLst>
        </pc:spChg>
        <pc:picChg chg="del mod ord modCrop">
          <ac:chgData name="Barbara Brandsen" userId="dcdf536e-d62e-422c-bd36-7e3e1194dbe3" providerId="ADAL" clId="{342C0758-F61E-48BB-B985-7E0AF436F0DF}" dt="2021-04-18T17:43:14.018" v="492" actId="478"/>
          <ac:picMkLst>
            <pc:docMk/>
            <pc:sldMk cId="4025578393" sldId="338"/>
            <ac:picMk id="10" creationId="{5A3F1E1C-B6A4-4010-83AB-E23471C7249F}"/>
          </ac:picMkLst>
        </pc:picChg>
        <pc:picChg chg="add del mod">
          <ac:chgData name="Barbara Brandsen" userId="dcdf536e-d62e-422c-bd36-7e3e1194dbe3" providerId="ADAL" clId="{342C0758-F61E-48BB-B985-7E0AF436F0DF}" dt="2021-04-18T17:43:47.165" v="498" actId="478"/>
          <ac:picMkLst>
            <pc:docMk/>
            <pc:sldMk cId="4025578393" sldId="338"/>
            <ac:picMk id="11" creationId="{9C503225-CA46-4BAA-866D-A3C39BB4BA50}"/>
          </ac:picMkLst>
        </pc:picChg>
      </pc:sldChg>
      <pc:sldChg chg="del">
        <pc:chgData name="Barbara Brandsen" userId="dcdf536e-d62e-422c-bd36-7e3e1194dbe3" providerId="ADAL" clId="{342C0758-F61E-48BB-B985-7E0AF436F0DF}" dt="2021-04-18T19:13:30.615" v="3940" actId="47"/>
        <pc:sldMkLst>
          <pc:docMk/>
          <pc:sldMk cId="466044812" sldId="341"/>
        </pc:sldMkLst>
      </pc:sldChg>
      <pc:sldChg chg="addSp delSp modSp mod modTransition">
        <pc:chgData name="Barbara Brandsen" userId="dcdf536e-d62e-422c-bd36-7e3e1194dbe3" providerId="ADAL" clId="{342C0758-F61E-48BB-B985-7E0AF436F0DF}" dt="2021-04-18T19:58:24.843" v="4609" actId="1076"/>
        <pc:sldMkLst>
          <pc:docMk/>
          <pc:sldMk cId="326635813" sldId="360"/>
        </pc:sldMkLst>
        <pc:spChg chg="add mod">
          <ac:chgData name="Barbara Brandsen" userId="dcdf536e-d62e-422c-bd36-7e3e1194dbe3" providerId="ADAL" clId="{342C0758-F61E-48BB-B985-7E0AF436F0DF}" dt="2021-04-18T19:38:05.824" v="4326" actId="255"/>
          <ac:spMkLst>
            <pc:docMk/>
            <pc:sldMk cId="326635813" sldId="360"/>
            <ac:spMk id="5" creationId="{22AD9D21-8212-44D9-942D-63245A5349FC}"/>
          </ac:spMkLst>
        </pc:spChg>
        <pc:spChg chg="mod">
          <ac:chgData name="Barbara Brandsen" userId="dcdf536e-d62e-422c-bd36-7e3e1194dbe3" providerId="ADAL" clId="{342C0758-F61E-48BB-B985-7E0AF436F0DF}" dt="2021-04-18T17:37:02.218" v="346" actId="20577"/>
          <ac:spMkLst>
            <pc:docMk/>
            <pc:sldMk cId="326635813" sldId="360"/>
            <ac:spMk id="7" creationId="{DB0C102F-3ADE-0548-9893-3D7598BE5721}"/>
          </ac:spMkLst>
        </pc:spChg>
        <pc:picChg chg="del mod">
          <ac:chgData name="Barbara Brandsen" userId="dcdf536e-d62e-422c-bd36-7e3e1194dbe3" providerId="ADAL" clId="{342C0758-F61E-48BB-B985-7E0AF436F0DF}" dt="2021-04-18T19:58:05.624" v="4603" actId="478"/>
          <ac:picMkLst>
            <pc:docMk/>
            <pc:sldMk cId="326635813" sldId="360"/>
            <ac:picMk id="2" creationId="{021C844F-9153-4C6C-A159-19F0C214A280}"/>
          </ac:picMkLst>
        </pc:picChg>
        <pc:picChg chg="add del">
          <ac:chgData name="Barbara Brandsen" userId="dcdf536e-d62e-422c-bd36-7e3e1194dbe3" providerId="ADAL" clId="{342C0758-F61E-48BB-B985-7E0AF436F0DF}" dt="2021-04-18T19:32:43.225" v="4294" actId="21"/>
          <ac:picMkLst>
            <pc:docMk/>
            <pc:sldMk cId="326635813" sldId="360"/>
            <ac:picMk id="6" creationId="{482222FA-1EE5-4889-8E98-6C0568F31DEF}"/>
          </ac:picMkLst>
        </pc:picChg>
        <pc:picChg chg="add mod">
          <ac:chgData name="Barbara Brandsen" userId="dcdf536e-d62e-422c-bd36-7e3e1194dbe3" providerId="ADAL" clId="{342C0758-F61E-48BB-B985-7E0AF436F0DF}" dt="2021-04-18T19:58:24.843" v="4609" actId="1076"/>
          <ac:picMkLst>
            <pc:docMk/>
            <pc:sldMk cId="326635813" sldId="360"/>
            <ac:picMk id="9" creationId="{9D345480-D4F1-4B8B-B3F1-C5DA3847C49D}"/>
          </ac:picMkLst>
        </pc:picChg>
      </pc:sldChg>
      <pc:sldChg chg="modSp del mod">
        <pc:chgData name="Barbara Brandsen" userId="dcdf536e-d62e-422c-bd36-7e3e1194dbe3" providerId="ADAL" clId="{342C0758-F61E-48BB-B985-7E0AF436F0DF}" dt="2021-04-18T18:02:44.222" v="1063" actId="47"/>
        <pc:sldMkLst>
          <pc:docMk/>
          <pc:sldMk cId="4100717784" sldId="361"/>
        </pc:sldMkLst>
        <pc:picChg chg="mod">
          <ac:chgData name="Barbara Brandsen" userId="dcdf536e-d62e-422c-bd36-7e3e1194dbe3" providerId="ADAL" clId="{342C0758-F61E-48BB-B985-7E0AF436F0DF}" dt="2021-04-18T17:52:18.842" v="541" actId="1076"/>
          <ac:picMkLst>
            <pc:docMk/>
            <pc:sldMk cId="4100717784" sldId="361"/>
            <ac:picMk id="6" creationId="{63D67CF1-4D45-46A2-8422-A5408F331FAA}"/>
          </ac:picMkLst>
        </pc:picChg>
      </pc:sldChg>
      <pc:sldChg chg="modSp del mod">
        <pc:chgData name="Barbara Brandsen" userId="dcdf536e-d62e-422c-bd36-7e3e1194dbe3" providerId="ADAL" clId="{342C0758-F61E-48BB-B985-7E0AF436F0DF}" dt="2021-04-18T18:21:35.637" v="1856" actId="47"/>
        <pc:sldMkLst>
          <pc:docMk/>
          <pc:sldMk cId="503002181" sldId="362"/>
        </pc:sldMkLst>
        <pc:picChg chg="mod">
          <ac:chgData name="Barbara Brandsen" userId="dcdf536e-d62e-422c-bd36-7e3e1194dbe3" providerId="ADAL" clId="{342C0758-F61E-48BB-B985-7E0AF436F0DF}" dt="2021-04-18T18:03:05.387" v="1065" actId="14100"/>
          <ac:picMkLst>
            <pc:docMk/>
            <pc:sldMk cId="503002181" sldId="362"/>
            <ac:picMk id="2" creationId="{CD92268F-D612-4C53-B911-7FE4AD31F167}"/>
          </ac:picMkLst>
        </pc:picChg>
      </pc:sldChg>
      <pc:sldChg chg="delSp modSp del mod">
        <pc:chgData name="Barbara Brandsen" userId="dcdf536e-d62e-422c-bd36-7e3e1194dbe3" providerId="ADAL" clId="{342C0758-F61E-48BB-B985-7E0AF436F0DF}" dt="2021-04-18T18:25:25.900" v="2158" actId="47"/>
        <pc:sldMkLst>
          <pc:docMk/>
          <pc:sldMk cId="2402235944" sldId="363"/>
        </pc:sldMkLst>
        <pc:picChg chg="del mod">
          <ac:chgData name="Barbara Brandsen" userId="dcdf536e-d62e-422c-bd36-7e3e1194dbe3" providerId="ADAL" clId="{342C0758-F61E-48BB-B985-7E0AF436F0DF}" dt="2021-04-18T18:22:27.267" v="1862" actId="21"/>
          <ac:picMkLst>
            <pc:docMk/>
            <pc:sldMk cId="2402235944" sldId="363"/>
            <ac:picMk id="3" creationId="{E15FC586-EB11-42D3-92CB-174A1FEF1016}"/>
          </ac:picMkLst>
        </pc:picChg>
      </pc:sldChg>
      <pc:sldChg chg="del">
        <pc:chgData name="Barbara Brandsen" userId="dcdf536e-d62e-422c-bd36-7e3e1194dbe3" providerId="ADAL" clId="{342C0758-F61E-48BB-B985-7E0AF436F0DF}" dt="2021-04-18T18:37:36.859" v="2512" actId="47"/>
        <pc:sldMkLst>
          <pc:docMk/>
          <pc:sldMk cId="3959694798" sldId="364"/>
        </pc:sldMkLst>
      </pc:sldChg>
      <pc:sldChg chg="modSp del mod">
        <pc:chgData name="Barbara Brandsen" userId="dcdf536e-d62e-422c-bd36-7e3e1194dbe3" providerId="ADAL" clId="{342C0758-F61E-48BB-B985-7E0AF436F0DF}" dt="2021-04-18T18:53:43.227" v="2932" actId="47"/>
        <pc:sldMkLst>
          <pc:docMk/>
          <pc:sldMk cId="2272868162" sldId="365"/>
        </pc:sldMkLst>
        <pc:spChg chg="mod">
          <ac:chgData name="Barbara Brandsen" userId="dcdf536e-d62e-422c-bd36-7e3e1194dbe3" providerId="ADAL" clId="{342C0758-F61E-48BB-B985-7E0AF436F0DF}" dt="2021-04-18T18:48:49.848" v="2705" actId="20577"/>
          <ac:spMkLst>
            <pc:docMk/>
            <pc:sldMk cId="2272868162" sldId="365"/>
            <ac:spMk id="7" creationId="{DB0C102F-3ADE-0548-9893-3D7598BE5721}"/>
          </ac:spMkLst>
        </pc:spChg>
      </pc:sldChg>
      <pc:sldChg chg="modSp del mod">
        <pc:chgData name="Barbara Brandsen" userId="dcdf536e-d62e-422c-bd36-7e3e1194dbe3" providerId="ADAL" clId="{342C0758-F61E-48BB-B985-7E0AF436F0DF}" dt="2021-04-18T19:14:33.755" v="4027" actId="47"/>
        <pc:sldMkLst>
          <pc:docMk/>
          <pc:sldMk cId="2866755762" sldId="366"/>
        </pc:sldMkLst>
        <pc:picChg chg="mod">
          <ac:chgData name="Barbara Brandsen" userId="dcdf536e-d62e-422c-bd36-7e3e1194dbe3" providerId="ADAL" clId="{342C0758-F61E-48BB-B985-7E0AF436F0DF}" dt="2021-04-18T19:01:26.246" v="3378" actId="14861"/>
          <ac:picMkLst>
            <pc:docMk/>
            <pc:sldMk cId="2866755762" sldId="366"/>
            <ac:picMk id="3" creationId="{7FE55F36-4D6B-44CE-B828-15464F00EA04}"/>
          </ac:picMkLst>
        </pc:picChg>
      </pc:sldChg>
      <pc:sldChg chg="del">
        <pc:chgData name="Barbara Brandsen" userId="dcdf536e-d62e-422c-bd36-7e3e1194dbe3" providerId="ADAL" clId="{342C0758-F61E-48BB-B985-7E0AF436F0DF}" dt="2021-04-18T19:18:36.181" v="4071" actId="47"/>
        <pc:sldMkLst>
          <pc:docMk/>
          <pc:sldMk cId="2762734076" sldId="367"/>
        </pc:sldMkLst>
      </pc:sldChg>
      <pc:sldChg chg="delSp modSp del mod">
        <pc:chgData name="Barbara Brandsen" userId="dcdf536e-d62e-422c-bd36-7e3e1194dbe3" providerId="ADAL" clId="{342C0758-F61E-48BB-B985-7E0AF436F0DF}" dt="2021-04-18T19:21:22.682" v="4086" actId="47"/>
        <pc:sldMkLst>
          <pc:docMk/>
          <pc:sldMk cId="1238013000" sldId="368"/>
        </pc:sldMkLst>
        <pc:spChg chg="mod">
          <ac:chgData name="Barbara Brandsen" userId="dcdf536e-d62e-422c-bd36-7e3e1194dbe3" providerId="ADAL" clId="{342C0758-F61E-48BB-B985-7E0AF436F0DF}" dt="2021-04-18T19:18:55.219" v="4078" actId="20577"/>
          <ac:spMkLst>
            <pc:docMk/>
            <pc:sldMk cId="1238013000" sldId="368"/>
            <ac:spMk id="7" creationId="{DB0C102F-3ADE-0548-9893-3D7598BE5721}"/>
          </ac:spMkLst>
        </pc:spChg>
        <pc:picChg chg="del mod">
          <ac:chgData name="Barbara Brandsen" userId="dcdf536e-d62e-422c-bd36-7e3e1194dbe3" providerId="ADAL" clId="{342C0758-F61E-48BB-B985-7E0AF436F0DF}" dt="2021-04-18T19:18:49.022" v="4073" actId="478"/>
          <ac:picMkLst>
            <pc:docMk/>
            <pc:sldMk cId="1238013000" sldId="368"/>
            <ac:picMk id="4" creationId="{9667BCE6-4F44-4DFC-B544-2BBB178A5668}"/>
          </ac:picMkLst>
        </pc:picChg>
      </pc:sldChg>
      <pc:sldChg chg="modSp mod">
        <pc:chgData name="Barbara Brandsen" userId="dcdf536e-d62e-422c-bd36-7e3e1194dbe3" providerId="ADAL" clId="{342C0758-F61E-48BB-B985-7E0AF436F0DF}" dt="2021-04-18T19:26:15.282" v="4168" actId="20577"/>
        <pc:sldMkLst>
          <pc:docMk/>
          <pc:sldMk cId="3180499269" sldId="369"/>
        </pc:sldMkLst>
        <pc:spChg chg="mod">
          <ac:chgData name="Barbara Brandsen" userId="dcdf536e-d62e-422c-bd36-7e3e1194dbe3" providerId="ADAL" clId="{342C0758-F61E-48BB-B985-7E0AF436F0DF}" dt="2021-04-18T19:26:15.282" v="4168" actId="20577"/>
          <ac:spMkLst>
            <pc:docMk/>
            <pc:sldMk cId="3180499269" sldId="369"/>
            <ac:spMk id="2" creationId="{60C50E91-FBDD-438F-8C58-E89A64F49C04}"/>
          </ac:spMkLst>
        </pc:spChg>
        <pc:spChg chg="mod">
          <ac:chgData name="Barbara Brandsen" userId="dcdf536e-d62e-422c-bd36-7e3e1194dbe3" providerId="ADAL" clId="{342C0758-F61E-48BB-B985-7E0AF436F0DF}" dt="2021-04-18T19:14:09.042" v="4017" actId="20577"/>
          <ac:spMkLst>
            <pc:docMk/>
            <pc:sldMk cId="3180499269" sldId="369"/>
            <ac:spMk id="9" creationId="{0F8BFFED-4742-4EB6-9391-840FF7705093}"/>
          </ac:spMkLst>
        </pc:spChg>
      </pc:sldChg>
      <pc:sldChg chg="addSp modSp mod ord modNotesTx">
        <pc:chgData name="Barbara Brandsen" userId="dcdf536e-d62e-422c-bd36-7e3e1194dbe3" providerId="ADAL" clId="{342C0758-F61E-48BB-B985-7E0AF436F0DF}" dt="2021-04-18T19:49:04.566" v="4425" actId="5793"/>
        <pc:sldMkLst>
          <pc:docMk/>
          <pc:sldMk cId="2483574285" sldId="370"/>
        </pc:sldMkLst>
        <pc:spChg chg="add mod">
          <ac:chgData name="Barbara Brandsen" userId="dcdf536e-d62e-422c-bd36-7e3e1194dbe3" providerId="ADAL" clId="{342C0758-F61E-48BB-B985-7E0AF436F0DF}" dt="2021-04-18T18:47:35.243" v="2684" actId="1076"/>
          <ac:spMkLst>
            <pc:docMk/>
            <pc:sldMk cId="2483574285" sldId="370"/>
            <ac:spMk id="3" creationId="{9A8ED57C-519A-4517-8A40-03698F0CBDAF}"/>
          </ac:spMkLst>
        </pc:spChg>
        <pc:spChg chg="add mod">
          <ac:chgData name="Barbara Brandsen" userId="dcdf536e-d62e-422c-bd36-7e3e1194dbe3" providerId="ADAL" clId="{342C0758-F61E-48BB-B985-7E0AF436F0DF}" dt="2021-04-18T18:44:09.394" v="2667" actId="12"/>
          <ac:spMkLst>
            <pc:docMk/>
            <pc:sldMk cId="2483574285" sldId="370"/>
            <ac:spMk id="8" creationId="{13D5792F-98E2-4DC2-A046-8FB28275A892}"/>
          </ac:spMkLst>
        </pc:spChg>
        <pc:spChg chg="add mod">
          <ac:chgData name="Barbara Brandsen" userId="dcdf536e-d62e-422c-bd36-7e3e1194dbe3" providerId="ADAL" clId="{342C0758-F61E-48BB-B985-7E0AF436F0DF}" dt="2021-04-18T18:47:47.802" v="2686" actId="1076"/>
          <ac:spMkLst>
            <pc:docMk/>
            <pc:sldMk cId="2483574285" sldId="370"/>
            <ac:spMk id="10" creationId="{52819E25-6C12-44A8-9B35-6AC27E6B01BB}"/>
          </ac:spMkLst>
        </pc:spChg>
        <pc:spChg chg="add mod">
          <ac:chgData name="Barbara Brandsen" userId="dcdf536e-d62e-422c-bd36-7e3e1194dbe3" providerId="ADAL" clId="{342C0758-F61E-48BB-B985-7E0AF436F0DF}" dt="2021-04-18T18:47:31.578" v="2683" actId="1076"/>
          <ac:spMkLst>
            <pc:docMk/>
            <pc:sldMk cId="2483574285" sldId="370"/>
            <ac:spMk id="12" creationId="{3347F796-2656-44B7-A82C-6A6AA691FC9D}"/>
          </ac:spMkLst>
        </pc:spChg>
        <pc:picChg chg="mod">
          <ac:chgData name="Barbara Brandsen" userId="dcdf536e-d62e-422c-bd36-7e3e1194dbe3" providerId="ADAL" clId="{342C0758-F61E-48BB-B985-7E0AF436F0DF}" dt="2021-04-18T18:47:14.178" v="2680" actId="1076"/>
          <ac:picMkLst>
            <pc:docMk/>
            <pc:sldMk cId="2483574285" sldId="370"/>
            <ac:picMk id="4" creationId="{4BBFB420-2400-42C4-B1C3-D6E466BEDC32}"/>
          </ac:picMkLst>
        </pc:picChg>
        <pc:picChg chg="mod">
          <ac:chgData name="Barbara Brandsen" userId="dcdf536e-d62e-422c-bd36-7e3e1194dbe3" providerId="ADAL" clId="{342C0758-F61E-48BB-B985-7E0AF436F0DF}" dt="2021-04-18T18:47:16.610" v="2681" actId="1076"/>
          <ac:picMkLst>
            <pc:docMk/>
            <pc:sldMk cId="2483574285" sldId="370"/>
            <ac:picMk id="6" creationId="{E72B9C88-D18D-4468-86D7-A42E4B5B1F16}"/>
          </ac:picMkLst>
        </pc:picChg>
        <pc:picChg chg="mod">
          <ac:chgData name="Barbara Brandsen" userId="dcdf536e-d62e-422c-bd36-7e3e1194dbe3" providerId="ADAL" clId="{342C0758-F61E-48BB-B985-7E0AF436F0DF}" dt="2021-04-18T18:47:40.538" v="2685" actId="1076"/>
          <ac:picMkLst>
            <pc:docMk/>
            <pc:sldMk cId="2483574285" sldId="370"/>
            <ac:picMk id="9" creationId="{1993E953-A887-496D-9D68-F28A6AD26C8F}"/>
          </ac:picMkLst>
        </pc:picChg>
        <pc:picChg chg="mod">
          <ac:chgData name="Barbara Brandsen" userId="dcdf536e-d62e-422c-bd36-7e3e1194dbe3" providerId="ADAL" clId="{342C0758-F61E-48BB-B985-7E0AF436F0DF}" dt="2021-04-18T18:47:40.538" v="2685" actId="1076"/>
          <ac:picMkLst>
            <pc:docMk/>
            <pc:sldMk cId="2483574285" sldId="370"/>
            <ac:picMk id="11" creationId="{56D53CEA-5B29-4081-926B-041CC14AD3B6}"/>
          </ac:picMkLst>
        </pc:picChg>
      </pc:sldChg>
      <pc:sldChg chg="modSp del mod">
        <pc:chgData name="Barbara Brandsen" userId="dcdf536e-d62e-422c-bd36-7e3e1194dbe3" providerId="ADAL" clId="{342C0758-F61E-48BB-B985-7E0AF436F0DF}" dt="2021-04-18T19:00:36.110" v="3372" actId="47"/>
        <pc:sldMkLst>
          <pc:docMk/>
          <pc:sldMk cId="3806957857" sldId="371"/>
        </pc:sldMkLst>
        <pc:spChg chg="mod">
          <ac:chgData name="Barbara Brandsen" userId="dcdf536e-d62e-422c-bd36-7e3e1194dbe3" providerId="ADAL" clId="{342C0758-F61E-48BB-B985-7E0AF436F0DF}" dt="2021-04-18T18:54:49.092" v="3021" actId="20577"/>
          <ac:spMkLst>
            <pc:docMk/>
            <pc:sldMk cId="3806957857" sldId="371"/>
            <ac:spMk id="7" creationId="{DB0C102F-3ADE-0548-9893-3D7598BE5721}"/>
          </ac:spMkLst>
        </pc:spChg>
        <pc:picChg chg="mod">
          <ac:chgData name="Barbara Brandsen" userId="dcdf536e-d62e-422c-bd36-7e3e1194dbe3" providerId="ADAL" clId="{342C0758-F61E-48BB-B985-7E0AF436F0DF}" dt="2021-04-18T19:00:25.474" v="3371" actId="1076"/>
          <ac:picMkLst>
            <pc:docMk/>
            <pc:sldMk cId="3806957857" sldId="371"/>
            <ac:picMk id="3" creationId="{493AFE7C-CB0A-4DAA-B643-963D655AE9EB}"/>
          </ac:picMkLst>
        </pc:picChg>
      </pc:sldChg>
      <pc:sldChg chg="addSp delSp modSp add mod modNotesTx">
        <pc:chgData name="Barbara Brandsen" userId="dcdf536e-d62e-422c-bd36-7e3e1194dbe3" providerId="ADAL" clId="{342C0758-F61E-48BB-B985-7E0AF436F0DF}" dt="2021-04-18T19:59:43.618" v="4618" actId="1076"/>
        <pc:sldMkLst>
          <pc:docMk/>
          <pc:sldMk cId="2903897681" sldId="372"/>
        </pc:sldMkLst>
        <pc:spChg chg="mod">
          <ac:chgData name="Barbara Brandsen" userId="dcdf536e-d62e-422c-bd36-7e3e1194dbe3" providerId="ADAL" clId="{342C0758-F61E-48BB-B985-7E0AF436F0DF}" dt="2021-04-18T19:30:01.451" v="4275" actId="20577"/>
          <ac:spMkLst>
            <pc:docMk/>
            <pc:sldMk cId="2903897681" sldId="372"/>
            <ac:spMk id="5" creationId="{22AD9D21-8212-44D9-942D-63245A5349FC}"/>
          </ac:spMkLst>
        </pc:spChg>
        <pc:spChg chg="mod">
          <ac:chgData name="Barbara Brandsen" userId="dcdf536e-d62e-422c-bd36-7e3e1194dbe3" providerId="ADAL" clId="{342C0758-F61E-48BB-B985-7E0AF436F0DF}" dt="2021-04-18T19:30:10.873" v="4287" actId="20577"/>
          <ac:spMkLst>
            <pc:docMk/>
            <pc:sldMk cId="2903897681" sldId="372"/>
            <ac:spMk id="7" creationId="{DB0C102F-3ADE-0548-9893-3D7598BE5721}"/>
          </ac:spMkLst>
        </pc:spChg>
        <pc:picChg chg="del">
          <ac:chgData name="Barbara Brandsen" userId="dcdf536e-d62e-422c-bd36-7e3e1194dbe3" providerId="ADAL" clId="{342C0758-F61E-48BB-B985-7E0AF436F0DF}" dt="2021-04-18T17:50:21.062" v="534" actId="478"/>
          <ac:picMkLst>
            <pc:docMk/>
            <pc:sldMk cId="2903897681" sldId="372"/>
            <ac:picMk id="2" creationId="{021C844F-9153-4C6C-A159-19F0C214A280}"/>
          </ac:picMkLst>
        </pc:picChg>
        <pc:picChg chg="add del">
          <ac:chgData name="Barbara Brandsen" userId="dcdf536e-d62e-422c-bd36-7e3e1194dbe3" providerId="ADAL" clId="{342C0758-F61E-48BB-B985-7E0AF436F0DF}" dt="2021-04-18T17:50:29.545" v="536" actId="478"/>
          <ac:picMkLst>
            <pc:docMk/>
            <pc:sldMk cId="2903897681" sldId="372"/>
            <ac:picMk id="3" creationId="{C18246DF-FE65-47A5-990E-59DCD7DCA1D7}"/>
          </ac:picMkLst>
        </pc:picChg>
        <pc:picChg chg="add del mod">
          <ac:chgData name="Barbara Brandsen" userId="dcdf536e-d62e-422c-bd36-7e3e1194dbe3" providerId="ADAL" clId="{342C0758-F61E-48BB-B985-7E0AF436F0DF}" dt="2021-04-18T19:59:39.999" v="4617" actId="478"/>
          <ac:picMkLst>
            <pc:docMk/>
            <pc:sldMk cId="2903897681" sldId="372"/>
            <ac:picMk id="6" creationId="{F24CE6A8-A1B5-4957-96FA-CED8F8CEF49E}"/>
          </ac:picMkLst>
        </pc:picChg>
        <pc:picChg chg="add mod">
          <ac:chgData name="Barbara Brandsen" userId="dcdf536e-d62e-422c-bd36-7e3e1194dbe3" providerId="ADAL" clId="{342C0758-F61E-48BB-B985-7E0AF436F0DF}" dt="2021-04-18T19:59:43.618" v="4618" actId="1076"/>
          <ac:picMkLst>
            <pc:docMk/>
            <pc:sldMk cId="2903897681" sldId="372"/>
            <ac:picMk id="9" creationId="{58EC3DCA-4577-4ACA-960B-49FBA9E14C32}"/>
          </ac:picMkLst>
        </pc:picChg>
      </pc:sldChg>
      <pc:sldChg chg="delSp add del mod">
        <pc:chgData name="Barbara Brandsen" userId="dcdf536e-d62e-422c-bd36-7e3e1194dbe3" providerId="ADAL" clId="{342C0758-F61E-48BB-B985-7E0AF436F0DF}" dt="2021-04-18T17:54:45.034" v="784" actId="47"/>
        <pc:sldMkLst>
          <pc:docMk/>
          <pc:sldMk cId="532581844" sldId="373"/>
        </pc:sldMkLst>
        <pc:picChg chg="del">
          <ac:chgData name="Barbara Brandsen" userId="dcdf536e-d62e-422c-bd36-7e3e1194dbe3" providerId="ADAL" clId="{342C0758-F61E-48BB-B985-7E0AF436F0DF}" dt="2021-04-18T17:52:39.560" v="543" actId="478"/>
          <ac:picMkLst>
            <pc:docMk/>
            <pc:sldMk cId="532581844" sldId="373"/>
            <ac:picMk id="2" creationId="{021C844F-9153-4C6C-A159-19F0C214A280}"/>
          </ac:picMkLst>
        </pc:picChg>
      </pc:sldChg>
      <pc:sldChg chg="add del">
        <pc:chgData name="Barbara Brandsen" userId="dcdf536e-d62e-422c-bd36-7e3e1194dbe3" providerId="ADAL" clId="{342C0758-F61E-48BB-B985-7E0AF436F0DF}" dt="2021-04-18T17:50:16.281" v="533" actId="47"/>
        <pc:sldMkLst>
          <pc:docMk/>
          <pc:sldMk cId="3639133220" sldId="373"/>
        </pc:sldMkLst>
      </pc:sldChg>
      <pc:sldChg chg="addSp delSp modSp add mod modNotesTx">
        <pc:chgData name="Barbara Brandsen" userId="dcdf536e-d62e-422c-bd36-7e3e1194dbe3" providerId="ADAL" clId="{342C0758-F61E-48BB-B985-7E0AF436F0DF}" dt="2021-04-18T20:00:34.299" v="4623" actId="1076"/>
        <pc:sldMkLst>
          <pc:docMk/>
          <pc:sldMk cId="572588168" sldId="374"/>
        </pc:sldMkLst>
        <pc:spChg chg="mod">
          <ac:chgData name="Barbara Brandsen" userId="dcdf536e-d62e-422c-bd36-7e3e1194dbe3" providerId="ADAL" clId="{342C0758-F61E-48BB-B985-7E0AF436F0DF}" dt="2021-04-18T20:00:34.299" v="4623" actId="1076"/>
          <ac:spMkLst>
            <pc:docMk/>
            <pc:sldMk cId="572588168" sldId="374"/>
            <ac:spMk id="5" creationId="{22AD9D21-8212-44D9-942D-63245A5349FC}"/>
          </ac:spMkLst>
        </pc:spChg>
        <pc:spChg chg="mod">
          <ac:chgData name="Barbara Brandsen" userId="dcdf536e-d62e-422c-bd36-7e3e1194dbe3" providerId="ADAL" clId="{342C0758-F61E-48BB-B985-7E0AF436F0DF}" dt="2021-04-18T18:02:39.976" v="1062" actId="20577"/>
          <ac:spMkLst>
            <pc:docMk/>
            <pc:sldMk cId="572588168" sldId="374"/>
            <ac:spMk id="7" creationId="{DB0C102F-3ADE-0548-9893-3D7598BE5721}"/>
          </ac:spMkLst>
        </pc:spChg>
        <pc:picChg chg="del">
          <ac:chgData name="Barbara Brandsen" userId="dcdf536e-d62e-422c-bd36-7e3e1194dbe3" providerId="ADAL" clId="{342C0758-F61E-48BB-B985-7E0AF436F0DF}" dt="2021-04-18T17:52:46.447" v="545" actId="478"/>
          <ac:picMkLst>
            <pc:docMk/>
            <pc:sldMk cId="572588168" sldId="374"/>
            <ac:picMk id="2" creationId="{021C844F-9153-4C6C-A159-19F0C214A280}"/>
          </ac:picMkLst>
        </pc:picChg>
        <pc:picChg chg="add mod">
          <ac:chgData name="Barbara Brandsen" userId="dcdf536e-d62e-422c-bd36-7e3e1194dbe3" providerId="ADAL" clId="{342C0758-F61E-48BB-B985-7E0AF436F0DF}" dt="2021-04-18T20:00:26.742" v="4622" actId="1076"/>
          <ac:picMkLst>
            <pc:docMk/>
            <pc:sldMk cId="572588168" sldId="374"/>
            <ac:picMk id="6" creationId="{6F6E9CC6-7181-44F6-B890-66828192E29B}"/>
          </ac:picMkLst>
        </pc:picChg>
        <pc:picChg chg="add mod">
          <ac:chgData name="Barbara Brandsen" userId="dcdf536e-d62e-422c-bd36-7e3e1194dbe3" providerId="ADAL" clId="{342C0758-F61E-48BB-B985-7E0AF436F0DF}" dt="2021-04-18T20:00:15.178" v="4620" actId="1076"/>
          <ac:picMkLst>
            <pc:docMk/>
            <pc:sldMk cId="572588168" sldId="374"/>
            <ac:picMk id="8" creationId="{9D38B678-9D00-4FF7-B33C-F4355E8181D9}"/>
          </ac:picMkLst>
        </pc:picChg>
      </pc:sldChg>
      <pc:sldChg chg="addSp delSp modSp add mod">
        <pc:chgData name="Barbara Brandsen" userId="dcdf536e-d62e-422c-bd36-7e3e1194dbe3" providerId="ADAL" clId="{342C0758-F61E-48BB-B985-7E0AF436F0DF}" dt="2021-04-18T19:46:48.306" v="4397" actId="21"/>
        <pc:sldMkLst>
          <pc:docMk/>
          <pc:sldMk cId="3735505584" sldId="375"/>
        </pc:sldMkLst>
        <pc:spChg chg="mod">
          <ac:chgData name="Barbara Brandsen" userId="dcdf536e-d62e-422c-bd36-7e3e1194dbe3" providerId="ADAL" clId="{342C0758-F61E-48BB-B985-7E0AF436F0DF}" dt="2021-04-18T19:46:20.483" v="4395" actId="6549"/>
          <ac:spMkLst>
            <pc:docMk/>
            <pc:sldMk cId="3735505584" sldId="375"/>
            <ac:spMk id="5" creationId="{22AD9D21-8212-44D9-942D-63245A5349FC}"/>
          </ac:spMkLst>
        </pc:spChg>
        <pc:spChg chg="mod">
          <ac:chgData name="Barbara Brandsen" userId="dcdf536e-d62e-422c-bd36-7e3e1194dbe3" providerId="ADAL" clId="{342C0758-F61E-48BB-B985-7E0AF436F0DF}" dt="2021-04-18T18:04:51.128" v="1158" actId="20577"/>
          <ac:spMkLst>
            <pc:docMk/>
            <pc:sldMk cId="3735505584" sldId="375"/>
            <ac:spMk id="7" creationId="{DB0C102F-3ADE-0548-9893-3D7598BE5721}"/>
          </ac:spMkLst>
        </pc:spChg>
        <pc:spChg chg="add mod">
          <ac:chgData name="Barbara Brandsen" userId="dcdf536e-d62e-422c-bd36-7e3e1194dbe3" providerId="ADAL" clId="{342C0758-F61E-48BB-B985-7E0AF436F0DF}" dt="2021-04-18T19:44:51.386" v="4367" actId="1076"/>
          <ac:spMkLst>
            <pc:docMk/>
            <pc:sldMk cId="3735505584" sldId="375"/>
            <ac:spMk id="10" creationId="{A99FE1BB-72C6-4486-AA88-26E00C9D2B0C}"/>
          </ac:spMkLst>
        </pc:spChg>
        <pc:picChg chg="add mod">
          <ac:chgData name="Barbara Brandsen" userId="dcdf536e-d62e-422c-bd36-7e3e1194dbe3" providerId="ADAL" clId="{342C0758-F61E-48BB-B985-7E0AF436F0DF}" dt="2021-04-18T18:21:14.090" v="1855" actId="1076"/>
          <ac:picMkLst>
            <pc:docMk/>
            <pc:sldMk cId="3735505584" sldId="375"/>
            <ac:picMk id="3" creationId="{4E90140D-49C5-43B4-9079-F778BBDBC646}"/>
          </ac:picMkLst>
        </pc:picChg>
        <pc:picChg chg="del">
          <ac:chgData name="Barbara Brandsen" userId="dcdf536e-d62e-422c-bd36-7e3e1194dbe3" providerId="ADAL" clId="{342C0758-F61E-48BB-B985-7E0AF436F0DF}" dt="2021-04-18T18:03:18.870" v="1068" actId="478"/>
          <ac:picMkLst>
            <pc:docMk/>
            <pc:sldMk cId="3735505584" sldId="375"/>
            <ac:picMk id="6" creationId="{6F6E9CC6-7181-44F6-B890-66828192E29B}"/>
          </ac:picMkLst>
        </pc:picChg>
        <pc:picChg chg="add del mod">
          <ac:chgData name="Barbara Brandsen" userId="dcdf536e-d62e-422c-bd36-7e3e1194dbe3" providerId="ADAL" clId="{342C0758-F61E-48BB-B985-7E0AF436F0DF}" dt="2021-04-18T19:46:48.306" v="4397" actId="21"/>
          <ac:picMkLst>
            <pc:docMk/>
            <pc:sldMk cId="3735505584" sldId="375"/>
            <ac:picMk id="8" creationId="{15C18071-DB1A-45E1-B429-2A43D122AC5D}"/>
          </ac:picMkLst>
        </pc:picChg>
        <pc:picChg chg="add mod">
          <ac:chgData name="Barbara Brandsen" userId="dcdf536e-d62e-422c-bd36-7e3e1194dbe3" providerId="ADAL" clId="{342C0758-F61E-48BB-B985-7E0AF436F0DF}" dt="2021-04-18T19:44:45.874" v="4366" actId="1076"/>
          <ac:picMkLst>
            <pc:docMk/>
            <pc:sldMk cId="3735505584" sldId="375"/>
            <ac:picMk id="9" creationId="{66DE58BC-E579-454F-9FCE-B6FFE4B9C0B0}"/>
          </ac:picMkLst>
        </pc:picChg>
      </pc:sldChg>
      <pc:sldChg chg="addSp modSp add mod">
        <pc:chgData name="Barbara Brandsen" userId="dcdf536e-d62e-422c-bd36-7e3e1194dbe3" providerId="ADAL" clId="{342C0758-F61E-48BB-B985-7E0AF436F0DF}" dt="2021-04-18T20:01:26.864" v="4638" actId="20577"/>
        <pc:sldMkLst>
          <pc:docMk/>
          <pc:sldMk cId="959625487" sldId="376"/>
        </pc:sldMkLst>
        <pc:spChg chg="add mod">
          <ac:chgData name="Barbara Brandsen" userId="dcdf536e-d62e-422c-bd36-7e3e1194dbe3" providerId="ADAL" clId="{342C0758-F61E-48BB-B985-7E0AF436F0DF}" dt="2021-04-18T19:44:04.178" v="4362" actId="14100"/>
          <ac:spMkLst>
            <pc:docMk/>
            <pc:sldMk cId="959625487" sldId="376"/>
            <ac:spMk id="2" creationId="{CEA9F8AA-E80B-4B3E-94AF-7877197E1B8B}"/>
          </ac:spMkLst>
        </pc:spChg>
        <pc:spChg chg="mod">
          <ac:chgData name="Barbara Brandsen" userId="dcdf536e-d62e-422c-bd36-7e3e1194dbe3" providerId="ADAL" clId="{342C0758-F61E-48BB-B985-7E0AF436F0DF}" dt="2021-04-18T20:01:26.864" v="4638" actId="20577"/>
          <ac:spMkLst>
            <pc:docMk/>
            <pc:sldMk cId="959625487" sldId="376"/>
            <ac:spMk id="5" creationId="{22AD9D21-8212-44D9-942D-63245A5349FC}"/>
          </ac:spMkLst>
        </pc:spChg>
        <pc:picChg chg="mod">
          <ac:chgData name="Barbara Brandsen" userId="dcdf536e-d62e-422c-bd36-7e3e1194dbe3" providerId="ADAL" clId="{342C0758-F61E-48BB-B985-7E0AF436F0DF}" dt="2021-04-18T19:44:14.682" v="4363" actId="1076"/>
          <ac:picMkLst>
            <pc:docMk/>
            <pc:sldMk cId="959625487" sldId="376"/>
            <ac:picMk id="6" creationId="{6F6E9CC6-7181-44F6-B890-66828192E29B}"/>
          </ac:picMkLst>
        </pc:picChg>
        <pc:picChg chg="add mod">
          <ac:chgData name="Barbara Brandsen" userId="dcdf536e-d62e-422c-bd36-7e3e1194dbe3" providerId="ADAL" clId="{342C0758-F61E-48BB-B985-7E0AF436F0DF}" dt="2021-04-18T19:43:56.733" v="4361" actId="14861"/>
          <ac:picMkLst>
            <pc:docMk/>
            <pc:sldMk cId="959625487" sldId="376"/>
            <ac:picMk id="8" creationId="{B92C4656-7157-4FDD-BF09-527335FBEB32}"/>
          </ac:picMkLst>
        </pc:picChg>
      </pc:sldChg>
      <pc:sldChg chg="addSp delSp modSp add mod">
        <pc:chgData name="Barbara Brandsen" userId="dcdf536e-d62e-422c-bd36-7e3e1194dbe3" providerId="ADAL" clId="{342C0758-F61E-48BB-B985-7E0AF436F0DF}" dt="2021-04-18T19:43:21.999" v="4360" actId="14861"/>
        <pc:sldMkLst>
          <pc:docMk/>
          <pc:sldMk cId="4186511115" sldId="377"/>
        </pc:sldMkLst>
        <pc:spChg chg="mod">
          <ac:chgData name="Barbara Brandsen" userId="dcdf536e-d62e-422c-bd36-7e3e1194dbe3" providerId="ADAL" clId="{342C0758-F61E-48BB-B985-7E0AF436F0DF}" dt="2021-04-18T19:39:42.090" v="4333" actId="1076"/>
          <ac:spMkLst>
            <pc:docMk/>
            <pc:sldMk cId="4186511115" sldId="377"/>
            <ac:spMk id="5" creationId="{22AD9D21-8212-44D9-942D-63245A5349FC}"/>
          </ac:spMkLst>
        </pc:spChg>
        <pc:spChg chg="mod">
          <ac:chgData name="Barbara Brandsen" userId="dcdf536e-d62e-422c-bd36-7e3e1194dbe3" providerId="ADAL" clId="{342C0758-F61E-48BB-B985-7E0AF436F0DF}" dt="2021-04-18T18:22:58.506" v="1908" actId="20577"/>
          <ac:spMkLst>
            <pc:docMk/>
            <pc:sldMk cId="4186511115" sldId="377"/>
            <ac:spMk id="7" creationId="{DB0C102F-3ADE-0548-9893-3D7598BE5721}"/>
          </ac:spMkLst>
        </pc:spChg>
        <pc:spChg chg="add mod">
          <ac:chgData name="Barbara Brandsen" userId="dcdf536e-d62e-422c-bd36-7e3e1194dbe3" providerId="ADAL" clId="{342C0758-F61E-48BB-B985-7E0AF436F0DF}" dt="2021-04-18T19:39:32.050" v="4332" actId="14100"/>
          <ac:spMkLst>
            <pc:docMk/>
            <pc:sldMk cId="4186511115" sldId="377"/>
            <ac:spMk id="10" creationId="{A2B48E12-A460-4742-AFF1-60758553B238}"/>
          </ac:spMkLst>
        </pc:spChg>
        <pc:picChg chg="del">
          <ac:chgData name="Barbara Brandsen" userId="dcdf536e-d62e-422c-bd36-7e3e1194dbe3" providerId="ADAL" clId="{342C0758-F61E-48BB-B985-7E0AF436F0DF}" dt="2021-04-18T18:22:40.043" v="1865" actId="478"/>
          <ac:picMkLst>
            <pc:docMk/>
            <pc:sldMk cId="4186511115" sldId="377"/>
            <ac:picMk id="6" creationId="{6F6E9CC6-7181-44F6-B890-66828192E29B}"/>
          </ac:picMkLst>
        </pc:picChg>
        <pc:picChg chg="add mod">
          <ac:chgData name="Barbara Brandsen" userId="dcdf536e-d62e-422c-bd36-7e3e1194dbe3" providerId="ADAL" clId="{342C0758-F61E-48BB-B985-7E0AF436F0DF}" dt="2021-04-18T19:39:53.970" v="4335" actId="14100"/>
          <ac:picMkLst>
            <pc:docMk/>
            <pc:sldMk cId="4186511115" sldId="377"/>
            <ac:picMk id="8" creationId="{4E9D89A3-A44B-43F0-85B9-4D31FA28A6EB}"/>
          </ac:picMkLst>
        </pc:picChg>
        <pc:picChg chg="add mod">
          <ac:chgData name="Barbara Brandsen" userId="dcdf536e-d62e-422c-bd36-7e3e1194dbe3" providerId="ADAL" clId="{342C0758-F61E-48BB-B985-7E0AF436F0DF}" dt="2021-04-18T19:43:21.999" v="4360" actId="14861"/>
          <ac:picMkLst>
            <pc:docMk/>
            <pc:sldMk cId="4186511115" sldId="377"/>
            <ac:picMk id="9" creationId="{2B672C80-7814-4B22-9C7D-F7A439BD88A5}"/>
          </ac:picMkLst>
        </pc:picChg>
      </pc:sldChg>
      <pc:sldChg chg="addSp delSp modSp add mod">
        <pc:chgData name="Barbara Brandsen" userId="dcdf536e-d62e-422c-bd36-7e3e1194dbe3" providerId="ADAL" clId="{342C0758-F61E-48BB-B985-7E0AF436F0DF}" dt="2021-04-18T19:52:55.821" v="4580" actId="6549"/>
        <pc:sldMkLst>
          <pc:docMk/>
          <pc:sldMk cId="3661134202" sldId="378"/>
        </pc:sldMkLst>
        <pc:spChg chg="mod">
          <ac:chgData name="Barbara Brandsen" userId="dcdf536e-d62e-422c-bd36-7e3e1194dbe3" providerId="ADAL" clId="{342C0758-F61E-48BB-B985-7E0AF436F0DF}" dt="2021-04-18T19:52:55.821" v="4580" actId="6549"/>
          <ac:spMkLst>
            <pc:docMk/>
            <pc:sldMk cId="3661134202" sldId="378"/>
            <ac:spMk id="5" creationId="{22AD9D21-8212-44D9-942D-63245A5349FC}"/>
          </ac:spMkLst>
        </pc:spChg>
        <pc:spChg chg="mod">
          <ac:chgData name="Barbara Brandsen" userId="dcdf536e-d62e-422c-bd36-7e3e1194dbe3" providerId="ADAL" clId="{342C0758-F61E-48BB-B985-7E0AF436F0DF}" dt="2021-04-18T18:27:31.361" v="2246" actId="20577"/>
          <ac:spMkLst>
            <pc:docMk/>
            <pc:sldMk cId="3661134202" sldId="378"/>
            <ac:spMk id="7" creationId="{DB0C102F-3ADE-0548-9893-3D7598BE5721}"/>
          </ac:spMkLst>
        </pc:spChg>
        <pc:spChg chg="add mod">
          <ac:chgData name="Barbara Brandsen" userId="dcdf536e-d62e-422c-bd36-7e3e1194dbe3" providerId="ADAL" clId="{342C0758-F61E-48BB-B985-7E0AF436F0DF}" dt="2021-04-18T19:50:16.962" v="4428" actId="14100"/>
          <ac:spMkLst>
            <pc:docMk/>
            <pc:sldMk cId="3661134202" sldId="378"/>
            <ac:spMk id="9" creationId="{8F3A0ED8-4E76-467C-904C-C32236CC4213}"/>
          </ac:spMkLst>
        </pc:spChg>
        <pc:picChg chg="add mod">
          <ac:chgData name="Barbara Brandsen" userId="dcdf536e-d62e-422c-bd36-7e3e1194dbe3" providerId="ADAL" clId="{342C0758-F61E-48BB-B985-7E0AF436F0DF}" dt="2021-04-18T19:52:49.059" v="4579" actId="1076"/>
          <ac:picMkLst>
            <pc:docMk/>
            <pc:sldMk cId="3661134202" sldId="378"/>
            <ac:picMk id="2" creationId="{6C35EB92-93DF-485C-B771-142699699098}"/>
          </ac:picMkLst>
        </pc:picChg>
        <pc:picChg chg="add mod">
          <ac:chgData name="Barbara Brandsen" userId="dcdf536e-d62e-422c-bd36-7e3e1194dbe3" providerId="ADAL" clId="{342C0758-F61E-48BB-B985-7E0AF436F0DF}" dt="2021-04-18T19:43:13.725" v="4359" actId="14861"/>
          <ac:picMkLst>
            <pc:docMk/>
            <pc:sldMk cId="3661134202" sldId="378"/>
            <ac:picMk id="6" creationId="{3D15285D-C8F4-4563-B5D4-59B66405D4AC}"/>
          </ac:picMkLst>
        </pc:picChg>
        <pc:picChg chg="del">
          <ac:chgData name="Barbara Brandsen" userId="dcdf536e-d62e-422c-bd36-7e3e1194dbe3" providerId="ADAL" clId="{342C0758-F61E-48BB-B985-7E0AF436F0DF}" dt="2021-04-18T18:26:34.456" v="2166" actId="478"/>
          <ac:picMkLst>
            <pc:docMk/>
            <pc:sldMk cId="3661134202" sldId="378"/>
            <ac:picMk id="8" creationId="{4E9D89A3-A44B-43F0-85B9-4D31FA28A6EB}"/>
          </ac:picMkLst>
        </pc:picChg>
      </pc:sldChg>
      <pc:sldChg chg="addSp delSp modSp add mod">
        <pc:chgData name="Barbara Brandsen" userId="dcdf536e-d62e-422c-bd36-7e3e1194dbe3" providerId="ADAL" clId="{342C0758-F61E-48BB-B985-7E0AF436F0DF}" dt="2021-04-18T19:47:50.580" v="4423" actId="6549"/>
        <pc:sldMkLst>
          <pc:docMk/>
          <pc:sldMk cId="1322937135" sldId="379"/>
        </pc:sldMkLst>
        <pc:spChg chg="mod">
          <ac:chgData name="Barbara Brandsen" userId="dcdf536e-d62e-422c-bd36-7e3e1194dbe3" providerId="ADAL" clId="{342C0758-F61E-48BB-B985-7E0AF436F0DF}" dt="2021-04-18T19:47:26.276" v="4403" actId="207"/>
          <ac:spMkLst>
            <pc:docMk/>
            <pc:sldMk cId="1322937135" sldId="379"/>
            <ac:spMk id="5" creationId="{22AD9D21-8212-44D9-942D-63245A5349FC}"/>
          </ac:spMkLst>
        </pc:spChg>
        <pc:spChg chg="mod">
          <ac:chgData name="Barbara Brandsen" userId="dcdf536e-d62e-422c-bd36-7e3e1194dbe3" providerId="ADAL" clId="{342C0758-F61E-48BB-B985-7E0AF436F0DF}" dt="2021-04-18T19:47:50.580" v="4423" actId="6549"/>
          <ac:spMkLst>
            <pc:docMk/>
            <pc:sldMk cId="1322937135" sldId="379"/>
            <ac:spMk id="7" creationId="{DB0C102F-3ADE-0548-9893-3D7598BE5721}"/>
          </ac:spMkLst>
        </pc:spChg>
        <pc:picChg chg="del">
          <ac:chgData name="Barbara Brandsen" userId="dcdf536e-d62e-422c-bd36-7e3e1194dbe3" providerId="ADAL" clId="{342C0758-F61E-48BB-B985-7E0AF436F0DF}" dt="2021-04-18T19:30:34.272" v="4288" actId="478"/>
          <ac:picMkLst>
            <pc:docMk/>
            <pc:sldMk cId="1322937135" sldId="379"/>
            <ac:picMk id="3" creationId="{4E90140D-49C5-43B4-9079-F778BBDBC646}"/>
          </ac:picMkLst>
        </pc:picChg>
        <pc:picChg chg="add mod">
          <ac:chgData name="Barbara Brandsen" userId="dcdf536e-d62e-422c-bd36-7e3e1194dbe3" providerId="ADAL" clId="{342C0758-F61E-48BB-B985-7E0AF436F0DF}" dt="2021-04-18T19:46:56.083" v="4399" actId="1076"/>
          <ac:picMkLst>
            <pc:docMk/>
            <pc:sldMk cId="1322937135" sldId="379"/>
            <ac:picMk id="6" creationId="{E9D3E736-BAA8-49BD-8459-CC3E1C49F0B8}"/>
          </ac:picMkLst>
        </pc:picChg>
        <pc:picChg chg="del mod">
          <ac:chgData name="Barbara Brandsen" userId="dcdf536e-d62e-422c-bd36-7e3e1194dbe3" providerId="ADAL" clId="{342C0758-F61E-48BB-B985-7E0AF436F0DF}" dt="2021-04-18T18:35:22.951" v="2472" actId="478"/>
          <ac:picMkLst>
            <pc:docMk/>
            <pc:sldMk cId="1322937135" sldId="379"/>
            <ac:picMk id="8" creationId="{15C18071-DB1A-45E1-B429-2A43D122AC5D}"/>
          </ac:picMkLst>
        </pc:picChg>
      </pc:sldChg>
      <pc:sldChg chg="addSp delSp modSp add mod">
        <pc:chgData name="Barbara Brandsen" userId="dcdf536e-d62e-422c-bd36-7e3e1194dbe3" providerId="ADAL" clId="{342C0758-F61E-48BB-B985-7E0AF436F0DF}" dt="2021-04-18T19:54:42.524" v="4585" actId="1076"/>
        <pc:sldMkLst>
          <pc:docMk/>
          <pc:sldMk cId="552165415" sldId="380"/>
        </pc:sldMkLst>
        <pc:spChg chg="del mod">
          <ac:chgData name="Barbara Brandsen" userId="dcdf536e-d62e-422c-bd36-7e3e1194dbe3" providerId="ADAL" clId="{342C0758-F61E-48BB-B985-7E0AF436F0DF}" dt="2021-04-18T18:50:40.322" v="2719"/>
          <ac:spMkLst>
            <pc:docMk/>
            <pc:sldMk cId="552165415" sldId="380"/>
            <ac:spMk id="5" creationId="{22AD9D21-8212-44D9-942D-63245A5349FC}"/>
          </ac:spMkLst>
        </pc:spChg>
        <pc:spChg chg="mod">
          <ac:chgData name="Barbara Brandsen" userId="dcdf536e-d62e-422c-bd36-7e3e1194dbe3" providerId="ADAL" clId="{342C0758-F61E-48BB-B985-7E0AF436F0DF}" dt="2021-04-18T18:49:51.307" v="2709"/>
          <ac:spMkLst>
            <pc:docMk/>
            <pc:sldMk cId="552165415" sldId="380"/>
            <ac:spMk id="7" creationId="{DB0C102F-3ADE-0548-9893-3D7598BE5721}"/>
          </ac:spMkLst>
        </pc:spChg>
        <pc:spChg chg="add mod">
          <ac:chgData name="Barbara Brandsen" userId="dcdf536e-d62e-422c-bd36-7e3e1194dbe3" providerId="ADAL" clId="{342C0758-F61E-48BB-B985-7E0AF436F0DF}" dt="2021-04-18T19:54:42.524" v="4585" actId="1076"/>
          <ac:spMkLst>
            <pc:docMk/>
            <pc:sldMk cId="552165415" sldId="380"/>
            <ac:spMk id="8" creationId="{870B88E8-CF0A-417F-B59D-454CE4CC9C65}"/>
          </ac:spMkLst>
        </pc:spChg>
        <pc:spChg chg="add mod">
          <ac:chgData name="Barbara Brandsen" userId="dcdf536e-d62e-422c-bd36-7e3e1194dbe3" providerId="ADAL" clId="{342C0758-F61E-48BB-B985-7E0AF436F0DF}" dt="2021-04-18T19:54:29.072" v="4582"/>
          <ac:spMkLst>
            <pc:docMk/>
            <pc:sldMk cId="552165415" sldId="380"/>
            <ac:spMk id="10" creationId="{D7C7845F-26C2-4041-AD1F-5B5CB01ADE3B}"/>
          </ac:spMkLst>
        </pc:spChg>
        <pc:picChg chg="del">
          <ac:chgData name="Barbara Brandsen" userId="dcdf536e-d62e-422c-bd36-7e3e1194dbe3" providerId="ADAL" clId="{342C0758-F61E-48BB-B985-7E0AF436F0DF}" dt="2021-04-18T18:50:24.444" v="2714" actId="478"/>
          <ac:picMkLst>
            <pc:docMk/>
            <pc:sldMk cId="552165415" sldId="380"/>
            <ac:picMk id="2" creationId="{6C35EB92-93DF-485C-B771-142699699098}"/>
          </ac:picMkLst>
        </pc:picChg>
        <pc:picChg chg="add mod">
          <ac:chgData name="Barbara Brandsen" userId="dcdf536e-d62e-422c-bd36-7e3e1194dbe3" providerId="ADAL" clId="{342C0758-F61E-48BB-B985-7E0AF436F0DF}" dt="2021-04-18T19:54:37.610" v="4584" actId="1076"/>
          <ac:picMkLst>
            <pc:docMk/>
            <pc:sldMk cId="552165415" sldId="380"/>
            <ac:picMk id="6" creationId="{1AE8BA92-91BD-496F-8A60-F554B1B75353}"/>
          </ac:picMkLst>
        </pc:picChg>
        <pc:picChg chg="add mod">
          <ac:chgData name="Barbara Brandsen" userId="dcdf536e-d62e-422c-bd36-7e3e1194dbe3" providerId="ADAL" clId="{342C0758-F61E-48BB-B985-7E0AF436F0DF}" dt="2021-04-18T19:54:29.072" v="4582"/>
          <ac:picMkLst>
            <pc:docMk/>
            <pc:sldMk cId="552165415" sldId="380"/>
            <ac:picMk id="9" creationId="{2A5745BC-C1C2-44A5-87B3-3C150F8D21EA}"/>
          </ac:picMkLst>
        </pc:picChg>
      </pc:sldChg>
      <pc:sldChg chg="add del">
        <pc:chgData name="Barbara Brandsen" userId="dcdf536e-d62e-422c-bd36-7e3e1194dbe3" providerId="ADAL" clId="{342C0758-F61E-48BB-B985-7E0AF436F0DF}" dt="2021-04-18T18:41:49.855" v="2611" actId="47"/>
        <pc:sldMkLst>
          <pc:docMk/>
          <pc:sldMk cId="2633102047" sldId="380"/>
        </pc:sldMkLst>
      </pc:sldChg>
      <pc:sldChg chg="add del">
        <pc:chgData name="Barbara Brandsen" userId="dcdf536e-d62e-422c-bd36-7e3e1194dbe3" providerId="ADAL" clId="{342C0758-F61E-48BB-B985-7E0AF436F0DF}" dt="2021-04-18T18:38:17.526" v="2514" actId="47"/>
        <pc:sldMkLst>
          <pc:docMk/>
          <pc:sldMk cId="3248649107" sldId="380"/>
        </pc:sldMkLst>
      </pc:sldChg>
      <pc:sldChg chg="addSp delSp modSp add mod">
        <pc:chgData name="Barbara Brandsen" userId="dcdf536e-d62e-422c-bd36-7e3e1194dbe3" providerId="ADAL" clId="{342C0758-F61E-48BB-B985-7E0AF436F0DF}" dt="2021-04-18T19:55:20.714" v="4591" actId="1076"/>
        <pc:sldMkLst>
          <pc:docMk/>
          <pc:sldMk cId="2064524816" sldId="381"/>
        </pc:sldMkLst>
        <pc:spChg chg="mod">
          <ac:chgData name="Barbara Brandsen" userId="dcdf536e-d62e-422c-bd36-7e3e1194dbe3" providerId="ADAL" clId="{342C0758-F61E-48BB-B985-7E0AF436F0DF}" dt="2021-04-18T18:55:27.483" v="3035" actId="20577"/>
          <ac:spMkLst>
            <pc:docMk/>
            <pc:sldMk cId="2064524816" sldId="381"/>
            <ac:spMk id="7" creationId="{DB0C102F-3ADE-0548-9893-3D7598BE5721}"/>
          </ac:spMkLst>
        </pc:spChg>
        <pc:spChg chg="mod">
          <ac:chgData name="Barbara Brandsen" userId="dcdf536e-d62e-422c-bd36-7e3e1194dbe3" providerId="ADAL" clId="{342C0758-F61E-48BB-B985-7E0AF436F0DF}" dt="2021-04-18T19:55:20.714" v="4591" actId="1076"/>
          <ac:spMkLst>
            <pc:docMk/>
            <pc:sldMk cId="2064524816" sldId="381"/>
            <ac:spMk id="8" creationId="{870B88E8-CF0A-417F-B59D-454CE4CC9C65}"/>
          </ac:spMkLst>
        </pc:spChg>
        <pc:spChg chg="add del mod">
          <ac:chgData name="Barbara Brandsen" userId="dcdf536e-d62e-422c-bd36-7e3e1194dbe3" providerId="ADAL" clId="{342C0758-F61E-48BB-B985-7E0AF436F0DF}" dt="2021-04-18T19:55:06.314" v="4587" actId="478"/>
          <ac:spMkLst>
            <pc:docMk/>
            <pc:sldMk cId="2064524816" sldId="381"/>
            <ac:spMk id="10" creationId="{19F6BDCE-C42D-4240-8E74-D52FED85B8CF}"/>
          </ac:spMkLst>
        </pc:spChg>
        <pc:picChg chg="add mod">
          <ac:chgData name="Barbara Brandsen" userId="dcdf536e-d62e-422c-bd36-7e3e1194dbe3" providerId="ADAL" clId="{342C0758-F61E-48BB-B985-7E0AF436F0DF}" dt="2021-04-18T19:55:15.850" v="4590" actId="1076"/>
          <ac:picMkLst>
            <pc:docMk/>
            <pc:sldMk cId="2064524816" sldId="381"/>
            <ac:picMk id="5" creationId="{FE0AF1E1-0298-4E37-9541-C681E9C284CB}"/>
          </ac:picMkLst>
        </pc:picChg>
        <pc:picChg chg="del">
          <ac:chgData name="Barbara Brandsen" userId="dcdf536e-d62e-422c-bd36-7e3e1194dbe3" providerId="ADAL" clId="{342C0758-F61E-48BB-B985-7E0AF436F0DF}" dt="2021-04-18T18:55:47.669" v="3040" actId="478"/>
          <ac:picMkLst>
            <pc:docMk/>
            <pc:sldMk cId="2064524816" sldId="381"/>
            <ac:picMk id="6" creationId="{1AE8BA92-91BD-496F-8A60-F554B1B75353}"/>
          </ac:picMkLst>
        </pc:picChg>
        <pc:picChg chg="add del mod">
          <ac:chgData name="Barbara Brandsen" userId="dcdf536e-d62e-422c-bd36-7e3e1194dbe3" providerId="ADAL" clId="{342C0758-F61E-48BB-B985-7E0AF436F0DF}" dt="2021-04-18T19:55:03.978" v="4586" actId="478"/>
          <ac:picMkLst>
            <pc:docMk/>
            <pc:sldMk cId="2064524816" sldId="381"/>
            <ac:picMk id="9" creationId="{49CCBEC0-18CF-43A8-A21C-D46DEF407BF5}"/>
          </ac:picMkLst>
        </pc:picChg>
      </pc:sldChg>
      <pc:sldChg chg="addSp delSp modSp add mod setBg">
        <pc:chgData name="Barbara Brandsen" userId="dcdf536e-d62e-422c-bd36-7e3e1194dbe3" providerId="ADAL" clId="{342C0758-F61E-48BB-B985-7E0AF436F0DF}" dt="2021-04-18T19:42:33.529" v="4357" actId="6549"/>
        <pc:sldMkLst>
          <pc:docMk/>
          <pc:sldMk cId="2761197390" sldId="382"/>
        </pc:sldMkLst>
        <pc:spChg chg="add del mod">
          <ac:chgData name="Barbara Brandsen" userId="dcdf536e-d62e-422c-bd36-7e3e1194dbe3" providerId="ADAL" clId="{342C0758-F61E-48BB-B985-7E0AF436F0DF}" dt="2021-04-18T19:09:23.355" v="3669" actId="478"/>
          <ac:spMkLst>
            <pc:docMk/>
            <pc:sldMk cId="2761197390" sldId="382"/>
            <ac:spMk id="3" creationId="{8A37C225-E88E-416D-986A-ECFE57808664}"/>
          </ac:spMkLst>
        </pc:spChg>
        <pc:spChg chg="mod ord">
          <ac:chgData name="Barbara Brandsen" userId="dcdf536e-d62e-422c-bd36-7e3e1194dbe3" providerId="ADAL" clId="{342C0758-F61E-48BB-B985-7E0AF436F0DF}" dt="2021-04-18T19:02:33.774" v="3440" actId="20577"/>
          <ac:spMkLst>
            <pc:docMk/>
            <pc:sldMk cId="2761197390" sldId="382"/>
            <ac:spMk id="7" creationId="{DB0C102F-3ADE-0548-9893-3D7598BE5721}"/>
          </ac:spMkLst>
        </pc:spChg>
        <pc:spChg chg="del mod">
          <ac:chgData name="Barbara Brandsen" userId="dcdf536e-d62e-422c-bd36-7e3e1194dbe3" providerId="ADAL" clId="{342C0758-F61E-48BB-B985-7E0AF436F0DF}" dt="2021-04-18T19:00:50.588" v="3376"/>
          <ac:spMkLst>
            <pc:docMk/>
            <pc:sldMk cId="2761197390" sldId="382"/>
            <ac:spMk id="8" creationId="{870B88E8-CF0A-417F-B59D-454CE4CC9C65}"/>
          </ac:spMkLst>
        </pc:spChg>
        <pc:spChg chg="add mod">
          <ac:chgData name="Barbara Brandsen" userId="dcdf536e-d62e-422c-bd36-7e3e1194dbe3" providerId="ADAL" clId="{342C0758-F61E-48BB-B985-7E0AF436F0DF}" dt="2021-04-18T19:42:33.529" v="4357" actId="6549"/>
          <ac:spMkLst>
            <pc:docMk/>
            <pc:sldMk cId="2761197390" sldId="382"/>
            <ac:spMk id="9" creationId="{26054F8F-BC90-440B-A944-397DB7C42075}"/>
          </ac:spMkLst>
        </pc:spChg>
        <pc:spChg chg="add del">
          <ac:chgData name="Barbara Brandsen" userId="dcdf536e-d62e-422c-bd36-7e3e1194dbe3" providerId="ADAL" clId="{342C0758-F61E-48BB-B985-7E0AF436F0DF}" dt="2021-04-18T19:01:40.894" v="3383" actId="26606"/>
          <ac:spMkLst>
            <pc:docMk/>
            <pc:sldMk cId="2761197390" sldId="382"/>
            <ac:spMk id="12" creationId="{4845A0EE-C4C8-4AE1-B3C6-1261368AC036}"/>
          </ac:spMkLst>
        </pc:spChg>
        <pc:spChg chg="add mod">
          <ac:chgData name="Barbara Brandsen" userId="dcdf536e-d62e-422c-bd36-7e3e1194dbe3" providerId="ADAL" clId="{342C0758-F61E-48BB-B985-7E0AF436F0DF}" dt="2021-04-18T19:42:18.226" v="4354" actId="14100"/>
          <ac:spMkLst>
            <pc:docMk/>
            <pc:sldMk cId="2761197390" sldId="382"/>
            <ac:spMk id="15" creationId="{47BCE580-CF49-425B-A986-F4BE825AADFE}"/>
          </ac:spMkLst>
        </pc:spChg>
        <pc:graphicFrameChg chg="add del mod">
          <ac:chgData name="Barbara Brandsen" userId="dcdf536e-d62e-422c-bd36-7e3e1194dbe3" providerId="ADAL" clId="{342C0758-F61E-48BB-B985-7E0AF436F0DF}" dt="2021-04-18T19:09:06.943" v="3666" actId="478"/>
          <ac:graphicFrameMkLst>
            <pc:docMk/>
            <pc:sldMk cId="2761197390" sldId="382"/>
            <ac:graphicFrameMk id="4" creationId="{0B065797-BFC1-4991-AA88-22F239876B2D}"/>
          </ac:graphicFrameMkLst>
        </pc:graphicFrameChg>
        <pc:graphicFrameChg chg="add del mod">
          <ac:chgData name="Barbara Brandsen" userId="dcdf536e-d62e-422c-bd36-7e3e1194dbe3" providerId="ADAL" clId="{342C0758-F61E-48BB-B985-7E0AF436F0DF}" dt="2021-04-18T19:09:03.016" v="3665" actId="478"/>
          <ac:graphicFrameMkLst>
            <pc:docMk/>
            <pc:sldMk cId="2761197390" sldId="382"/>
            <ac:graphicFrameMk id="10" creationId="{1ECBFBAE-19CF-40F4-9B82-B4319299E835}"/>
          </ac:graphicFrameMkLst>
        </pc:graphicFrameChg>
        <pc:graphicFrameChg chg="add del mod">
          <ac:chgData name="Barbara Brandsen" userId="dcdf536e-d62e-422c-bd36-7e3e1194dbe3" providerId="ADAL" clId="{342C0758-F61E-48BB-B985-7E0AF436F0DF}" dt="2021-04-18T19:09:00.889" v="3664" actId="478"/>
          <ac:graphicFrameMkLst>
            <pc:docMk/>
            <pc:sldMk cId="2761197390" sldId="382"/>
            <ac:graphicFrameMk id="11" creationId="{2550319B-5CA0-4B21-B12E-3524F4C68D09}"/>
          </ac:graphicFrameMkLst>
        </pc:graphicFrameChg>
        <pc:graphicFrameChg chg="add del mod">
          <ac:chgData name="Barbara Brandsen" userId="dcdf536e-d62e-422c-bd36-7e3e1194dbe3" providerId="ADAL" clId="{342C0758-F61E-48BB-B985-7E0AF436F0DF}" dt="2021-04-18T19:08:58.658" v="3663" actId="478"/>
          <ac:graphicFrameMkLst>
            <pc:docMk/>
            <pc:sldMk cId="2761197390" sldId="382"/>
            <ac:graphicFrameMk id="13" creationId="{01E45B23-6B6B-4FBA-A4CF-98308EF2D04C}"/>
          </ac:graphicFrameMkLst>
        </pc:graphicFrameChg>
        <pc:picChg chg="del mod ord">
          <ac:chgData name="Barbara Brandsen" userId="dcdf536e-d62e-422c-bd36-7e3e1194dbe3" providerId="ADAL" clId="{342C0758-F61E-48BB-B985-7E0AF436F0DF}" dt="2021-04-18T19:01:50.349" v="3387" actId="478"/>
          <ac:picMkLst>
            <pc:docMk/>
            <pc:sldMk cId="2761197390" sldId="382"/>
            <ac:picMk id="5" creationId="{FE0AF1E1-0298-4E37-9541-C681E9C284CB}"/>
          </ac:picMkLst>
        </pc:picChg>
        <pc:picChg chg="add mod">
          <ac:chgData name="Barbara Brandsen" userId="dcdf536e-d62e-422c-bd36-7e3e1194dbe3" providerId="ADAL" clId="{342C0758-F61E-48BB-B985-7E0AF436F0DF}" dt="2021-04-18T19:41:46.394" v="4350" actId="1076"/>
          <ac:picMkLst>
            <pc:docMk/>
            <pc:sldMk cId="2761197390" sldId="382"/>
            <ac:picMk id="6" creationId="{377F7212-3736-4FCC-8767-224C6E6E6F9B}"/>
          </ac:picMkLst>
        </pc:picChg>
        <pc:picChg chg="add mod">
          <ac:chgData name="Barbara Brandsen" userId="dcdf536e-d62e-422c-bd36-7e3e1194dbe3" providerId="ADAL" clId="{342C0758-F61E-48BB-B985-7E0AF436F0DF}" dt="2021-04-18T19:42:05.879" v="4352" actId="14861"/>
          <ac:picMkLst>
            <pc:docMk/>
            <pc:sldMk cId="2761197390" sldId="382"/>
            <ac:picMk id="14" creationId="{B4CE9331-7F3C-4D98-8A48-26C5968C04F5}"/>
          </ac:picMkLst>
        </pc:picChg>
      </pc:sldChg>
      <pc:sldChg chg="addSp delSp modSp add mod">
        <pc:chgData name="Barbara Brandsen" userId="dcdf536e-d62e-422c-bd36-7e3e1194dbe3" providerId="ADAL" clId="{342C0758-F61E-48BB-B985-7E0AF436F0DF}" dt="2021-04-18T19:56:37.323" v="4602" actId="1076"/>
        <pc:sldMkLst>
          <pc:docMk/>
          <pc:sldMk cId="943531150" sldId="383"/>
        </pc:sldMkLst>
        <pc:spChg chg="mod">
          <ac:chgData name="Barbara Brandsen" userId="dcdf536e-d62e-422c-bd36-7e3e1194dbe3" providerId="ADAL" clId="{342C0758-F61E-48BB-B985-7E0AF436F0DF}" dt="2021-04-18T19:15:13.428" v="4049" actId="20577"/>
          <ac:spMkLst>
            <pc:docMk/>
            <pc:sldMk cId="943531150" sldId="383"/>
            <ac:spMk id="7" creationId="{DB0C102F-3ADE-0548-9893-3D7598BE5721}"/>
          </ac:spMkLst>
        </pc:spChg>
        <pc:spChg chg="mod">
          <ac:chgData name="Barbara Brandsen" userId="dcdf536e-d62e-422c-bd36-7e3e1194dbe3" providerId="ADAL" clId="{342C0758-F61E-48BB-B985-7E0AF436F0DF}" dt="2021-04-18T19:56:22.330" v="4597" actId="1076"/>
          <ac:spMkLst>
            <pc:docMk/>
            <pc:sldMk cId="943531150" sldId="383"/>
            <ac:spMk id="9" creationId="{26054F8F-BC90-440B-A944-397DB7C42075}"/>
          </ac:spMkLst>
        </pc:spChg>
        <pc:spChg chg="add mod">
          <ac:chgData name="Barbara Brandsen" userId="dcdf536e-d62e-422c-bd36-7e3e1194dbe3" providerId="ADAL" clId="{342C0758-F61E-48BB-B985-7E0AF436F0DF}" dt="2021-04-18T19:56:37.323" v="4602" actId="1076"/>
          <ac:spMkLst>
            <pc:docMk/>
            <pc:sldMk cId="943531150" sldId="383"/>
            <ac:spMk id="10" creationId="{5371B84F-8143-4461-A2AE-B9D31A4C9978}"/>
          </ac:spMkLst>
        </pc:spChg>
        <pc:picChg chg="add mod">
          <ac:chgData name="Barbara Brandsen" userId="dcdf536e-d62e-422c-bd36-7e3e1194dbe3" providerId="ADAL" clId="{342C0758-F61E-48BB-B985-7E0AF436F0DF}" dt="2021-04-18T19:56:15.158" v="4596" actId="1076"/>
          <ac:picMkLst>
            <pc:docMk/>
            <pc:sldMk cId="943531150" sldId="383"/>
            <ac:picMk id="5" creationId="{834B51AD-2FCA-47BB-9132-2E82E2236270}"/>
          </ac:picMkLst>
        </pc:picChg>
        <pc:picChg chg="del mod">
          <ac:chgData name="Barbara Brandsen" userId="dcdf536e-d62e-422c-bd36-7e3e1194dbe3" providerId="ADAL" clId="{342C0758-F61E-48BB-B985-7E0AF436F0DF}" dt="2021-04-18T19:15:56.173" v="4056" actId="478"/>
          <ac:picMkLst>
            <pc:docMk/>
            <pc:sldMk cId="943531150" sldId="383"/>
            <ac:picMk id="6" creationId="{377F7212-3736-4FCC-8767-224C6E6E6F9B}"/>
          </ac:picMkLst>
        </pc:picChg>
        <pc:picChg chg="add mod">
          <ac:chgData name="Barbara Brandsen" userId="dcdf536e-d62e-422c-bd36-7e3e1194dbe3" providerId="ADAL" clId="{342C0758-F61E-48BB-B985-7E0AF436F0DF}" dt="2021-04-18T19:56:06.396" v="4594" actId="1076"/>
          <ac:picMkLst>
            <pc:docMk/>
            <pc:sldMk cId="943531150" sldId="383"/>
            <ac:picMk id="8" creationId="{87D1DE41-9708-4FAE-8560-D43CAC7E5CA8}"/>
          </ac:picMkLst>
        </pc:picChg>
      </pc:sldChg>
      <pc:sldChg chg="delSp modSp new del mod">
        <pc:chgData name="Barbara Brandsen" userId="dcdf536e-d62e-422c-bd36-7e3e1194dbe3" providerId="ADAL" clId="{342C0758-F61E-48BB-B985-7E0AF436F0DF}" dt="2021-04-18T19:21:20.490" v="4085" actId="47"/>
        <pc:sldMkLst>
          <pc:docMk/>
          <pc:sldMk cId="4149963065" sldId="384"/>
        </pc:sldMkLst>
        <pc:spChg chg="mod">
          <ac:chgData name="Barbara Brandsen" userId="dcdf536e-d62e-422c-bd36-7e3e1194dbe3" providerId="ADAL" clId="{342C0758-F61E-48BB-B985-7E0AF436F0DF}" dt="2021-04-18T19:20:57.474" v="4084" actId="14100"/>
          <ac:spMkLst>
            <pc:docMk/>
            <pc:sldMk cId="4149963065" sldId="384"/>
            <ac:spMk id="3" creationId="{4B9E5BF4-A81D-4AA5-AD1F-38CE8A068C5D}"/>
          </ac:spMkLst>
        </pc:spChg>
        <pc:spChg chg="del">
          <ac:chgData name="Barbara Brandsen" userId="dcdf536e-d62e-422c-bd36-7e3e1194dbe3" providerId="ADAL" clId="{342C0758-F61E-48BB-B985-7E0AF436F0DF}" dt="2021-04-18T19:20:43.704" v="4082" actId="478"/>
          <ac:spMkLst>
            <pc:docMk/>
            <pc:sldMk cId="4149963065" sldId="384"/>
            <ac:spMk id="5" creationId="{B1DF8E19-EA5B-4078-8BCB-555A76AAFA35}"/>
          </ac:spMkLst>
        </pc:spChg>
      </pc:sldChg>
      <pc:sldChg chg="modSp add mod">
        <pc:chgData name="Barbara Brandsen" userId="dcdf536e-d62e-422c-bd36-7e3e1194dbe3" providerId="ADAL" clId="{342C0758-F61E-48BB-B985-7E0AF436F0DF}" dt="2021-04-18T19:21:55.269" v="4117" actId="20577"/>
        <pc:sldMkLst>
          <pc:docMk/>
          <pc:sldMk cId="1780459542" sldId="385"/>
        </pc:sldMkLst>
        <pc:spChg chg="mod">
          <ac:chgData name="Barbara Brandsen" userId="dcdf536e-d62e-422c-bd36-7e3e1194dbe3" providerId="ADAL" clId="{342C0758-F61E-48BB-B985-7E0AF436F0DF}" dt="2021-04-18T19:21:55.269" v="4117" actId="20577"/>
          <ac:spMkLst>
            <pc:docMk/>
            <pc:sldMk cId="1780459542" sldId="385"/>
            <ac:spMk id="3" creationId="{4B9E5BF4-A81D-4AA5-AD1F-38CE8A068C5D}"/>
          </ac:spMkLst>
        </pc:spChg>
        <pc:spChg chg="mod">
          <ac:chgData name="Barbara Brandsen" userId="dcdf536e-d62e-422c-bd36-7e3e1194dbe3" providerId="ADAL" clId="{342C0758-F61E-48BB-B985-7E0AF436F0DF}" dt="2021-04-18T19:21:43.664" v="4093" actId="20577"/>
          <ac:spMkLst>
            <pc:docMk/>
            <pc:sldMk cId="1780459542" sldId="385"/>
            <ac:spMk id="4" creationId="{CA446EF6-AFFF-4D37-9794-3A218A4E24F1}"/>
          </ac:spMkLst>
        </pc:spChg>
      </pc:sldChg>
      <pc:sldChg chg="add del">
        <pc:chgData name="Barbara Brandsen" userId="dcdf536e-d62e-422c-bd36-7e3e1194dbe3" providerId="ADAL" clId="{342C0758-F61E-48BB-B985-7E0AF436F0DF}" dt="2021-04-18T19:53:41.947" v="4581" actId="47"/>
        <pc:sldMkLst>
          <pc:docMk/>
          <pc:sldMk cId="3327558793" sldId="3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3B9A45E-0113-4242-A790-38294B720F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3ECDD27E-1AEC-4680-A8F4-F199111085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D2A162-0055-46E5-ACA6-D2177A8923B4}" type="datetimeFigureOut">
              <a:rPr lang="nl-NL" smtClean="0"/>
              <a:t>21-4-2021</a:t>
            </a:fld>
            <a:endParaRPr lang="nl-NL"/>
          </a:p>
        </p:txBody>
      </p:sp>
      <p:sp>
        <p:nvSpPr>
          <p:cNvPr id="4" name="Tijdelijke aanduiding voor voettekst 3">
            <a:extLst>
              <a:ext uri="{FF2B5EF4-FFF2-40B4-BE49-F238E27FC236}">
                <a16:creationId xmlns:a16="http://schemas.microsoft.com/office/drawing/2014/main" id="{C09A5216-4B1C-4178-B2C5-11064F81C0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77A8FA8E-FE3A-47B3-9236-50619AE101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F7D9DC-F0E0-493B-9B2D-9289EEBEA38C}" type="slidenum">
              <a:rPr lang="nl-NL" smtClean="0"/>
              <a:t>‹nr.›</a:t>
            </a:fld>
            <a:endParaRPr lang="nl-NL"/>
          </a:p>
        </p:txBody>
      </p:sp>
    </p:spTree>
    <p:extLst>
      <p:ext uri="{BB962C8B-B14F-4D97-AF65-F5344CB8AC3E}">
        <p14:creationId xmlns:p14="http://schemas.microsoft.com/office/powerpoint/2010/main" val="3889675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90A07-196B-4F4B-8E8C-301FB387CBE5}" type="datetimeFigureOut">
              <a:rPr lang="nl-NL" smtClean="0"/>
              <a:t>21-4-2021</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6B4-2F3E-4542-A88B-B482618D0CAA}" type="slidenum">
              <a:rPr lang="nl-NL" smtClean="0"/>
              <a:t>‹nr.›</a:t>
            </a:fld>
            <a:endParaRPr lang="nl-NL" dirty="0"/>
          </a:p>
        </p:txBody>
      </p:sp>
    </p:spTree>
    <p:extLst>
      <p:ext uri="{BB962C8B-B14F-4D97-AF65-F5344CB8AC3E}">
        <p14:creationId xmlns:p14="http://schemas.microsoft.com/office/powerpoint/2010/main" val="40177926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sz="1100"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a:t>
            </a:fld>
            <a:endParaRPr lang="nl-NL" dirty="0"/>
          </a:p>
        </p:txBody>
      </p:sp>
    </p:spTree>
    <p:extLst>
      <p:ext uri="{BB962C8B-B14F-4D97-AF65-F5344CB8AC3E}">
        <p14:creationId xmlns:p14="http://schemas.microsoft.com/office/powerpoint/2010/main" val="611023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10</a:t>
            </a:fld>
            <a:endParaRPr lang="nl-NL" dirty="0"/>
          </a:p>
        </p:txBody>
      </p:sp>
    </p:spTree>
    <p:extLst>
      <p:ext uri="{BB962C8B-B14F-4D97-AF65-F5344CB8AC3E}">
        <p14:creationId xmlns:p14="http://schemas.microsoft.com/office/powerpoint/2010/main" val="157427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11</a:t>
            </a:fld>
            <a:endParaRPr lang="nl-NL" dirty="0"/>
          </a:p>
        </p:txBody>
      </p:sp>
    </p:spTree>
    <p:extLst>
      <p:ext uri="{BB962C8B-B14F-4D97-AF65-F5344CB8AC3E}">
        <p14:creationId xmlns:p14="http://schemas.microsoft.com/office/powerpoint/2010/main" val="4060217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12</a:t>
            </a:fld>
            <a:endParaRPr lang="nl-NL" dirty="0"/>
          </a:p>
        </p:txBody>
      </p:sp>
    </p:spTree>
    <p:extLst>
      <p:ext uri="{BB962C8B-B14F-4D97-AF65-F5344CB8AC3E}">
        <p14:creationId xmlns:p14="http://schemas.microsoft.com/office/powerpoint/2010/main" val="2903897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13</a:t>
            </a:fld>
            <a:endParaRPr lang="nl-NL" dirty="0"/>
          </a:p>
        </p:txBody>
      </p:sp>
    </p:spTree>
    <p:extLst>
      <p:ext uri="{BB962C8B-B14F-4D97-AF65-F5344CB8AC3E}">
        <p14:creationId xmlns:p14="http://schemas.microsoft.com/office/powerpoint/2010/main" val="3442538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14</a:t>
            </a:fld>
            <a:endParaRPr lang="nl-NL" dirty="0"/>
          </a:p>
        </p:txBody>
      </p:sp>
    </p:spTree>
    <p:extLst>
      <p:ext uri="{BB962C8B-B14F-4D97-AF65-F5344CB8AC3E}">
        <p14:creationId xmlns:p14="http://schemas.microsoft.com/office/powerpoint/2010/main" val="3867284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a:t>Informeren van leveranciers moet nog verder afgestemd worden in overleg met Ed en Karin</a:t>
            </a:r>
          </a:p>
          <a:p>
            <a:pPr marL="171450" indent="-171450">
              <a:buFontTx/>
              <a:buChar char="-"/>
            </a:pPr>
            <a:r>
              <a:rPr lang="nl-NL" dirty="0"/>
              <a:t>Hierin moet nog bekeken worden of Marketing een ondersteunende rol kan bieden</a:t>
            </a:r>
          </a:p>
          <a:p>
            <a:pPr marL="171450" indent="-171450">
              <a:buFontTx/>
              <a:buChar char="-"/>
            </a:pPr>
            <a:r>
              <a:rPr lang="nl-NL" dirty="0"/>
              <a:t>Voor de aanmaak van de account zal nog een inventarisatie plaats moeten vinden, daarna is het een dag werk voor een OPS medewerker om alle accounts te activeren</a:t>
            </a:r>
          </a:p>
          <a:p>
            <a:pPr marL="171450" indent="-171450">
              <a:buFontTx/>
              <a:buChar char="-"/>
            </a:pPr>
            <a:r>
              <a:rPr lang="nl-NL" dirty="0"/>
              <a:t>Dit moet gelijktijdig gebeurd met het moment dat leveranciers geïnformeerd worden over het gebruik van de portal</a:t>
            </a:r>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15</a:t>
            </a:fld>
            <a:endParaRPr lang="nl-NL" dirty="0"/>
          </a:p>
        </p:txBody>
      </p:sp>
    </p:spTree>
    <p:extLst>
      <p:ext uri="{BB962C8B-B14F-4D97-AF65-F5344CB8AC3E}">
        <p14:creationId xmlns:p14="http://schemas.microsoft.com/office/powerpoint/2010/main" val="3968095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a:t>Informeren van leveranciers moet nog verder afgestemd worden in overleg met Ed en Karin</a:t>
            </a:r>
          </a:p>
          <a:p>
            <a:pPr marL="171450" indent="-171450">
              <a:buFontTx/>
              <a:buChar char="-"/>
            </a:pPr>
            <a:r>
              <a:rPr lang="nl-NL" dirty="0"/>
              <a:t>Hierin moet nog bekeken worden of Marketing een ondersteunende rol kan bieden</a:t>
            </a:r>
          </a:p>
          <a:p>
            <a:pPr marL="171450" indent="-171450">
              <a:buFontTx/>
              <a:buChar char="-"/>
            </a:pPr>
            <a:r>
              <a:rPr lang="nl-NL" dirty="0"/>
              <a:t>Voor de aanmaak van de account zal nog een inventarisatie plaats moeten vinden, daarna is het een dag werk voor een OPS medewerker om alle accounts te activeren</a:t>
            </a:r>
          </a:p>
          <a:p>
            <a:pPr marL="171450" indent="-171450">
              <a:buFontTx/>
              <a:buChar char="-"/>
            </a:pPr>
            <a:r>
              <a:rPr lang="nl-NL" dirty="0"/>
              <a:t>Dit moet gelijktijdig gebeurd met het moment dat leveranciers geïnformeerd worden over het gebruik van de portal</a:t>
            </a:r>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16</a:t>
            </a:fld>
            <a:endParaRPr lang="nl-NL" dirty="0"/>
          </a:p>
        </p:txBody>
      </p:sp>
    </p:spTree>
    <p:extLst>
      <p:ext uri="{BB962C8B-B14F-4D97-AF65-F5344CB8AC3E}">
        <p14:creationId xmlns:p14="http://schemas.microsoft.com/office/powerpoint/2010/main" val="302337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a:t>Login is het eerste scherm dat de leverancier zal zien</a:t>
            </a:r>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2</a:t>
            </a:fld>
            <a:endParaRPr lang="nl-NL" dirty="0"/>
          </a:p>
        </p:txBody>
      </p:sp>
    </p:spTree>
    <p:extLst>
      <p:ext uri="{BB962C8B-B14F-4D97-AF65-F5344CB8AC3E}">
        <p14:creationId xmlns:p14="http://schemas.microsoft.com/office/powerpoint/2010/main" val="1364901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3</a:t>
            </a:fld>
            <a:endParaRPr lang="nl-NL" dirty="0"/>
          </a:p>
        </p:txBody>
      </p:sp>
    </p:spTree>
    <p:extLst>
      <p:ext uri="{BB962C8B-B14F-4D97-AF65-F5344CB8AC3E}">
        <p14:creationId xmlns:p14="http://schemas.microsoft.com/office/powerpoint/2010/main" val="3300806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4</a:t>
            </a:fld>
            <a:endParaRPr lang="nl-NL" dirty="0"/>
          </a:p>
        </p:txBody>
      </p:sp>
    </p:spTree>
    <p:extLst>
      <p:ext uri="{BB962C8B-B14F-4D97-AF65-F5344CB8AC3E}">
        <p14:creationId xmlns:p14="http://schemas.microsoft.com/office/powerpoint/2010/main" val="274231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5</a:t>
            </a:fld>
            <a:endParaRPr lang="nl-NL" dirty="0"/>
          </a:p>
        </p:txBody>
      </p:sp>
    </p:spTree>
    <p:extLst>
      <p:ext uri="{BB962C8B-B14F-4D97-AF65-F5344CB8AC3E}">
        <p14:creationId xmlns:p14="http://schemas.microsoft.com/office/powerpoint/2010/main" val="422081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6</a:t>
            </a:fld>
            <a:endParaRPr lang="nl-NL" dirty="0"/>
          </a:p>
        </p:txBody>
      </p:sp>
    </p:spTree>
    <p:extLst>
      <p:ext uri="{BB962C8B-B14F-4D97-AF65-F5344CB8AC3E}">
        <p14:creationId xmlns:p14="http://schemas.microsoft.com/office/powerpoint/2010/main" val="1693043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7</a:t>
            </a:fld>
            <a:endParaRPr lang="nl-NL" dirty="0"/>
          </a:p>
        </p:txBody>
      </p:sp>
    </p:spTree>
    <p:extLst>
      <p:ext uri="{BB962C8B-B14F-4D97-AF65-F5344CB8AC3E}">
        <p14:creationId xmlns:p14="http://schemas.microsoft.com/office/powerpoint/2010/main" val="412479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8</a:t>
            </a:fld>
            <a:endParaRPr lang="nl-NL" dirty="0"/>
          </a:p>
        </p:txBody>
      </p:sp>
    </p:spTree>
    <p:extLst>
      <p:ext uri="{BB962C8B-B14F-4D97-AF65-F5344CB8AC3E}">
        <p14:creationId xmlns:p14="http://schemas.microsoft.com/office/powerpoint/2010/main" val="3093557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9</a:t>
            </a:fld>
            <a:endParaRPr lang="nl-NL" dirty="0"/>
          </a:p>
        </p:txBody>
      </p:sp>
    </p:spTree>
    <p:extLst>
      <p:ext uri="{BB962C8B-B14F-4D97-AF65-F5344CB8AC3E}">
        <p14:creationId xmlns:p14="http://schemas.microsoft.com/office/powerpoint/2010/main" val="4290669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OGO">
    <p:spTree>
      <p:nvGrpSpPr>
        <p:cNvPr id="1" name=""/>
        <p:cNvGrpSpPr/>
        <p:nvPr/>
      </p:nvGrpSpPr>
      <p:grpSpPr>
        <a:xfrm>
          <a:off x="0" y="0"/>
          <a:ext cx="0" cy="0"/>
          <a:chOff x="0" y="0"/>
          <a:chExt cx="0" cy="0"/>
        </a:xfrm>
      </p:grpSpPr>
      <p:sp>
        <p:nvSpPr>
          <p:cNvPr id="179" name="Rechthoek 178">
            <a:extLst>
              <a:ext uri="{FF2B5EF4-FFF2-40B4-BE49-F238E27FC236}">
                <a16:creationId xmlns:a16="http://schemas.microsoft.com/office/drawing/2014/main" id="{B871DC3F-6F4D-4BC8-BE61-872162E6BA6D}"/>
              </a:ext>
            </a:extLst>
          </p:cNvPr>
          <p:cNvSpPr/>
          <p:nvPr userDrawn="1"/>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4" name="Vrije vorm: vorm 183">
            <a:extLst>
              <a:ext uri="{FF2B5EF4-FFF2-40B4-BE49-F238E27FC236}">
                <a16:creationId xmlns:a16="http://schemas.microsoft.com/office/drawing/2014/main" id="{7B1E7649-C521-417B-A75D-BF55C314DCC6}"/>
              </a:ext>
            </a:extLst>
          </p:cNvPr>
          <p:cNvSpPr/>
          <p:nvPr userDrawn="1"/>
        </p:nvSpPr>
        <p:spPr>
          <a:xfrm rot="1260565">
            <a:off x="-6768" y="-2108052"/>
            <a:ext cx="12459174" cy="6497035"/>
          </a:xfrm>
          <a:custGeom>
            <a:avLst/>
            <a:gdLst>
              <a:gd name="connsiteX0" fmla="*/ 11417060 w 12459174"/>
              <a:gd name="connsiteY0" fmla="*/ 0 h 6497035"/>
              <a:gd name="connsiteX1" fmla="*/ 12459174 w 12459174"/>
              <a:gd name="connsiteY1" fmla="*/ 2713465 h 6497035"/>
              <a:gd name="connsiteX2" fmla="*/ 12459174 w 12459174"/>
              <a:gd name="connsiteY2" fmla="*/ 6429270 h 6497035"/>
              <a:gd name="connsiteX3" fmla="*/ 12391409 w 12459174"/>
              <a:gd name="connsiteY3" fmla="*/ 6497035 h 6497035"/>
              <a:gd name="connsiteX4" fmla="*/ 811228 w 12459174"/>
              <a:gd name="connsiteY4" fmla="*/ 6497035 h 6497035"/>
              <a:gd name="connsiteX5" fmla="*/ 0 w 12459174"/>
              <a:gd name="connsiteY5" fmla="*/ 4384752 h 649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59174" h="6497035">
                <a:moveTo>
                  <a:pt x="11417060" y="0"/>
                </a:moveTo>
                <a:lnTo>
                  <a:pt x="12459174" y="2713465"/>
                </a:lnTo>
                <a:lnTo>
                  <a:pt x="12459174" y="6429270"/>
                </a:lnTo>
                <a:cubicBezTo>
                  <a:pt x="12459174" y="6466696"/>
                  <a:pt x="12428835" y="6497035"/>
                  <a:pt x="12391409" y="6497035"/>
                </a:cubicBezTo>
                <a:lnTo>
                  <a:pt x="811228" y="6497035"/>
                </a:lnTo>
                <a:lnTo>
                  <a:pt x="0" y="43847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en-GB" sz="1600" dirty="0" err="1"/>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648844" y="-507282"/>
            <a:ext cx="894312"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LOGO</a:t>
            </a:r>
          </a:p>
        </p:txBody>
      </p:sp>
      <p:grpSp>
        <p:nvGrpSpPr>
          <p:cNvPr id="4" name="Groep 3">
            <a:extLst>
              <a:ext uri="{FF2B5EF4-FFF2-40B4-BE49-F238E27FC236}">
                <a16:creationId xmlns:a16="http://schemas.microsoft.com/office/drawing/2014/main" id="{D685FE45-F3D9-48D2-B3C3-21FE2F5C4A6E}"/>
              </a:ext>
            </a:extLst>
          </p:cNvPr>
          <p:cNvGrpSpPr/>
          <p:nvPr userDrawn="1"/>
        </p:nvGrpSpPr>
        <p:grpSpPr>
          <a:xfrm>
            <a:off x="7857398" y="3086100"/>
            <a:ext cx="3111329" cy="1600200"/>
            <a:chOff x="3920520" y="2311920"/>
            <a:chExt cx="4346759" cy="2235599"/>
          </a:xfrm>
        </p:grpSpPr>
        <p:pic>
          <p:nvPicPr>
            <p:cNvPr id="254" name="Graphic 253">
              <a:extLst>
                <a:ext uri="{FF2B5EF4-FFF2-40B4-BE49-F238E27FC236}">
                  <a16:creationId xmlns:a16="http://schemas.microsoft.com/office/drawing/2014/main" id="{69D01539-18CA-4B2A-B878-514BC0B2181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21337"/>
            <a:stretch/>
          </p:blipFill>
          <p:spPr>
            <a:xfrm>
              <a:off x="3920520" y="2788920"/>
              <a:ext cx="2350837" cy="1758599"/>
            </a:xfrm>
            <a:prstGeom prst="rect">
              <a:avLst/>
            </a:prstGeom>
          </p:spPr>
        </p:pic>
        <p:pic>
          <p:nvPicPr>
            <p:cNvPr id="260" name="Graphic 259">
              <a:extLst>
                <a:ext uri="{FF2B5EF4-FFF2-40B4-BE49-F238E27FC236}">
                  <a16:creationId xmlns:a16="http://schemas.microsoft.com/office/drawing/2014/main" id="{AC4151E3-07C9-475B-A571-7B2608F8BB62}"/>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2" b="21336"/>
            <a:stretch/>
          </p:blipFill>
          <p:spPr>
            <a:xfrm>
              <a:off x="3920520" y="2311920"/>
              <a:ext cx="2350837" cy="1758598"/>
            </a:xfrm>
            <a:prstGeom prst="rect">
              <a:avLst/>
            </a:prstGeom>
          </p:spPr>
        </p:pic>
        <p:sp>
          <p:nvSpPr>
            <p:cNvPr id="227" name="Vrije vorm: vorm 226">
              <a:extLst>
                <a:ext uri="{FF2B5EF4-FFF2-40B4-BE49-F238E27FC236}">
                  <a16:creationId xmlns:a16="http://schemas.microsoft.com/office/drawing/2014/main" id="{A092C6D4-4803-423F-9B2D-3B44DCFF32D3}"/>
                </a:ext>
              </a:extLst>
            </p:cNvPr>
            <p:cNvSpPr/>
            <p:nvPr userDrawn="1"/>
          </p:nvSpPr>
          <p:spPr>
            <a:xfrm>
              <a:off x="7477662" y="2605062"/>
              <a:ext cx="789617" cy="916022"/>
            </a:xfrm>
            <a:custGeom>
              <a:avLst/>
              <a:gdLst>
                <a:gd name="connsiteX0" fmla="*/ 782734 w 789617"/>
                <a:gd name="connsiteY0" fmla="*/ 413660 h 916022"/>
                <a:gd name="connsiteX1" fmla="*/ 547960 w 789617"/>
                <a:gd name="connsiteY1" fmla="*/ 265139 h 916022"/>
                <a:gd name="connsiteX2" fmla="*/ 446486 w 789617"/>
                <a:gd name="connsiteY2" fmla="*/ 277670 h 916022"/>
                <a:gd name="connsiteX3" fmla="*/ 552803 w 789617"/>
                <a:gd name="connsiteY3" fmla="*/ 0 h 916022"/>
                <a:gd name="connsiteX4" fmla="*/ 347241 w 789617"/>
                <a:gd name="connsiteY4" fmla="*/ 0 h 916022"/>
                <a:gd name="connsiteX5" fmla="*/ 2614 w 789617"/>
                <a:gd name="connsiteY5" fmla="*/ 898122 h 916022"/>
                <a:gd name="connsiteX6" fmla="*/ 0 w 789617"/>
                <a:gd name="connsiteY6" fmla="*/ 904579 h 916022"/>
                <a:gd name="connsiteX7" fmla="*/ 154 w 789617"/>
                <a:gd name="connsiteY7" fmla="*/ 904579 h 916022"/>
                <a:gd name="connsiteX8" fmla="*/ 0 w 789617"/>
                <a:gd name="connsiteY8" fmla="*/ 904887 h 916022"/>
                <a:gd name="connsiteX9" fmla="*/ 231 w 789617"/>
                <a:gd name="connsiteY9" fmla="*/ 904579 h 916022"/>
                <a:gd name="connsiteX10" fmla="*/ 143832 w 789617"/>
                <a:gd name="connsiteY10" fmla="*/ 904425 h 916022"/>
                <a:gd name="connsiteX11" fmla="*/ 203179 w 789617"/>
                <a:gd name="connsiteY11" fmla="*/ 861068 h 916022"/>
                <a:gd name="connsiteX12" fmla="*/ 305960 w 789617"/>
                <a:gd name="connsiteY12" fmla="*/ 912343 h 916022"/>
                <a:gd name="connsiteX13" fmla="*/ 714547 w 789617"/>
                <a:gd name="connsiteY13" fmla="*/ 706090 h 916022"/>
                <a:gd name="connsiteX14" fmla="*/ 782734 w 789617"/>
                <a:gd name="connsiteY14" fmla="*/ 413660 h 916022"/>
                <a:gd name="connsiteX15" fmla="*/ 530664 w 789617"/>
                <a:gd name="connsiteY15" fmla="*/ 687640 h 916022"/>
                <a:gd name="connsiteX16" fmla="*/ 371072 w 789617"/>
                <a:gd name="connsiteY16" fmla="*/ 792727 h 916022"/>
                <a:gd name="connsiteX17" fmla="*/ 297888 w 789617"/>
                <a:gd name="connsiteY17" fmla="*/ 664578 h 916022"/>
                <a:gd name="connsiteX18" fmla="*/ 396595 w 789617"/>
                <a:gd name="connsiteY18" fmla="*/ 406742 h 916022"/>
                <a:gd name="connsiteX19" fmla="*/ 603002 w 789617"/>
                <a:gd name="connsiteY19" fmla="*/ 487383 h 916022"/>
                <a:gd name="connsiteX20" fmla="*/ 530664 w 789617"/>
                <a:gd name="connsiteY20" fmla="*/ 687640 h 9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9617" h="916022">
                  <a:moveTo>
                    <a:pt x="782734" y="413660"/>
                  </a:moveTo>
                  <a:cubicBezTo>
                    <a:pt x="753983" y="305114"/>
                    <a:pt x="668422" y="261219"/>
                    <a:pt x="547960" y="265139"/>
                  </a:cubicBezTo>
                  <a:cubicBezTo>
                    <a:pt x="517902" y="266139"/>
                    <a:pt x="482694" y="270905"/>
                    <a:pt x="446486" y="277670"/>
                  </a:cubicBezTo>
                  <a:lnTo>
                    <a:pt x="552803" y="0"/>
                  </a:lnTo>
                  <a:lnTo>
                    <a:pt x="347241" y="0"/>
                  </a:lnTo>
                  <a:lnTo>
                    <a:pt x="2614" y="898122"/>
                  </a:lnTo>
                  <a:lnTo>
                    <a:pt x="0" y="904579"/>
                  </a:lnTo>
                  <a:lnTo>
                    <a:pt x="154" y="904579"/>
                  </a:lnTo>
                  <a:lnTo>
                    <a:pt x="0" y="904887"/>
                  </a:lnTo>
                  <a:lnTo>
                    <a:pt x="231" y="904579"/>
                  </a:lnTo>
                  <a:lnTo>
                    <a:pt x="143832" y="904425"/>
                  </a:lnTo>
                  <a:lnTo>
                    <a:pt x="203179" y="861068"/>
                  </a:lnTo>
                  <a:cubicBezTo>
                    <a:pt x="203179" y="861068"/>
                    <a:pt x="235927" y="902503"/>
                    <a:pt x="305960" y="912343"/>
                  </a:cubicBezTo>
                  <a:cubicBezTo>
                    <a:pt x="484385" y="937481"/>
                    <a:pt x="634598" y="830011"/>
                    <a:pt x="714547" y="706090"/>
                  </a:cubicBezTo>
                  <a:cubicBezTo>
                    <a:pt x="771050" y="618838"/>
                    <a:pt x="804951" y="497376"/>
                    <a:pt x="782734" y="413660"/>
                  </a:cubicBezTo>
                  <a:close/>
                  <a:moveTo>
                    <a:pt x="530664" y="687640"/>
                  </a:moveTo>
                  <a:cubicBezTo>
                    <a:pt x="489228" y="747294"/>
                    <a:pt x="431957" y="791728"/>
                    <a:pt x="371072" y="792727"/>
                  </a:cubicBezTo>
                  <a:cubicBezTo>
                    <a:pt x="317260" y="793650"/>
                    <a:pt x="266677" y="762669"/>
                    <a:pt x="297888" y="664578"/>
                  </a:cubicBezTo>
                  <a:cubicBezTo>
                    <a:pt x="330098" y="562643"/>
                    <a:pt x="396595" y="406742"/>
                    <a:pt x="396595" y="406742"/>
                  </a:cubicBezTo>
                  <a:cubicBezTo>
                    <a:pt x="553726" y="343320"/>
                    <a:pt x="604771" y="424423"/>
                    <a:pt x="603002" y="487383"/>
                  </a:cubicBezTo>
                  <a:cubicBezTo>
                    <a:pt x="601849" y="527280"/>
                    <a:pt x="582169" y="613533"/>
                    <a:pt x="530664" y="687640"/>
                  </a:cubicBezTo>
                  <a:close/>
                </a:path>
              </a:pathLst>
            </a:custGeom>
            <a:solidFill>
              <a:srgbClr val="003D86"/>
            </a:solidFill>
            <a:ln w="7687" cap="flat">
              <a:noFill/>
              <a:prstDash val="solid"/>
              <a:miter/>
            </a:ln>
          </p:spPr>
          <p:txBody>
            <a:bodyPr rtlCol="0" anchor="ctr"/>
            <a:lstStyle/>
            <a:p>
              <a:endParaRPr lang="en-GB"/>
            </a:p>
          </p:txBody>
        </p:sp>
        <p:sp>
          <p:nvSpPr>
            <p:cNvPr id="228" name="Vrije vorm: vorm 227">
              <a:extLst>
                <a:ext uri="{FF2B5EF4-FFF2-40B4-BE49-F238E27FC236}">
                  <a16:creationId xmlns:a16="http://schemas.microsoft.com/office/drawing/2014/main" id="{896490A8-2C12-4470-BED8-CEAB326F50A0}"/>
                </a:ext>
              </a:extLst>
            </p:cNvPr>
            <p:cNvSpPr/>
            <p:nvPr userDrawn="1"/>
          </p:nvSpPr>
          <p:spPr>
            <a:xfrm>
              <a:off x="4864702" y="2867169"/>
              <a:ext cx="782428" cy="652000"/>
            </a:xfrm>
            <a:custGeom>
              <a:avLst/>
              <a:gdLst>
                <a:gd name="connsiteX0" fmla="*/ 490998 w 782428"/>
                <a:gd name="connsiteY0" fmla="*/ 2801 h 652000"/>
                <a:gd name="connsiteX1" fmla="*/ 140143 w 782428"/>
                <a:gd name="connsiteY1" fmla="*/ 153859 h 652000"/>
                <a:gd name="connsiteX2" fmla="*/ 78 w 782428"/>
                <a:gd name="connsiteY2" fmla="*/ 443828 h 652000"/>
                <a:gd name="connsiteX3" fmla="*/ 271752 w 782428"/>
                <a:gd name="connsiteY3" fmla="*/ 647468 h 652000"/>
                <a:gd name="connsiteX4" fmla="*/ 383451 w 782428"/>
                <a:gd name="connsiteY4" fmla="*/ 598807 h 652000"/>
                <a:gd name="connsiteX5" fmla="*/ 411971 w 782428"/>
                <a:gd name="connsiteY5" fmla="*/ 642164 h 652000"/>
                <a:gd name="connsiteX6" fmla="*/ 555649 w 782428"/>
                <a:gd name="connsiteY6" fmla="*/ 642317 h 652000"/>
                <a:gd name="connsiteX7" fmla="*/ 782428 w 782428"/>
                <a:gd name="connsiteY7" fmla="*/ 51001 h 652000"/>
                <a:gd name="connsiteX8" fmla="*/ 490998 w 782428"/>
                <a:gd name="connsiteY8" fmla="*/ 2801 h 652000"/>
                <a:gd name="connsiteX9" fmla="*/ 556802 w 782428"/>
                <a:gd name="connsiteY9" fmla="*/ 124108 h 652000"/>
                <a:gd name="connsiteX10" fmla="*/ 443643 w 782428"/>
                <a:gd name="connsiteY10" fmla="*/ 402162 h 652000"/>
                <a:gd name="connsiteX11" fmla="*/ 282591 w 782428"/>
                <a:gd name="connsiteY11" fmla="*/ 530389 h 652000"/>
                <a:gd name="connsiteX12" fmla="*/ 195108 w 782428"/>
                <a:gd name="connsiteY12" fmla="*/ 425301 h 652000"/>
                <a:gd name="connsiteX13" fmla="*/ 278825 w 782428"/>
                <a:gd name="connsiteY13" fmla="*/ 224967 h 652000"/>
                <a:gd name="connsiteX14" fmla="*/ 556802 w 782428"/>
                <a:gd name="connsiteY14" fmla="*/ 124108 h 6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2428" h="652000">
                  <a:moveTo>
                    <a:pt x="490998" y="2801"/>
                  </a:moveTo>
                  <a:cubicBezTo>
                    <a:pt x="354315" y="16254"/>
                    <a:pt x="248075" y="55229"/>
                    <a:pt x="140143" y="153859"/>
                  </a:cubicBezTo>
                  <a:cubicBezTo>
                    <a:pt x="56888" y="229887"/>
                    <a:pt x="2538" y="349119"/>
                    <a:pt x="78" y="443828"/>
                  </a:cubicBezTo>
                  <a:cubicBezTo>
                    <a:pt x="-3074" y="566596"/>
                    <a:pt x="89099" y="675835"/>
                    <a:pt x="271752" y="647468"/>
                  </a:cubicBezTo>
                  <a:cubicBezTo>
                    <a:pt x="321182" y="639781"/>
                    <a:pt x="383451" y="598807"/>
                    <a:pt x="383451" y="598807"/>
                  </a:cubicBezTo>
                  <a:lnTo>
                    <a:pt x="411971" y="642164"/>
                  </a:lnTo>
                  <a:lnTo>
                    <a:pt x="555649" y="642317"/>
                  </a:lnTo>
                  <a:lnTo>
                    <a:pt x="782428" y="51001"/>
                  </a:lnTo>
                  <a:cubicBezTo>
                    <a:pt x="738610" y="28861"/>
                    <a:pt x="630063" y="-10883"/>
                    <a:pt x="490998" y="2801"/>
                  </a:cubicBezTo>
                  <a:close/>
                  <a:moveTo>
                    <a:pt x="556802" y="124108"/>
                  </a:moveTo>
                  <a:cubicBezTo>
                    <a:pt x="556802" y="124108"/>
                    <a:pt x="491613" y="300227"/>
                    <a:pt x="443643" y="402162"/>
                  </a:cubicBezTo>
                  <a:cubicBezTo>
                    <a:pt x="397442" y="500331"/>
                    <a:pt x="333636" y="533848"/>
                    <a:pt x="282591" y="530389"/>
                  </a:cubicBezTo>
                  <a:cubicBezTo>
                    <a:pt x="226934" y="526545"/>
                    <a:pt x="193878" y="487723"/>
                    <a:pt x="195108" y="425301"/>
                  </a:cubicBezTo>
                  <a:cubicBezTo>
                    <a:pt x="196646" y="347889"/>
                    <a:pt x="244462" y="264557"/>
                    <a:pt x="278825" y="224967"/>
                  </a:cubicBezTo>
                  <a:cubicBezTo>
                    <a:pt x="310036" y="188913"/>
                    <a:pt x="400440" y="102045"/>
                    <a:pt x="556802" y="124108"/>
                  </a:cubicBezTo>
                  <a:close/>
                </a:path>
              </a:pathLst>
            </a:custGeom>
            <a:solidFill>
              <a:srgbClr val="003D86"/>
            </a:solidFill>
            <a:ln w="7687" cap="flat">
              <a:noFill/>
              <a:prstDash val="solid"/>
              <a:miter/>
            </a:ln>
          </p:spPr>
          <p:txBody>
            <a:bodyPr rtlCol="0" anchor="ctr"/>
            <a:lstStyle/>
            <a:p>
              <a:endParaRPr lang="en-GB"/>
            </a:p>
          </p:txBody>
        </p:sp>
        <p:sp>
          <p:nvSpPr>
            <p:cNvPr id="229" name="Vrije vorm: vorm 228">
              <a:extLst>
                <a:ext uri="{FF2B5EF4-FFF2-40B4-BE49-F238E27FC236}">
                  <a16:creationId xmlns:a16="http://schemas.microsoft.com/office/drawing/2014/main" id="{83B8DC39-7CD5-4B91-84A1-0B78E3604A7E}"/>
                </a:ext>
              </a:extLst>
            </p:cNvPr>
            <p:cNvSpPr/>
            <p:nvPr userDrawn="1"/>
          </p:nvSpPr>
          <p:spPr>
            <a:xfrm>
              <a:off x="6389660" y="2886729"/>
              <a:ext cx="1171795" cy="641669"/>
            </a:xfrm>
            <a:custGeom>
              <a:avLst/>
              <a:gdLst>
                <a:gd name="connsiteX0" fmla="*/ 0 w 1171795"/>
                <a:gd name="connsiteY0" fmla="*/ 539888 h 641669"/>
                <a:gd name="connsiteX1" fmla="*/ 206638 w 1171795"/>
                <a:gd name="connsiteY1" fmla="*/ 0 h 641669"/>
                <a:gd name="connsiteX2" fmla="*/ 410355 w 1171795"/>
                <a:gd name="connsiteY2" fmla="*/ 0 h 641669"/>
                <a:gd name="connsiteX3" fmla="*/ 216478 w 1171795"/>
                <a:gd name="connsiteY3" fmla="*/ 506371 h 641669"/>
                <a:gd name="connsiteX4" fmla="*/ 429497 w 1171795"/>
                <a:gd name="connsiteY4" fmla="*/ 414813 h 641669"/>
                <a:gd name="connsiteX5" fmla="*/ 587781 w 1171795"/>
                <a:gd name="connsiteY5" fmla="*/ 0 h 641669"/>
                <a:gd name="connsiteX6" fmla="*/ 792574 w 1171795"/>
                <a:gd name="connsiteY6" fmla="*/ 0 h 641669"/>
                <a:gd name="connsiteX7" fmla="*/ 597390 w 1171795"/>
                <a:gd name="connsiteY7" fmla="*/ 507370 h 641669"/>
                <a:gd name="connsiteX8" fmla="*/ 809564 w 1171795"/>
                <a:gd name="connsiteY8" fmla="*/ 414890 h 641669"/>
                <a:gd name="connsiteX9" fmla="*/ 968617 w 1171795"/>
                <a:gd name="connsiteY9" fmla="*/ 0 h 641669"/>
                <a:gd name="connsiteX10" fmla="*/ 1171796 w 1171795"/>
                <a:gd name="connsiteY10" fmla="*/ 0 h 641669"/>
                <a:gd name="connsiteX11" fmla="*/ 1009668 w 1171795"/>
                <a:gd name="connsiteY11" fmla="*/ 419272 h 641669"/>
                <a:gd name="connsiteX12" fmla="*/ 676033 w 1171795"/>
                <a:gd name="connsiteY12" fmla="*/ 641669 h 641669"/>
                <a:gd name="connsiteX13" fmla="*/ 487076 w 1171795"/>
                <a:gd name="connsiteY13" fmla="*/ 579709 h 641669"/>
                <a:gd name="connsiteX14" fmla="*/ 254761 w 1171795"/>
                <a:gd name="connsiteY14" fmla="*/ 641669 h 641669"/>
                <a:gd name="connsiteX15" fmla="*/ 0 w 1171795"/>
                <a:gd name="connsiteY15" fmla="*/ 539888 h 64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1795" h="641669">
                  <a:moveTo>
                    <a:pt x="0" y="539888"/>
                  </a:moveTo>
                  <a:lnTo>
                    <a:pt x="206638" y="0"/>
                  </a:lnTo>
                  <a:lnTo>
                    <a:pt x="410355" y="0"/>
                  </a:lnTo>
                  <a:lnTo>
                    <a:pt x="216478" y="506371"/>
                  </a:lnTo>
                  <a:cubicBezTo>
                    <a:pt x="274365" y="536505"/>
                    <a:pt x="382834" y="519593"/>
                    <a:pt x="429497" y="414813"/>
                  </a:cubicBezTo>
                  <a:lnTo>
                    <a:pt x="587781" y="0"/>
                  </a:lnTo>
                  <a:lnTo>
                    <a:pt x="792574" y="0"/>
                  </a:lnTo>
                  <a:lnTo>
                    <a:pt x="597390" y="507370"/>
                  </a:lnTo>
                  <a:cubicBezTo>
                    <a:pt x="678185" y="533968"/>
                    <a:pt x="765207" y="519670"/>
                    <a:pt x="809564" y="414890"/>
                  </a:cubicBezTo>
                  <a:lnTo>
                    <a:pt x="968617" y="0"/>
                  </a:lnTo>
                  <a:lnTo>
                    <a:pt x="1171796" y="0"/>
                  </a:lnTo>
                  <a:lnTo>
                    <a:pt x="1009668" y="419272"/>
                  </a:lnTo>
                  <a:cubicBezTo>
                    <a:pt x="969001" y="513136"/>
                    <a:pt x="902889" y="641669"/>
                    <a:pt x="676033" y="641669"/>
                  </a:cubicBezTo>
                  <a:cubicBezTo>
                    <a:pt x="600081" y="641669"/>
                    <a:pt x="531125" y="614840"/>
                    <a:pt x="487076" y="579709"/>
                  </a:cubicBezTo>
                  <a:cubicBezTo>
                    <a:pt x="437261" y="610228"/>
                    <a:pt x="333173" y="641669"/>
                    <a:pt x="254761" y="641669"/>
                  </a:cubicBezTo>
                  <a:cubicBezTo>
                    <a:pt x="176580" y="641669"/>
                    <a:pt x="34132" y="613687"/>
                    <a:pt x="0" y="539888"/>
                  </a:cubicBezTo>
                  <a:close/>
                </a:path>
              </a:pathLst>
            </a:custGeom>
            <a:solidFill>
              <a:srgbClr val="003D86"/>
            </a:solidFill>
            <a:ln w="7687" cap="flat">
              <a:noFill/>
              <a:prstDash val="solid"/>
              <a:miter/>
            </a:ln>
          </p:spPr>
          <p:txBody>
            <a:bodyPr rtlCol="0" anchor="ctr"/>
            <a:lstStyle/>
            <a:p>
              <a:endParaRPr lang="en-GB"/>
            </a:p>
          </p:txBody>
        </p:sp>
        <p:sp>
          <p:nvSpPr>
            <p:cNvPr id="230" name="Vrije vorm: vorm 229">
              <a:extLst>
                <a:ext uri="{FF2B5EF4-FFF2-40B4-BE49-F238E27FC236}">
                  <a16:creationId xmlns:a16="http://schemas.microsoft.com/office/drawing/2014/main" id="{3D9DEB5F-86B8-441D-A7C9-07592DDD19E5}"/>
                </a:ext>
              </a:extLst>
            </p:cNvPr>
            <p:cNvSpPr/>
            <p:nvPr userDrawn="1"/>
          </p:nvSpPr>
          <p:spPr>
            <a:xfrm>
              <a:off x="5576483" y="2872429"/>
              <a:ext cx="809397" cy="637595"/>
            </a:xfrm>
            <a:custGeom>
              <a:avLst/>
              <a:gdLst>
                <a:gd name="connsiteX0" fmla="*/ 228086 w 809397"/>
                <a:gd name="connsiteY0" fmla="*/ 43051 h 637595"/>
                <a:gd name="connsiteX1" fmla="*/ 0 w 809397"/>
                <a:gd name="connsiteY1" fmla="*/ 637596 h 637595"/>
                <a:gd name="connsiteX2" fmla="*/ 208560 w 809397"/>
                <a:gd name="connsiteY2" fmla="*/ 637596 h 637595"/>
                <a:gd name="connsiteX3" fmla="*/ 401207 w 809397"/>
                <a:gd name="connsiteY3" fmla="*/ 138452 h 637595"/>
                <a:gd name="connsiteX4" fmla="*/ 504065 w 809397"/>
                <a:gd name="connsiteY4" fmla="*/ 125998 h 637595"/>
                <a:gd name="connsiteX5" fmla="*/ 595930 w 809397"/>
                <a:gd name="connsiteY5" fmla="*/ 185960 h 637595"/>
                <a:gd name="connsiteX6" fmla="*/ 588473 w 809397"/>
                <a:gd name="connsiteY6" fmla="*/ 210867 h 637595"/>
                <a:gd name="connsiteX7" fmla="*/ 424577 w 809397"/>
                <a:gd name="connsiteY7" fmla="*/ 637596 h 637595"/>
                <a:gd name="connsiteX8" fmla="*/ 633368 w 809397"/>
                <a:gd name="connsiteY8" fmla="*/ 637596 h 637595"/>
                <a:gd name="connsiteX9" fmla="*/ 794650 w 809397"/>
                <a:gd name="connsiteY9" fmla="*/ 218708 h 637595"/>
                <a:gd name="connsiteX10" fmla="*/ 808026 w 809397"/>
                <a:gd name="connsiteY10" fmla="*/ 170047 h 637595"/>
                <a:gd name="connsiteX11" fmla="*/ 554264 w 809397"/>
                <a:gd name="connsiteY11" fmla="*/ 1 h 637595"/>
                <a:gd name="connsiteX12" fmla="*/ 399670 w 809397"/>
                <a:gd name="connsiteY12" fmla="*/ 8303 h 637595"/>
                <a:gd name="connsiteX13" fmla="*/ 228086 w 809397"/>
                <a:gd name="connsiteY13" fmla="*/ 43051 h 63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9397" h="637595">
                  <a:moveTo>
                    <a:pt x="228086" y="43051"/>
                  </a:moveTo>
                  <a:lnTo>
                    <a:pt x="0" y="637596"/>
                  </a:lnTo>
                  <a:lnTo>
                    <a:pt x="208560" y="637596"/>
                  </a:lnTo>
                  <a:lnTo>
                    <a:pt x="401207" y="138452"/>
                  </a:lnTo>
                  <a:cubicBezTo>
                    <a:pt x="428190" y="131610"/>
                    <a:pt x="469702" y="125998"/>
                    <a:pt x="504065" y="125998"/>
                  </a:cubicBezTo>
                  <a:cubicBezTo>
                    <a:pt x="571484" y="125998"/>
                    <a:pt x="600542" y="151981"/>
                    <a:pt x="595930" y="185960"/>
                  </a:cubicBezTo>
                  <a:cubicBezTo>
                    <a:pt x="594931" y="193801"/>
                    <a:pt x="592394" y="201719"/>
                    <a:pt x="588473" y="210867"/>
                  </a:cubicBezTo>
                  <a:lnTo>
                    <a:pt x="424577" y="637596"/>
                  </a:lnTo>
                  <a:lnTo>
                    <a:pt x="633368" y="637596"/>
                  </a:lnTo>
                  <a:lnTo>
                    <a:pt x="794650" y="218708"/>
                  </a:lnTo>
                  <a:cubicBezTo>
                    <a:pt x="801108" y="201719"/>
                    <a:pt x="805951" y="185960"/>
                    <a:pt x="808026" y="170047"/>
                  </a:cubicBezTo>
                  <a:cubicBezTo>
                    <a:pt x="820096" y="78413"/>
                    <a:pt x="753907" y="232"/>
                    <a:pt x="554264" y="1"/>
                  </a:cubicBezTo>
                  <a:cubicBezTo>
                    <a:pt x="491381" y="-76"/>
                    <a:pt x="435570" y="4075"/>
                    <a:pt x="399670" y="8303"/>
                  </a:cubicBezTo>
                  <a:cubicBezTo>
                    <a:pt x="367075" y="12224"/>
                    <a:pt x="308189" y="20603"/>
                    <a:pt x="228086" y="43051"/>
                  </a:cubicBezTo>
                  <a:close/>
                </a:path>
              </a:pathLst>
            </a:custGeom>
            <a:solidFill>
              <a:srgbClr val="003D86"/>
            </a:solidFill>
            <a:ln w="7687" cap="flat">
              <a:noFill/>
              <a:prstDash val="solid"/>
              <a:miter/>
            </a:ln>
          </p:spPr>
          <p:txBody>
            <a:bodyPr rtlCol="0" anchor="ctr"/>
            <a:lstStyle/>
            <a:p>
              <a:endParaRPr lang="en-GB"/>
            </a:p>
          </p:txBody>
        </p:sp>
      </p:grpSp>
      <p:sp>
        <p:nvSpPr>
          <p:cNvPr id="79" name="Titel 8">
            <a:extLst>
              <a:ext uri="{FF2B5EF4-FFF2-40B4-BE49-F238E27FC236}">
                <a16:creationId xmlns:a16="http://schemas.microsoft.com/office/drawing/2014/main" id="{F0A367EF-E181-45CF-B6C9-48B2415A9B1B}"/>
              </a:ext>
            </a:extLst>
          </p:cNvPr>
          <p:cNvSpPr>
            <a:spLocks noGrp="1"/>
          </p:cNvSpPr>
          <p:nvPr>
            <p:ph type="title" hasCustomPrompt="1"/>
          </p:nvPr>
        </p:nvSpPr>
        <p:spPr>
          <a:xfrm>
            <a:off x="758033" y="4547518"/>
            <a:ext cx="6098115" cy="1547181"/>
          </a:xfrm>
          <a:prstGeom prst="rect">
            <a:avLst/>
          </a:prstGeom>
          <a:noFill/>
        </p:spPr>
        <p:txBody>
          <a:bodyPr wrap="none" lIns="0" tIns="0" bIns="0" anchor="b"/>
          <a:lstStyle>
            <a:lvl1pPr algn="l">
              <a:lnSpc>
                <a:spcPct val="75000"/>
              </a:lnSpc>
              <a:defRPr sz="4000">
                <a:solidFill>
                  <a:schemeClr val="bg1"/>
                </a:solidFill>
              </a:defRPr>
            </a:lvl1pPr>
          </a:lstStyle>
          <a:p>
            <a:r>
              <a:rPr lang="nl-NL" dirty="0"/>
              <a:t>Laten we gaan</a:t>
            </a:r>
          </a:p>
        </p:txBody>
      </p:sp>
    </p:spTree>
    <p:extLst>
      <p:ext uri="{BB962C8B-B14F-4D97-AF65-F5344CB8AC3E}">
        <p14:creationId xmlns:p14="http://schemas.microsoft.com/office/powerpoint/2010/main" val="3169064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7A03A7AF-2EDF-445C-BA68-D5422519A007}"/>
              </a:ext>
            </a:extLst>
          </p:cNvPr>
          <p:cNvSpPr/>
          <p:nvPr userDrawn="1"/>
        </p:nvSpPr>
        <p:spPr>
          <a:xfrm>
            <a:off x="12032" y="0"/>
            <a:ext cx="12179968" cy="6857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2" name="Tijdelijke aanduiding voor afbeelding 151">
            <a:extLst>
              <a:ext uri="{FF2B5EF4-FFF2-40B4-BE49-F238E27FC236}">
                <a16:creationId xmlns:a16="http://schemas.microsoft.com/office/drawing/2014/main" id="{20DFD9FB-79CF-4831-B651-4D20BF7553CE}"/>
              </a:ext>
            </a:extLst>
          </p:cNvPr>
          <p:cNvSpPr>
            <a:spLocks noGrp="1"/>
          </p:cNvSpPr>
          <p:nvPr>
            <p:ph type="pic" sz="quarter" idx="48" hasCustomPrompt="1"/>
          </p:nvPr>
        </p:nvSpPr>
        <p:spPr>
          <a:xfrm>
            <a:off x="0" y="0"/>
            <a:ext cx="8382446" cy="6858000"/>
          </a:xfrm>
          <a:prstGeom prst="rect">
            <a:avLst/>
          </a:prstGeom>
          <a:solidFill>
            <a:schemeClr val="tx2"/>
          </a:solidFill>
        </p:spPr>
        <p:txBody>
          <a:bodyPr wrap="square" lIns="360000" tIns="0" rIns="360000" bIns="0" anchor="ctr" anchorCtr="0">
            <a:noAutofit/>
          </a:bodyPr>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a:xfrm>
            <a:off x="9246568" y="6941737"/>
            <a:ext cx="2933400" cy="151790"/>
          </a:xfrm>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a:xfrm>
            <a:off x="1050131" y="6941737"/>
            <a:ext cx="3569676" cy="151790"/>
          </a:xfrm>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941737"/>
            <a:ext cx="239141" cy="539999"/>
          </a:xfrm>
          <a:noFill/>
        </p:spPr>
        <p:txBody>
          <a:bodyPr/>
          <a:lstStyle>
            <a:lvl1pPr>
              <a:defRPr>
                <a:solidFill>
                  <a:schemeClr val="bg1"/>
                </a:solidFill>
              </a:defRPr>
            </a:lvl1pPr>
          </a:lstStyle>
          <a:p>
            <a:r>
              <a:rPr lang="nl-NL"/>
              <a:t>99</a:t>
            </a:r>
            <a:endParaRPr lang="nl-NL" dirty="0"/>
          </a:p>
        </p:txBody>
      </p:sp>
      <p:sp>
        <p:nvSpPr>
          <p:cNvPr id="92" name="Rechthoek: afgeronde hoeken 91">
            <a:extLst>
              <a:ext uri="{FF2B5EF4-FFF2-40B4-BE49-F238E27FC236}">
                <a16:creationId xmlns:a16="http://schemas.microsoft.com/office/drawing/2014/main" id="{202F9A48-26A4-47E1-AE47-FC4B5E68B10A}"/>
              </a:ext>
            </a:extLst>
          </p:cNvPr>
          <p:cNvSpPr/>
          <p:nvPr userDrawn="1"/>
        </p:nvSpPr>
        <p:spPr>
          <a:xfrm>
            <a:off x="5239669" y="-507283"/>
            <a:ext cx="1712677"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OPSOMMING</a:t>
            </a:r>
          </a:p>
        </p:txBody>
      </p:sp>
      <p:grpSp>
        <p:nvGrpSpPr>
          <p:cNvPr id="95" name="Groep 94">
            <a:extLst>
              <a:ext uri="{FF2B5EF4-FFF2-40B4-BE49-F238E27FC236}">
                <a16:creationId xmlns:a16="http://schemas.microsoft.com/office/drawing/2014/main" id="{BF85278C-859E-43F6-AB64-76E0DA83AE98}"/>
              </a:ext>
            </a:extLst>
          </p:cNvPr>
          <p:cNvGrpSpPr/>
          <p:nvPr userDrawn="1"/>
        </p:nvGrpSpPr>
        <p:grpSpPr>
          <a:xfrm>
            <a:off x="12377867" y="0"/>
            <a:ext cx="3593091" cy="6025208"/>
            <a:chOff x="12377867" y="0"/>
            <a:chExt cx="3593091" cy="6025208"/>
          </a:xfrm>
        </p:grpSpPr>
        <p:sp>
          <p:nvSpPr>
            <p:cNvPr id="97" name="Rechthoek 96">
              <a:extLst>
                <a:ext uri="{FF2B5EF4-FFF2-40B4-BE49-F238E27FC236}">
                  <a16:creationId xmlns:a16="http://schemas.microsoft.com/office/drawing/2014/main" id="{367CED64-6CB5-46BD-8FF8-1AC0C4417D02}"/>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98" name="Ovaal 97">
              <a:extLst>
                <a:ext uri="{FF2B5EF4-FFF2-40B4-BE49-F238E27FC236}">
                  <a16:creationId xmlns:a16="http://schemas.microsoft.com/office/drawing/2014/main" id="{ACC8EE44-C76F-49DC-A31C-F2D48E3AAA60}"/>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9" name="Rechthoek 98">
              <a:extLst>
                <a:ext uri="{FF2B5EF4-FFF2-40B4-BE49-F238E27FC236}">
                  <a16:creationId xmlns:a16="http://schemas.microsoft.com/office/drawing/2014/main" id="{E3385EE8-90E1-467F-9590-6CE903DF492A}"/>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99">
              <a:extLst>
                <a:ext uri="{FF2B5EF4-FFF2-40B4-BE49-F238E27FC236}">
                  <a16:creationId xmlns:a16="http://schemas.microsoft.com/office/drawing/2014/main" id="{487394C5-4309-4657-808C-77497BA7B3F2}"/>
                </a:ext>
              </a:extLst>
            </p:cNvPr>
            <p:cNvGrpSpPr/>
            <p:nvPr userDrawn="1"/>
          </p:nvGrpSpPr>
          <p:grpSpPr>
            <a:xfrm>
              <a:off x="12847853" y="1231351"/>
              <a:ext cx="294789" cy="318834"/>
              <a:chOff x="14466489" y="1001522"/>
              <a:chExt cx="290627" cy="314333"/>
            </a:xfrm>
          </p:grpSpPr>
          <p:sp>
            <p:nvSpPr>
              <p:cNvPr id="140" name="Rechthoek 139">
                <a:extLst>
                  <a:ext uri="{FF2B5EF4-FFF2-40B4-BE49-F238E27FC236}">
                    <a16:creationId xmlns:a16="http://schemas.microsoft.com/office/drawing/2014/main" id="{94A3E62A-5419-49CB-9903-257DDF7FC71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41" name="Ovaal 140">
                <a:extLst>
                  <a:ext uri="{FF2B5EF4-FFF2-40B4-BE49-F238E27FC236}">
                    <a16:creationId xmlns:a16="http://schemas.microsoft.com/office/drawing/2014/main" id="{BD418A81-F2C6-4331-85EA-12FB256B06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2" name="Vrije vorm: vorm 141">
                <a:extLst>
                  <a:ext uri="{FF2B5EF4-FFF2-40B4-BE49-F238E27FC236}">
                    <a16:creationId xmlns:a16="http://schemas.microsoft.com/office/drawing/2014/main" id="{BD888A59-93BC-43FE-B61B-C3A1B5E55C9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3" name="Rechthoek: afgeronde hoeken 142">
                <a:extLst>
                  <a:ext uri="{FF2B5EF4-FFF2-40B4-BE49-F238E27FC236}">
                    <a16:creationId xmlns:a16="http://schemas.microsoft.com/office/drawing/2014/main" id="{8559B062-A93E-4A6D-A6E4-CDDCBB89B0F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4" name="Rechte verbindingslijn 143">
                <a:extLst>
                  <a:ext uri="{FF2B5EF4-FFF2-40B4-BE49-F238E27FC236}">
                    <a16:creationId xmlns:a16="http://schemas.microsoft.com/office/drawing/2014/main" id="{AD1A5DA6-FA16-4B7A-B53C-38243721A39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Rechte verbindingslijn 144">
                <a:extLst>
                  <a:ext uri="{FF2B5EF4-FFF2-40B4-BE49-F238E27FC236}">
                    <a16:creationId xmlns:a16="http://schemas.microsoft.com/office/drawing/2014/main" id="{961CF2E0-F404-4D2D-B2F5-6E8D383DB10B}"/>
                  </a:ext>
                </a:extLst>
              </p:cNvPr>
              <p:cNvCxnSpPr>
                <a:cxnSpLocks/>
                <a:stCxn id="14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1" name="Ovaal 100">
              <a:extLst>
                <a:ext uri="{FF2B5EF4-FFF2-40B4-BE49-F238E27FC236}">
                  <a16:creationId xmlns:a16="http://schemas.microsoft.com/office/drawing/2014/main" id="{F738B8A3-B273-469F-BD07-FA7DA69BDCE6}"/>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2" name="Rechthoek 101">
              <a:extLst>
                <a:ext uri="{FF2B5EF4-FFF2-40B4-BE49-F238E27FC236}">
                  <a16:creationId xmlns:a16="http://schemas.microsoft.com/office/drawing/2014/main" id="{3EA70060-5322-42E5-B78B-DA49F7C8D161}"/>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3" name="Groep 102">
              <a:extLst>
                <a:ext uri="{FF2B5EF4-FFF2-40B4-BE49-F238E27FC236}">
                  <a16:creationId xmlns:a16="http://schemas.microsoft.com/office/drawing/2014/main" id="{34F0728A-62E2-427B-BA65-2216F893ACCA}"/>
                </a:ext>
              </a:extLst>
            </p:cNvPr>
            <p:cNvGrpSpPr/>
            <p:nvPr userDrawn="1"/>
          </p:nvGrpSpPr>
          <p:grpSpPr>
            <a:xfrm>
              <a:off x="12852713" y="2164285"/>
              <a:ext cx="825500" cy="209550"/>
              <a:chOff x="13504624" y="2482850"/>
              <a:chExt cx="825500" cy="209550"/>
            </a:xfrm>
          </p:grpSpPr>
          <p:sp>
            <p:nvSpPr>
              <p:cNvPr id="137" name="Rechthoek 136">
                <a:extLst>
                  <a:ext uri="{FF2B5EF4-FFF2-40B4-BE49-F238E27FC236}">
                    <a16:creationId xmlns:a16="http://schemas.microsoft.com/office/drawing/2014/main" id="{DAE2B44C-7948-4B63-9743-DFE118EF6D4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8" name="Rechte verbindingslijn 137">
                <a:extLst>
                  <a:ext uri="{FF2B5EF4-FFF2-40B4-BE49-F238E27FC236}">
                    <a16:creationId xmlns:a16="http://schemas.microsoft.com/office/drawing/2014/main" id="{D617081E-5B4A-4941-A4E6-3D199CA5064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9" name="Gelijkbenige driehoek 138">
                <a:extLst>
                  <a:ext uri="{FF2B5EF4-FFF2-40B4-BE49-F238E27FC236}">
                    <a16:creationId xmlns:a16="http://schemas.microsoft.com/office/drawing/2014/main" id="{96E72D57-7A3F-41F5-8820-F8BBFE57702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4" name="Ovaal 103">
              <a:extLst>
                <a:ext uri="{FF2B5EF4-FFF2-40B4-BE49-F238E27FC236}">
                  <a16:creationId xmlns:a16="http://schemas.microsoft.com/office/drawing/2014/main" id="{06F192D2-9521-4FD9-847B-8B9C5EC5737E}"/>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5" name="Rechthoek 104">
              <a:extLst>
                <a:ext uri="{FF2B5EF4-FFF2-40B4-BE49-F238E27FC236}">
                  <a16:creationId xmlns:a16="http://schemas.microsoft.com/office/drawing/2014/main" id="{9144290F-0BA3-41A1-8B10-BACB9A79B814}"/>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07" name="Ovaal 106">
              <a:extLst>
                <a:ext uri="{FF2B5EF4-FFF2-40B4-BE49-F238E27FC236}">
                  <a16:creationId xmlns:a16="http://schemas.microsoft.com/office/drawing/2014/main" id="{9006D75D-4415-4A3F-9404-4A7E7F7D46B2}"/>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8" name="Rechthoek 107">
              <a:extLst>
                <a:ext uri="{FF2B5EF4-FFF2-40B4-BE49-F238E27FC236}">
                  <a16:creationId xmlns:a16="http://schemas.microsoft.com/office/drawing/2014/main" id="{1DD54460-55A3-4162-878F-DDC001FC4BF7}"/>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109" name="Rechthoek 108">
              <a:extLst>
                <a:ext uri="{FF2B5EF4-FFF2-40B4-BE49-F238E27FC236}">
                  <a16:creationId xmlns:a16="http://schemas.microsoft.com/office/drawing/2014/main" id="{A32BB960-D5BA-4FB0-BA80-B1E2EAFD5080}"/>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110" name="Groep 109">
              <a:extLst>
                <a:ext uri="{FF2B5EF4-FFF2-40B4-BE49-F238E27FC236}">
                  <a16:creationId xmlns:a16="http://schemas.microsoft.com/office/drawing/2014/main" id="{6C6CAD42-1E25-4C99-AEE2-11D168B6F374}"/>
                </a:ext>
              </a:extLst>
            </p:cNvPr>
            <p:cNvGrpSpPr/>
            <p:nvPr userDrawn="1"/>
          </p:nvGrpSpPr>
          <p:grpSpPr>
            <a:xfrm>
              <a:off x="13678213" y="3399207"/>
              <a:ext cx="1222990" cy="563933"/>
              <a:chOff x="-2485819" y="3399207"/>
              <a:chExt cx="1222990" cy="563933"/>
            </a:xfrm>
          </p:grpSpPr>
          <p:sp>
            <p:nvSpPr>
              <p:cNvPr id="114" name="Rechthoek 113">
                <a:extLst>
                  <a:ext uri="{FF2B5EF4-FFF2-40B4-BE49-F238E27FC236}">
                    <a16:creationId xmlns:a16="http://schemas.microsoft.com/office/drawing/2014/main" id="{26822110-87BE-4E46-967B-120F829D4C9D}"/>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7DEDE5E0-5701-40AE-8A53-390AD277FEC8}"/>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16" name="Groep 115">
                <a:extLst>
                  <a:ext uri="{FF2B5EF4-FFF2-40B4-BE49-F238E27FC236}">
                    <a16:creationId xmlns:a16="http://schemas.microsoft.com/office/drawing/2014/main" id="{2B5261C3-DA63-4CF3-B597-584D8DE6EF24}"/>
                  </a:ext>
                </a:extLst>
              </p:cNvPr>
              <p:cNvGrpSpPr/>
              <p:nvPr userDrawn="1"/>
            </p:nvGrpSpPr>
            <p:grpSpPr>
              <a:xfrm>
                <a:off x="-2403869" y="3460544"/>
                <a:ext cx="155951" cy="131922"/>
                <a:chOff x="12968836" y="3354170"/>
                <a:chExt cx="404806" cy="342433"/>
              </a:xfrm>
            </p:grpSpPr>
            <p:sp>
              <p:nvSpPr>
                <p:cNvPr id="129" name="Rechthoek: afgeronde hoeken 128">
                  <a:extLst>
                    <a:ext uri="{FF2B5EF4-FFF2-40B4-BE49-F238E27FC236}">
                      <a16:creationId xmlns:a16="http://schemas.microsoft.com/office/drawing/2014/main" id="{40D72ED2-70EF-46B3-902C-7C71A3D26B8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0" name="Rechthoek 129">
                  <a:extLst>
                    <a:ext uri="{FF2B5EF4-FFF2-40B4-BE49-F238E27FC236}">
                      <a16:creationId xmlns:a16="http://schemas.microsoft.com/office/drawing/2014/main" id="{2846C8D5-5B23-4981-B952-760212E22AF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153DD125-26A0-4558-B749-EFA5AE4C957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2" name="Rechthoek 131">
                  <a:extLst>
                    <a:ext uri="{FF2B5EF4-FFF2-40B4-BE49-F238E27FC236}">
                      <a16:creationId xmlns:a16="http://schemas.microsoft.com/office/drawing/2014/main" id="{13188626-AF2C-4E5D-A3C9-16219A56DF7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D3265CFF-9651-4A39-A25E-D2D81A6CF05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D74DE2C1-601A-44D1-B68B-91762D70991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Groep 116">
                <a:extLst>
                  <a:ext uri="{FF2B5EF4-FFF2-40B4-BE49-F238E27FC236}">
                    <a16:creationId xmlns:a16="http://schemas.microsoft.com/office/drawing/2014/main" id="{6B08926A-EE22-4D5B-825D-28ACE7F53896}"/>
                  </a:ext>
                </a:extLst>
              </p:cNvPr>
              <p:cNvGrpSpPr/>
              <p:nvPr userDrawn="1"/>
            </p:nvGrpSpPr>
            <p:grpSpPr>
              <a:xfrm>
                <a:off x="-2423424" y="3690208"/>
                <a:ext cx="166739" cy="218963"/>
                <a:chOff x="12940828" y="3950597"/>
                <a:chExt cx="432813" cy="568367"/>
              </a:xfrm>
            </p:grpSpPr>
            <p:grpSp>
              <p:nvGrpSpPr>
                <p:cNvPr id="121" name="Groep 120">
                  <a:extLst>
                    <a:ext uri="{FF2B5EF4-FFF2-40B4-BE49-F238E27FC236}">
                      <a16:creationId xmlns:a16="http://schemas.microsoft.com/office/drawing/2014/main" id="{47881347-D600-4DFB-9F1C-11F9D4199E26}"/>
                    </a:ext>
                  </a:extLst>
                </p:cNvPr>
                <p:cNvGrpSpPr/>
                <p:nvPr userDrawn="1"/>
              </p:nvGrpSpPr>
              <p:grpSpPr>
                <a:xfrm>
                  <a:off x="13000382" y="4006891"/>
                  <a:ext cx="373259" cy="315747"/>
                  <a:chOff x="12968836" y="3354170"/>
                  <a:chExt cx="404806" cy="342433"/>
                </a:xfrm>
              </p:grpSpPr>
              <p:sp>
                <p:nvSpPr>
                  <p:cNvPr id="123" name="Rechthoek: afgeronde hoeken 122">
                    <a:extLst>
                      <a:ext uri="{FF2B5EF4-FFF2-40B4-BE49-F238E27FC236}">
                        <a16:creationId xmlns:a16="http://schemas.microsoft.com/office/drawing/2014/main" id="{6659821E-67C0-402E-8FA8-C0C79D89C85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74246E5E-E5B7-4F59-9F48-52DAD4A3A09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5" name="Rechthoek 124">
                    <a:extLst>
                      <a:ext uri="{FF2B5EF4-FFF2-40B4-BE49-F238E27FC236}">
                        <a16:creationId xmlns:a16="http://schemas.microsoft.com/office/drawing/2014/main" id="{56B694B6-B533-4BF6-98FD-F5A4BF9ED74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6" name="Rechthoek 125">
                    <a:extLst>
                      <a:ext uri="{FF2B5EF4-FFF2-40B4-BE49-F238E27FC236}">
                        <a16:creationId xmlns:a16="http://schemas.microsoft.com/office/drawing/2014/main" id="{35DBF258-0B73-43D7-A8E2-BEC2814C48C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7" name="Rechthoek 126">
                    <a:extLst>
                      <a:ext uri="{FF2B5EF4-FFF2-40B4-BE49-F238E27FC236}">
                        <a16:creationId xmlns:a16="http://schemas.microsoft.com/office/drawing/2014/main" id="{7B56E228-7159-4A5B-88F0-26E71E5432F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8" name="Rechthoek 127">
                    <a:extLst>
                      <a:ext uri="{FF2B5EF4-FFF2-40B4-BE49-F238E27FC236}">
                        <a16:creationId xmlns:a16="http://schemas.microsoft.com/office/drawing/2014/main" id="{2BE6C9CE-80AC-4EF9-BF8F-86C8A06DFC6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122" name="Boog 121">
                  <a:extLst>
                    <a:ext uri="{FF2B5EF4-FFF2-40B4-BE49-F238E27FC236}">
                      <a16:creationId xmlns:a16="http://schemas.microsoft.com/office/drawing/2014/main" id="{FC1FE560-56FF-4C5D-821F-3348E3282C8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18" name="Tekstvak 117">
                <a:extLst>
                  <a:ext uri="{FF2B5EF4-FFF2-40B4-BE49-F238E27FC236}">
                    <a16:creationId xmlns:a16="http://schemas.microsoft.com/office/drawing/2014/main" id="{31178AB7-FDCD-43D3-911A-5667AB328E4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119" name="Tekstvak 118">
                <a:extLst>
                  <a:ext uri="{FF2B5EF4-FFF2-40B4-BE49-F238E27FC236}">
                    <a16:creationId xmlns:a16="http://schemas.microsoft.com/office/drawing/2014/main" id="{F032E811-EC38-4118-BB67-E1F8FF77AF68}"/>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120" name="Vrije vorm: vorm 119">
                <a:extLst>
                  <a:ext uri="{FF2B5EF4-FFF2-40B4-BE49-F238E27FC236}">
                    <a16:creationId xmlns:a16="http://schemas.microsoft.com/office/drawing/2014/main" id="{5F8DED3B-FB66-45CD-8D8D-E9B5273CB76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111" name="Groep 110">
              <a:extLst>
                <a:ext uri="{FF2B5EF4-FFF2-40B4-BE49-F238E27FC236}">
                  <a16:creationId xmlns:a16="http://schemas.microsoft.com/office/drawing/2014/main" id="{132C6183-0E27-46A2-8E53-566E5F9099F8}"/>
                </a:ext>
              </a:extLst>
            </p:cNvPr>
            <p:cNvGrpSpPr/>
            <p:nvPr userDrawn="1"/>
          </p:nvGrpSpPr>
          <p:grpSpPr>
            <a:xfrm>
              <a:off x="12844617" y="4872994"/>
              <a:ext cx="2843058" cy="862695"/>
              <a:chOff x="12844617" y="4872994"/>
              <a:chExt cx="2843058" cy="862695"/>
            </a:xfrm>
          </p:grpSpPr>
          <p:pic>
            <p:nvPicPr>
              <p:cNvPr id="112" name="Afbeelding 111">
                <a:extLst>
                  <a:ext uri="{FF2B5EF4-FFF2-40B4-BE49-F238E27FC236}">
                    <a16:creationId xmlns:a16="http://schemas.microsoft.com/office/drawing/2014/main" id="{08E9AA30-6F19-4CF9-B58B-91F92B34B5D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13" name="Afbeelding 112">
                <a:extLst>
                  <a:ext uri="{FF2B5EF4-FFF2-40B4-BE49-F238E27FC236}">
                    <a16:creationId xmlns:a16="http://schemas.microsoft.com/office/drawing/2014/main" id="{43B573DE-E228-4699-8404-A14EE233EF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149" name="Tijdelijke aanduiding voor tekst 128">
            <a:extLst>
              <a:ext uri="{FF2B5EF4-FFF2-40B4-BE49-F238E27FC236}">
                <a16:creationId xmlns:a16="http://schemas.microsoft.com/office/drawing/2014/main" id="{141151F2-F3BC-4D6E-BCD9-2724BC3A00E8}"/>
              </a:ext>
            </a:extLst>
          </p:cNvPr>
          <p:cNvSpPr>
            <a:spLocks noGrp="1"/>
          </p:cNvSpPr>
          <p:nvPr>
            <p:ph type="body" sz="quarter" idx="47" hasCustomPrompt="1"/>
          </p:nvPr>
        </p:nvSpPr>
        <p:spPr>
          <a:xfrm>
            <a:off x="5344710" y="760939"/>
            <a:ext cx="4562939" cy="4564541"/>
          </a:xfrm>
          <a:prstGeom prst="roundRect">
            <a:avLst>
              <a:gd name="adj" fmla="val 1243"/>
            </a:avLst>
          </a:prstGeom>
          <a:solidFill>
            <a:schemeClr val="tx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4" name="Titel 3">
            <a:extLst>
              <a:ext uri="{FF2B5EF4-FFF2-40B4-BE49-F238E27FC236}">
                <a16:creationId xmlns:a16="http://schemas.microsoft.com/office/drawing/2014/main" id="{0B2EC07B-6373-4AD2-91DF-3DAC07AD300C}"/>
              </a:ext>
            </a:extLst>
          </p:cNvPr>
          <p:cNvSpPr>
            <a:spLocks noGrp="1"/>
          </p:cNvSpPr>
          <p:nvPr>
            <p:ph type="title" hasCustomPrompt="1"/>
          </p:nvPr>
        </p:nvSpPr>
        <p:spPr>
          <a:xfrm>
            <a:off x="5750649" y="1157481"/>
            <a:ext cx="3702404" cy="369025"/>
          </a:xfrm>
        </p:spPr>
        <p:txBody>
          <a:bodyPr/>
          <a:lstStyle>
            <a:lvl1pPr>
              <a:defRPr>
                <a:solidFill>
                  <a:schemeClr val="bg1"/>
                </a:solidFill>
              </a:defRPr>
            </a:lvl1pPr>
          </a:lstStyle>
          <a:p>
            <a:r>
              <a:rPr lang="nl-NL" dirty="0"/>
              <a:t>Plaats titel hier</a:t>
            </a:r>
          </a:p>
        </p:txBody>
      </p:sp>
      <p:sp>
        <p:nvSpPr>
          <p:cNvPr id="153" name="Tijdelijke aanduiding voor afbeelding 152">
            <a:extLst>
              <a:ext uri="{FF2B5EF4-FFF2-40B4-BE49-F238E27FC236}">
                <a16:creationId xmlns:a16="http://schemas.microsoft.com/office/drawing/2014/main" id="{74F50027-499B-4EF0-91AE-E771B6B9D56C}"/>
              </a:ext>
            </a:extLst>
          </p:cNvPr>
          <p:cNvSpPr>
            <a:spLocks noGrp="1"/>
          </p:cNvSpPr>
          <p:nvPr>
            <p:ph type="pic" sz="quarter" idx="49" hasCustomPrompt="1"/>
          </p:nvPr>
        </p:nvSpPr>
        <p:spPr>
          <a:xfrm>
            <a:off x="5750649" y="2201060"/>
            <a:ext cx="441239" cy="441239"/>
          </a:xfrm>
          <a:prstGeom prst="rect">
            <a:avLst/>
          </a:prstGeom>
          <a:noFill/>
        </p:spPr>
        <p:txBody>
          <a:bodyPr wrap="square" lIns="0" tIns="0" rIns="0" bIns="288000" anchor="ctr" anchorCtr="0">
            <a:noAutofit/>
          </a:bodyPr>
          <a:lstStyle>
            <a:lvl1pPr marL="0" indent="0" algn="ctr">
              <a:lnSpc>
                <a:spcPct val="80000"/>
              </a:lnSpc>
              <a:spcBef>
                <a:spcPts val="0"/>
              </a:spcBef>
              <a:spcAft>
                <a:spcPts val="0"/>
              </a:spcAft>
              <a:buNone/>
              <a:defRPr sz="800" i="1">
                <a:solidFill>
                  <a:schemeClr val="bg1"/>
                </a:solidFill>
              </a:defRPr>
            </a:lvl1pPr>
          </a:lstStyle>
          <a:p>
            <a:r>
              <a:rPr lang="nl-NL" dirty="0"/>
              <a:t>Plaats hier </a:t>
            </a:r>
            <a:br>
              <a:rPr lang="nl-NL" dirty="0"/>
            </a:br>
            <a:r>
              <a:rPr lang="nl-NL" dirty="0"/>
              <a:t>je icoon</a:t>
            </a:r>
          </a:p>
        </p:txBody>
      </p:sp>
      <p:sp>
        <p:nvSpPr>
          <p:cNvPr id="12" name="Tijdelijke aanduiding voor tekst 11">
            <a:extLst>
              <a:ext uri="{FF2B5EF4-FFF2-40B4-BE49-F238E27FC236}">
                <a16:creationId xmlns:a16="http://schemas.microsoft.com/office/drawing/2014/main" id="{1852957A-FC55-4506-A8FE-8E8EB7C502ED}"/>
              </a:ext>
            </a:extLst>
          </p:cNvPr>
          <p:cNvSpPr>
            <a:spLocks noGrp="1"/>
          </p:cNvSpPr>
          <p:nvPr>
            <p:ph type="body" sz="quarter" idx="51" hasCustomPrompt="1"/>
          </p:nvPr>
        </p:nvSpPr>
        <p:spPr>
          <a:xfrm>
            <a:off x="6374466" y="2136869"/>
            <a:ext cx="3076983" cy="804382"/>
          </a:xfrm>
        </p:spPr>
        <p:txBody>
          <a:bodyPr/>
          <a:lstStyle>
            <a:lvl1pPr marL="0" indent="0">
              <a:lnSpc>
                <a:spcPct val="100000"/>
              </a:lnSpc>
              <a:buNone/>
              <a:defRPr>
                <a:solidFill>
                  <a:schemeClr val="bg1"/>
                </a:solidFill>
              </a:defRPr>
            </a:lvl1pPr>
          </a:lstStyle>
          <a:p>
            <a:r>
              <a:rPr lang="nl-NL" noProof="0" dirty="0" err="1"/>
              <a:t>Lorem</a:t>
            </a:r>
            <a:r>
              <a:rPr lang="nl-NL" noProof="0" dirty="0"/>
              <a:t> </a:t>
            </a:r>
            <a:r>
              <a:rPr lang="nl-NL" noProof="0" dirty="0" err="1"/>
              <a:t>ipsum</a:t>
            </a:r>
            <a:r>
              <a:rPr lang="nl-NL" noProof="0" dirty="0"/>
              <a:t> </a:t>
            </a:r>
            <a:r>
              <a:rPr lang="nl-NL" noProof="0" dirty="0" err="1"/>
              <a:t>dolor</a:t>
            </a:r>
            <a:r>
              <a:rPr lang="nl-NL" noProof="0" dirty="0"/>
              <a:t> </a:t>
            </a:r>
            <a:r>
              <a:rPr lang="nl-NL" noProof="0" dirty="0" err="1"/>
              <a:t>sit</a:t>
            </a:r>
            <a:r>
              <a:rPr lang="nl-NL" noProof="0" dirty="0"/>
              <a:t> </a:t>
            </a:r>
            <a:r>
              <a:rPr lang="nl-NL" noProof="0" dirty="0" err="1"/>
              <a:t>amet</a:t>
            </a:r>
            <a:r>
              <a:rPr lang="nl-NL" noProof="0" dirty="0"/>
              <a:t> </a:t>
            </a:r>
            <a:r>
              <a:rPr lang="nl-NL" noProof="0" dirty="0" err="1"/>
              <a:t>lorem</a:t>
            </a:r>
            <a:r>
              <a:rPr lang="nl-NL" noProof="0" dirty="0"/>
              <a:t>, </a:t>
            </a:r>
            <a:r>
              <a:rPr lang="nl-NL" noProof="0" dirty="0" err="1"/>
              <a:t>consectetuer</a:t>
            </a:r>
            <a:r>
              <a:rPr lang="nl-NL" noProof="0" dirty="0"/>
              <a:t> </a:t>
            </a:r>
            <a:r>
              <a:rPr lang="nl-NL" noProof="0" dirty="0" err="1"/>
              <a:t>adipiscing</a:t>
            </a:r>
            <a:r>
              <a:rPr lang="nl-NL" noProof="0" dirty="0"/>
              <a:t> </a:t>
            </a:r>
            <a:r>
              <a:rPr lang="nl-NL" noProof="0" dirty="0" err="1"/>
              <a:t>elit</a:t>
            </a:r>
            <a:r>
              <a:rPr lang="nl-NL" noProof="0" dirty="0"/>
              <a:t> lost </a:t>
            </a:r>
            <a:r>
              <a:rPr lang="nl-NL" noProof="0" dirty="0" err="1"/>
              <a:t>irm</a:t>
            </a:r>
            <a:r>
              <a:rPr lang="nl-NL" noProof="0" dirty="0"/>
              <a:t>, </a:t>
            </a:r>
            <a:r>
              <a:rPr lang="nl-NL" noProof="0" dirty="0" err="1"/>
              <a:t>erma</a:t>
            </a:r>
            <a:r>
              <a:rPr lang="nl-NL" noProof="0" dirty="0"/>
              <a:t>. </a:t>
            </a:r>
            <a:r>
              <a:rPr lang="nl-NL" noProof="0" dirty="0" err="1"/>
              <a:t>Maecenas</a:t>
            </a:r>
            <a:r>
              <a:rPr lang="nl-NL" noProof="0" dirty="0"/>
              <a:t> </a:t>
            </a:r>
            <a:r>
              <a:rPr lang="nl-NL" noProof="0" dirty="0" err="1"/>
              <a:t>porttitor</a:t>
            </a:r>
            <a:r>
              <a:rPr lang="nl-NL" noProof="0" dirty="0"/>
              <a:t> </a:t>
            </a:r>
            <a:r>
              <a:rPr lang="nl-NL" noProof="0" dirty="0" err="1"/>
              <a:t>congue</a:t>
            </a:r>
            <a:r>
              <a:rPr lang="nl-NL" noProof="0" dirty="0"/>
              <a:t>.</a:t>
            </a:r>
          </a:p>
        </p:txBody>
      </p:sp>
      <p:sp>
        <p:nvSpPr>
          <p:cNvPr id="158" name="Tijdelijke aanduiding voor afbeelding 157">
            <a:extLst>
              <a:ext uri="{FF2B5EF4-FFF2-40B4-BE49-F238E27FC236}">
                <a16:creationId xmlns:a16="http://schemas.microsoft.com/office/drawing/2014/main" id="{4E48E7F1-868B-4441-BA4D-A3B9C0CB586E}"/>
              </a:ext>
            </a:extLst>
          </p:cNvPr>
          <p:cNvSpPr>
            <a:spLocks noGrp="1"/>
          </p:cNvSpPr>
          <p:nvPr>
            <p:ph type="pic" sz="quarter" idx="52" hasCustomPrompt="1"/>
          </p:nvPr>
        </p:nvSpPr>
        <p:spPr>
          <a:xfrm>
            <a:off x="5750649" y="3190636"/>
            <a:ext cx="441239" cy="441239"/>
          </a:xfrm>
          <a:prstGeom prst="rect">
            <a:avLst/>
          </a:prstGeom>
          <a:noFill/>
        </p:spPr>
        <p:txBody>
          <a:bodyPr wrap="square" lIns="0" tIns="0" rIns="0" bIns="288000" anchor="ctr" anchorCtr="0">
            <a:noAutofit/>
          </a:bodyPr>
          <a:lstStyle>
            <a:lvl1pPr marL="0" indent="0" algn="ctr">
              <a:lnSpc>
                <a:spcPct val="80000"/>
              </a:lnSpc>
              <a:spcBef>
                <a:spcPts val="0"/>
              </a:spcBef>
              <a:spcAft>
                <a:spcPts val="0"/>
              </a:spcAft>
              <a:buNone/>
              <a:defRPr sz="800" i="1">
                <a:solidFill>
                  <a:schemeClr val="bg1"/>
                </a:solidFill>
              </a:defRPr>
            </a:lvl1pPr>
          </a:lstStyle>
          <a:p>
            <a:r>
              <a:rPr lang="nl-NL" dirty="0"/>
              <a:t>Plaats hier </a:t>
            </a:r>
            <a:br>
              <a:rPr lang="nl-NL" dirty="0"/>
            </a:br>
            <a:r>
              <a:rPr lang="nl-NL" dirty="0"/>
              <a:t>je icoon</a:t>
            </a:r>
          </a:p>
        </p:txBody>
      </p:sp>
      <p:sp>
        <p:nvSpPr>
          <p:cNvPr id="159" name="Tijdelijke aanduiding voor tekst 11">
            <a:extLst>
              <a:ext uri="{FF2B5EF4-FFF2-40B4-BE49-F238E27FC236}">
                <a16:creationId xmlns:a16="http://schemas.microsoft.com/office/drawing/2014/main" id="{20CB9633-9DF1-47F3-8FE5-EE71C055EFFA}"/>
              </a:ext>
            </a:extLst>
          </p:cNvPr>
          <p:cNvSpPr>
            <a:spLocks noGrp="1"/>
          </p:cNvSpPr>
          <p:nvPr>
            <p:ph type="body" sz="quarter" idx="53" hasCustomPrompt="1"/>
          </p:nvPr>
        </p:nvSpPr>
        <p:spPr>
          <a:xfrm>
            <a:off x="6374466" y="3121348"/>
            <a:ext cx="3076983" cy="804382"/>
          </a:xfrm>
        </p:spPr>
        <p:txBody>
          <a:bodyPr/>
          <a:lstStyle>
            <a:lvl1pPr marL="0" indent="0">
              <a:lnSpc>
                <a:spcPct val="100000"/>
              </a:lnSpc>
              <a:buNone/>
              <a:defRPr>
                <a:solidFill>
                  <a:schemeClr val="bg1"/>
                </a:solidFill>
              </a:defRPr>
            </a:lvl1pPr>
          </a:lstStyle>
          <a:p>
            <a:r>
              <a:rPr lang="nl-NL" noProof="0" dirty="0" err="1"/>
              <a:t>Lorem</a:t>
            </a:r>
            <a:r>
              <a:rPr lang="nl-NL" noProof="0" dirty="0"/>
              <a:t> </a:t>
            </a:r>
            <a:r>
              <a:rPr lang="nl-NL" noProof="0" dirty="0" err="1"/>
              <a:t>ipsum</a:t>
            </a:r>
            <a:r>
              <a:rPr lang="nl-NL" noProof="0" dirty="0"/>
              <a:t> </a:t>
            </a:r>
            <a:r>
              <a:rPr lang="nl-NL" noProof="0" dirty="0" err="1"/>
              <a:t>dolor</a:t>
            </a:r>
            <a:r>
              <a:rPr lang="nl-NL" noProof="0" dirty="0"/>
              <a:t> </a:t>
            </a:r>
            <a:r>
              <a:rPr lang="nl-NL" noProof="0" dirty="0" err="1"/>
              <a:t>sit</a:t>
            </a:r>
            <a:r>
              <a:rPr lang="nl-NL" noProof="0" dirty="0"/>
              <a:t> </a:t>
            </a:r>
            <a:r>
              <a:rPr lang="nl-NL" noProof="0" dirty="0" err="1"/>
              <a:t>amet</a:t>
            </a:r>
            <a:r>
              <a:rPr lang="nl-NL" noProof="0" dirty="0"/>
              <a:t> </a:t>
            </a:r>
            <a:r>
              <a:rPr lang="nl-NL" noProof="0" dirty="0" err="1"/>
              <a:t>lorem</a:t>
            </a:r>
            <a:r>
              <a:rPr lang="nl-NL" noProof="0" dirty="0"/>
              <a:t>, </a:t>
            </a:r>
            <a:r>
              <a:rPr lang="nl-NL" noProof="0" dirty="0" err="1"/>
              <a:t>consectetuer</a:t>
            </a:r>
            <a:r>
              <a:rPr lang="nl-NL" noProof="0" dirty="0"/>
              <a:t> </a:t>
            </a:r>
            <a:r>
              <a:rPr lang="nl-NL" noProof="0" dirty="0" err="1"/>
              <a:t>adipiscing</a:t>
            </a:r>
            <a:r>
              <a:rPr lang="nl-NL" noProof="0" dirty="0"/>
              <a:t> </a:t>
            </a:r>
            <a:r>
              <a:rPr lang="nl-NL" noProof="0" dirty="0" err="1"/>
              <a:t>elit</a:t>
            </a:r>
            <a:r>
              <a:rPr lang="nl-NL" noProof="0" dirty="0"/>
              <a:t> lost </a:t>
            </a:r>
            <a:r>
              <a:rPr lang="nl-NL" noProof="0" dirty="0" err="1"/>
              <a:t>irm</a:t>
            </a:r>
            <a:r>
              <a:rPr lang="nl-NL" noProof="0" dirty="0"/>
              <a:t>, </a:t>
            </a:r>
            <a:r>
              <a:rPr lang="nl-NL" noProof="0" dirty="0" err="1"/>
              <a:t>erma</a:t>
            </a:r>
            <a:r>
              <a:rPr lang="nl-NL" noProof="0" dirty="0"/>
              <a:t>. </a:t>
            </a:r>
            <a:r>
              <a:rPr lang="nl-NL" noProof="0" dirty="0" err="1"/>
              <a:t>Maecenas</a:t>
            </a:r>
            <a:r>
              <a:rPr lang="nl-NL" noProof="0" dirty="0"/>
              <a:t> </a:t>
            </a:r>
            <a:r>
              <a:rPr lang="nl-NL" noProof="0" dirty="0" err="1"/>
              <a:t>porttitor</a:t>
            </a:r>
            <a:r>
              <a:rPr lang="nl-NL" noProof="0" dirty="0"/>
              <a:t> </a:t>
            </a:r>
            <a:r>
              <a:rPr lang="nl-NL" noProof="0" dirty="0" err="1"/>
              <a:t>congue</a:t>
            </a:r>
            <a:r>
              <a:rPr lang="nl-NL" noProof="0" dirty="0"/>
              <a:t>.</a:t>
            </a:r>
          </a:p>
        </p:txBody>
      </p:sp>
      <p:sp>
        <p:nvSpPr>
          <p:cNvPr id="160" name="Tijdelijke aanduiding voor afbeelding 159">
            <a:extLst>
              <a:ext uri="{FF2B5EF4-FFF2-40B4-BE49-F238E27FC236}">
                <a16:creationId xmlns:a16="http://schemas.microsoft.com/office/drawing/2014/main" id="{5DF7BF65-5001-4F27-835D-32511686FACD}"/>
              </a:ext>
            </a:extLst>
          </p:cNvPr>
          <p:cNvSpPr>
            <a:spLocks noGrp="1"/>
          </p:cNvSpPr>
          <p:nvPr>
            <p:ph type="pic" sz="quarter" idx="54" hasCustomPrompt="1"/>
          </p:nvPr>
        </p:nvSpPr>
        <p:spPr>
          <a:xfrm>
            <a:off x="5750649" y="4180211"/>
            <a:ext cx="441239" cy="441239"/>
          </a:xfrm>
          <a:prstGeom prst="rect">
            <a:avLst/>
          </a:prstGeom>
          <a:noFill/>
        </p:spPr>
        <p:txBody>
          <a:bodyPr wrap="square" lIns="0" tIns="0" rIns="0" bIns="288000" anchor="ctr" anchorCtr="0">
            <a:noAutofit/>
          </a:bodyPr>
          <a:lstStyle>
            <a:lvl1pPr marL="0" indent="0" algn="ctr">
              <a:lnSpc>
                <a:spcPct val="80000"/>
              </a:lnSpc>
              <a:spcBef>
                <a:spcPts val="0"/>
              </a:spcBef>
              <a:spcAft>
                <a:spcPts val="0"/>
              </a:spcAft>
              <a:buNone/>
              <a:defRPr sz="800" i="1">
                <a:solidFill>
                  <a:schemeClr val="bg1"/>
                </a:solidFill>
              </a:defRPr>
            </a:lvl1pPr>
          </a:lstStyle>
          <a:p>
            <a:r>
              <a:rPr lang="nl-NL" dirty="0"/>
              <a:t>Plaats hier </a:t>
            </a:r>
            <a:br>
              <a:rPr lang="nl-NL" dirty="0"/>
            </a:br>
            <a:r>
              <a:rPr lang="nl-NL" dirty="0"/>
              <a:t>je icoon</a:t>
            </a:r>
          </a:p>
        </p:txBody>
      </p:sp>
      <p:sp>
        <p:nvSpPr>
          <p:cNvPr id="161" name="Tijdelijke aanduiding voor tekst 11">
            <a:extLst>
              <a:ext uri="{FF2B5EF4-FFF2-40B4-BE49-F238E27FC236}">
                <a16:creationId xmlns:a16="http://schemas.microsoft.com/office/drawing/2014/main" id="{1CF8CC92-1086-4B4A-B6CA-EED9D2700036}"/>
              </a:ext>
            </a:extLst>
          </p:cNvPr>
          <p:cNvSpPr>
            <a:spLocks noGrp="1"/>
          </p:cNvSpPr>
          <p:nvPr>
            <p:ph type="body" sz="quarter" idx="55" hasCustomPrompt="1"/>
          </p:nvPr>
        </p:nvSpPr>
        <p:spPr>
          <a:xfrm>
            <a:off x="6374466" y="4116020"/>
            <a:ext cx="3076983" cy="804382"/>
          </a:xfrm>
        </p:spPr>
        <p:txBody>
          <a:bodyPr/>
          <a:lstStyle>
            <a:lvl1pPr marL="0" indent="0">
              <a:lnSpc>
                <a:spcPct val="100000"/>
              </a:lnSpc>
              <a:buNone/>
              <a:defRPr>
                <a:solidFill>
                  <a:schemeClr val="bg1"/>
                </a:solidFill>
              </a:defRPr>
            </a:lvl1pPr>
          </a:lstStyle>
          <a:p>
            <a:r>
              <a:rPr lang="nl-NL" noProof="0" dirty="0" err="1"/>
              <a:t>Lorem</a:t>
            </a:r>
            <a:r>
              <a:rPr lang="nl-NL" noProof="0" dirty="0"/>
              <a:t> </a:t>
            </a:r>
            <a:r>
              <a:rPr lang="nl-NL" noProof="0" dirty="0" err="1"/>
              <a:t>ipsum</a:t>
            </a:r>
            <a:r>
              <a:rPr lang="nl-NL" noProof="0" dirty="0"/>
              <a:t> </a:t>
            </a:r>
            <a:r>
              <a:rPr lang="nl-NL" noProof="0" dirty="0" err="1"/>
              <a:t>dolor</a:t>
            </a:r>
            <a:r>
              <a:rPr lang="nl-NL" noProof="0" dirty="0"/>
              <a:t> </a:t>
            </a:r>
            <a:r>
              <a:rPr lang="nl-NL" noProof="0" dirty="0" err="1"/>
              <a:t>sit</a:t>
            </a:r>
            <a:r>
              <a:rPr lang="nl-NL" noProof="0" dirty="0"/>
              <a:t> </a:t>
            </a:r>
            <a:r>
              <a:rPr lang="nl-NL" noProof="0" dirty="0" err="1"/>
              <a:t>amet</a:t>
            </a:r>
            <a:r>
              <a:rPr lang="nl-NL" noProof="0" dirty="0"/>
              <a:t> </a:t>
            </a:r>
            <a:r>
              <a:rPr lang="nl-NL" noProof="0" dirty="0" err="1"/>
              <a:t>lorem</a:t>
            </a:r>
            <a:r>
              <a:rPr lang="nl-NL" noProof="0" dirty="0"/>
              <a:t>, </a:t>
            </a:r>
            <a:r>
              <a:rPr lang="nl-NL" noProof="0" dirty="0" err="1"/>
              <a:t>consectetuer</a:t>
            </a:r>
            <a:r>
              <a:rPr lang="nl-NL" noProof="0" dirty="0"/>
              <a:t> </a:t>
            </a:r>
            <a:r>
              <a:rPr lang="nl-NL" noProof="0" dirty="0" err="1"/>
              <a:t>adipiscing</a:t>
            </a:r>
            <a:r>
              <a:rPr lang="nl-NL" noProof="0" dirty="0"/>
              <a:t> </a:t>
            </a:r>
            <a:r>
              <a:rPr lang="nl-NL" noProof="0" dirty="0" err="1"/>
              <a:t>elit</a:t>
            </a:r>
            <a:r>
              <a:rPr lang="nl-NL" noProof="0" dirty="0"/>
              <a:t> lost </a:t>
            </a:r>
            <a:r>
              <a:rPr lang="nl-NL" noProof="0" dirty="0" err="1"/>
              <a:t>irm</a:t>
            </a:r>
            <a:r>
              <a:rPr lang="nl-NL" noProof="0" dirty="0"/>
              <a:t>, </a:t>
            </a:r>
            <a:r>
              <a:rPr lang="nl-NL" noProof="0" dirty="0" err="1"/>
              <a:t>erma</a:t>
            </a:r>
            <a:r>
              <a:rPr lang="nl-NL" noProof="0" dirty="0"/>
              <a:t>. </a:t>
            </a:r>
            <a:r>
              <a:rPr lang="nl-NL" noProof="0" dirty="0" err="1"/>
              <a:t>Maecenas</a:t>
            </a:r>
            <a:r>
              <a:rPr lang="nl-NL" noProof="0" dirty="0"/>
              <a:t> </a:t>
            </a:r>
            <a:r>
              <a:rPr lang="nl-NL" noProof="0" dirty="0" err="1"/>
              <a:t>porttitor</a:t>
            </a:r>
            <a:r>
              <a:rPr lang="nl-NL" noProof="0" dirty="0"/>
              <a:t> </a:t>
            </a:r>
            <a:r>
              <a:rPr lang="nl-NL" noProof="0" dirty="0" err="1"/>
              <a:t>congue</a:t>
            </a:r>
            <a:r>
              <a:rPr lang="nl-NL" noProof="0" dirty="0"/>
              <a:t>.</a:t>
            </a:r>
          </a:p>
        </p:txBody>
      </p:sp>
      <p:sp>
        <p:nvSpPr>
          <p:cNvPr id="71" name="Tijdelijke aanduiding voor tekst 70">
            <a:extLst>
              <a:ext uri="{FF2B5EF4-FFF2-40B4-BE49-F238E27FC236}">
                <a16:creationId xmlns:a16="http://schemas.microsoft.com/office/drawing/2014/main" id="{4090C9FC-D193-4EB4-8100-9D7DD3491408}"/>
              </a:ext>
            </a:extLst>
          </p:cNvPr>
          <p:cNvSpPr>
            <a:spLocks noGrp="1"/>
          </p:cNvSpPr>
          <p:nvPr>
            <p:ph type="body" sz="quarter" idx="56"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72" name="Tijdelijke aanduiding voor tekst 129">
            <a:extLst>
              <a:ext uri="{FF2B5EF4-FFF2-40B4-BE49-F238E27FC236}">
                <a16:creationId xmlns:a16="http://schemas.microsoft.com/office/drawing/2014/main" id="{996ED4F6-A625-483A-A5E0-AEF5E1BD9F31}"/>
              </a:ext>
            </a:extLst>
          </p:cNvPr>
          <p:cNvSpPr>
            <a:spLocks noGrp="1"/>
          </p:cNvSpPr>
          <p:nvPr>
            <p:ph type="body" sz="quarter" idx="19" hasCustomPrompt="1"/>
          </p:nvPr>
        </p:nvSpPr>
        <p:spPr>
          <a:xfrm>
            <a:off x="10858267" y="6081047"/>
            <a:ext cx="1004077" cy="515772"/>
          </a:xfrm>
          <a:prstGeom prst="rect">
            <a:avLst/>
          </a:prstGeom>
          <a:blipFill>
            <a:blip r:embed="rId3">
              <a:extLst>
                <a:ext uri="{96DAC541-7B7A-43D3-8B79-37D633B846F1}">
                  <asvg:svgBlip xmlns:asvg="http://schemas.microsoft.com/office/drawing/2016/SVG/main" xmlns="" r:embed="rId4"/>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2102202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AMENVATTING (BLAUW)">
    <p:spTree>
      <p:nvGrpSpPr>
        <p:cNvPr id="1" name=""/>
        <p:cNvGrpSpPr/>
        <p:nvPr/>
      </p:nvGrpSpPr>
      <p:grpSpPr>
        <a:xfrm>
          <a:off x="0" y="0"/>
          <a:ext cx="0" cy="0"/>
          <a:chOff x="0" y="0"/>
          <a:chExt cx="0" cy="0"/>
        </a:xfrm>
      </p:grpSpPr>
      <p:sp>
        <p:nvSpPr>
          <p:cNvPr id="124" name="Tijdelijke aanduiding voor afbeelding 123">
            <a:extLst>
              <a:ext uri="{FF2B5EF4-FFF2-40B4-BE49-F238E27FC236}">
                <a16:creationId xmlns:a16="http://schemas.microsoft.com/office/drawing/2014/main" id="{529D980B-52DB-4172-84F3-63571292511B}"/>
              </a:ext>
            </a:extLst>
          </p:cNvPr>
          <p:cNvSpPr>
            <a:spLocks noGrp="1"/>
          </p:cNvSpPr>
          <p:nvPr>
            <p:ph type="pic" sz="quarter" idx="13" hasCustomPrompt="1"/>
          </p:nvPr>
        </p:nvSpPr>
        <p:spPr>
          <a:xfrm>
            <a:off x="0" y="0"/>
            <a:ext cx="12192000" cy="6858000"/>
          </a:xfrm>
          <a:prstGeom prst="rect">
            <a:avLst/>
          </a:prstGeom>
          <a:solidFill>
            <a:schemeClr val="accent2"/>
          </a:solidFill>
        </p:spPr>
        <p:txBody>
          <a:bodyPr wrap="square" lIns="360000" tIns="0" rIns="360000" bIns="0" anchor="ctr" anchorCtr="0">
            <a:noAutofit/>
          </a:bodyPr>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63543" y="1351369"/>
            <a:ext cx="5375997" cy="2230031"/>
          </a:xfrm>
        </p:spPr>
        <p:txBody>
          <a:bodyPr anchor="t">
            <a:normAutofit/>
          </a:bodyPr>
          <a:lstStyle>
            <a:lvl1pPr>
              <a:lnSpc>
                <a:spcPct val="90000"/>
              </a:lnSpc>
              <a:defRPr sz="3200" b="0">
                <a:solidFill>
                  <a:schemeClr val="bg1"/>
                </a:solidFill>
                <a:latin typeface="+mn-lt"/>
              </a:defRPr>
            </a:lvl1pPr>
          </a:lstStyle>
          <a:p>
            <a:r>
              <a:rPr lang="nl-NL" noProof="0" dirty="0"/>
              <a:t>Plaats hier je quote, teksten of samenvattingstekst </a:t>
            </a:r>
            <a:r>
              <a:rPr lang="nl-NL" noProof="0" dirty="0" err="1"/>
              <a:t>lorem</a:t>
            </a:r>
            <a:r>
              <a:rPr lang="nl-NL" noProof="0" dirty="0"/>
              <a:t> ipsum dolor </a:t>
            </a:r>
            <a:r>
              <a:rPr lang="nl-NL" noProof="0" dirty="0" err="1"/>
              <a:t>sit</a:t>
            </a:r>
            <a:r>
              <a:rPr lang="nl-NL" noProof="0" dirty="0"/>
              <a:t> </a:t>
            </a:r>
            <a:r>
              <a:rPr lang="nl-NL" noProof="0" dirty="0" err="1"/>
              <a:t>amete</a:t>
            </a:r>
            <a:r>
              <a:rPr lang="nl-NL" noProof="0" dirty="0"/>
              <a:t>, </a:t>
            </a:r>
            <a:r>
              <a:rPr lang="nl-NL" noProof="0" dirty="0" err="1"/>
              <a:t>consectetuester</a:t>
            </a:r>
            <a:r>
              <a:rPr lang="nl-NL" noProof="0" dirty="0"/>
              <a:t> </a:t>
            </a:r>
            <a:r>
              <a:rPr lang="nl-NL" noProof="0" dirty="0" err="1"/>
              <a:t>adipiscing</a:t>
            </a:r>
            <a:r>
              <a:rPr lang="nl-NL" noProof="0" dirty="0"/>
              <a:t> </a:t>
            </a:r>
            <a:r>
              <a:rPr lang="nl-NL" noProof="0" dirty="0" err="1"/>
              <a:t>elitsa</a:t>
            </a:r>
            <a:r>
              <a:rPr lang="nl-NL" noProof="0" dirty="0"/>
              <a:t>. </a:t>
            </a:r>
            <a:r>
              <a:rPr lang="nl-NL" noProof="0" dirty="0" err="1"/>
              <a:t>Maecenas</a:t>
            </a:r>
            <a:r>
              <a:rPr lang="nl-NL" noProof="0" dirty="0"/>
              <a:t> por </a:t>
            </a:r>
            <a:r>
              <a:rPr lang="nl-NL" noProof="0" dirty="0" err="1"/>
              <a:t>conguest</a:t>
            </a:r>
            <a:r>
              <a:rPr lang="nl-NL" noProof="0" dirty="0"/>
              <a:t> massa </a:t>
            </a:r>
            <a:r>
              <a:rPr lang="nl-NL" noProof="0" dirty="0" err="1"/>
              <a:t>lorem</a:t>
            </a:r>
            <a:r>
              <a:rPr lang="nl-NL" noProof="0" dirty="0"/>
              <a:t> </a:t>
            </a:r>
            <a:r>
              <a:rPr lang="nl-NL" noProof="0" dirty="0" err="1"/>
              <a:t>ipsum</a:t>
            </a:r>
            <a:r>
              <a:rPr lang="nl-NL" noProof="0" dirty="0"/>
              <a:t>.</a:t>
            </a:r>
          </a:p>
        </p:txBody>
      </p:sp>
      <p:sp>
        <p:nvSpPr>
          <p:cNvPr id="3" name="Rechthoek: afgeronde hoeken 2">
            <a:extLst>
              <a:ext uri="{FF2B5EF4-FFF2-40B4-BE49-F238E27FC236}">
                <a16:creationId xmlns:a16="http://schemas.microsoft.com/office/drawing/2014/main" id="{D522BCD9-44B7-4FDA-8E9F-59CF2FC447F1}"/>
              </a:ext>
            </a:extLst>
          </p:cNvPr>
          <p:cNvSpPr/>
          <p:nvPr userDrawn="1"/>
        </p:nvSpPr>
        <p:spPr>
          <a:xfrm>
            <a:off x="4609302" y="-507282"/>
            <a:ext cx="2973406"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Samenvatting (blauw)</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317999"/>
            <a:ext cx="239141" cy="539999"/>
          </a:xfrm>
          <a:noFill/>
        </p:spPr>
        <p:txBody>
          <a:bodyPr/>
          <a:lstStyle>
            <a:lvl1pPr>
              <a:defRPr>
                <a:solidFill>
                  <a:schemeClr val="bg1"/>
                </a:solidFill>
              </a:defRPr>
            </a:lvl1pPr>
          </a:lstStyle>
          <a:p>
            <a:r>
              <a:rPr lang="nl-NL"/>
              <a:t>99</a:t>
            </a:r>
            <a:endParaRPr lang="nl-NL" dirty="0">
              <a:solidFill>
                <a:schemeClr val="bg1"/>
              </a:solidFill>
            </a:endParaRPr>
          </a:p>
        </p:txBody>
      </p:sp>
      <p:grpSp>
        <p:nvGrpSpPr>
          <p:cNvPr id="64" name="Groep 63">
            <a:extLst>
              <a:ext uri="{FF2B5EF4-FFF2-40B4-BE49-F238E27FC236}">
                <a16:creationId xmlns:a16="http://schemas.microsoft.com/office/drawing/2014/main" id="{5A1DDA18-1981-4620-873F-97D7F4B2FD8F}"/>
              </a:ext>
            </a:extLst>
          </p:cNvPr>
          <p:cNvGrpSpPr/>
          <p:nvPr userDrawn="1"/>
        </p:nvGrpSpPr>
        <p:grpSpPr>
          <a:xfrm>
            <a:off x="12377867" y="0"/>
            <a:ext cx="3593091" cy="6025208"/>
            <a:chOff x="12377867" y="0"/>
            <a:chExt cx="3593091" cy="6025208"/>
          </a:xfrm>
        </p:grpSpPr>
        <p:sp>
          <p:nvSpPr>
            <p:cNvPr id="66" name="Rechthoek 65">
              <a:extLst>
                <a:ext uri="{FF2B5EF4-FFF2-40B4-BE49-F238E27FC236}">
                  <a16:creationId xmlns:a16="http://schemas.microsoft.com/office/drawing/2014/main" id="{FAB20E46-1F52-4DB9-A539-8B2576881B5B}"/>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67" name="Ovaal 66">
              <a:extLst>
                <a:ext uri="{FF2B5EF4-FFF2-40B4-BE49-F238E27FC236}">
                  <a16:creationId xmlns:a16="http://schemas.microsoft.com/office/drawing/2014/main" id="{732C16C9-8761-4537-B8E8-6932ADEAA450}"/>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68" name="Rechthoek 67">
              <a:extLst>
                <a:ext uri="{FF2B5EF4-FFF2-40B4-BE49-F238E27FC236}">
                  <a16:creationId xmlns:a16="http://schemas.microsoft.com/office/drawing/2014/main" id="{871CD0F0-49AE-4EAB-ACAA-32A21BB4E59F}"/>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69" name="Groep 68">
              <a:extLst>
                <a:ext uri="{FF2B5EF4-FFF2-40B4-BE49-F238E27FC236}">
                  <a16:creationId xmlns:a16="http://schemas.microsoft.com/office/drawing/2014/main" id="{1E6179CD-1381-48CA-B432-65D4AB680657}"/>
                </a:ext>
              </a:extLst>
            </p:cNvPr>
            <p:cNvGrpSpPr/>
            <p:nvPr userDrawn="1"/>
          </p:nvGrpSpPr>
          <p:grpSpPr>
            <a:xfrm>
              <a:off x="12847853" y="1231351"/>
              <a:ext cx="294789" cy="318834"/>
              <a:chOff x="14466489" y="1001522"/>
              <a:chExt cx="290627" cy="314333"/>
            </a:xfrm>
          </p:grpSpPr>
          <p:sp>
            <p:nvSpPr>
              <p:cNvPr id="109" name="Rechthoek 108">
                <a:extLst>
                  <a:ext uri="{FF2B5EF4-FFF2-40B4-BE49-F238E27FC236}">
                    <a16:creationId xmlns:a16="http://schemas.microsoft.com/office/drawing/2014/main" id="{157341CB-C656-4B4D-9384-84438AF56C2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0" name="Ovaal 109">
                <a:extLst>
                  <a:ext uri="{FF2B5EF4-FFF2-40B4-BE49-F238E27FC236}">
                    <a16:creationId xmlns:a16="http://schemas.microsoft.com/office/drawing/2014/main" id="{37F163B9-5FA3-4194-BBEC-FA7896CE4D8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1" name="Vrije vorm: vorm 110">
                <a:extLst>
                  <a:ext uri="{FF2B5EF4-FFF2-40B4-BE49-F238E27FC236}">
                    <a16:creationId xmlns:a16="http://schemas.microsoft.com/office/drawing/2014/main" id="{D1532AD8-2811-4842-A20A-65874F7F74F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2" name="Rechthoek: afgeronde hoeken 111">
                <a:extLst>
                  <a:ext uri="{FF2B5EF4-FFF2-40B4-BE49-F238E27FC236}">
                    <a16:creationId xmlns:a16="http://schemas.microsoft.com/office/drawing/2014/main" id="{9BE87A5C-4AD3-413D-A110-74E715DF6E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3" name="Rechte verbindingslijn 112">
                <a:extLst>
                  <a:ext uri="{FF2B5EF4-FFF2-40B4-BE49-F238E27FC236}">
                    <a16:creationId xmlns:a16="http://schemas.microsoft.com/office/drawing/2014/main" id="{2E34B0D2-C50C-4313-8B38-E131A107177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E15D43E2-0765-4AC3-9B2D-E9E82EDE032B}"/>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0" name="Ovaal 69">
              <a:extLst>
                <a:ext uri="{FF2B5EF4-FFF2-40B4-BE49-F238E27FC236}">
                  <a16:creationId xmlns:a16="http://schemas.microsoft.com/office/drawing/2014/main" id="{1E1F62C7-DB58-464F-97B0-B11BA9CF53E0}"/>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1" name="Rechthoek 70">
              <a:extLst>
                <a:ext uri="{FF2B5EF4-FFF2-40B4-BE49-F238E27FC236}">
                  <a16:creationId xmlns:a16="http://schemas.microsoft.com/office/drawing/2014/main" id="{C1388945-3D62-4412-9512-7091EC2D48E6}"/>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2" name="Groep 71">
              <a:extLst>
                <a:ext uri="{FF2B5EF4-FFF2-40B4-BE49-F238E27FC236}">
                  <a16:creationId xmlns:a16="http://schemas.microsoft.com/office/drawing/2014/main" id="{F9097048-E1B0-4175-AD8E-88850359E40B}"/>
                </a:ext>
              </a:extLst>
            </p:cNvPr>
            <p:cNvGrpSpPr/>
            <p:nvPr userDrawn="1"/>
          </p:nvGrpSpPr>
          <p:grpSpPr>
            <a:xfrm>
              <a:off x="12852713" y="2164285"/>
              <a:ext cx="825500" cy="209550"/>
              <a:chOff x="13504624" y="2482850"/>
              <a:chExt cx="825500" cy="209550"/>
            </a:xfrm>
          </p:grpSpPr>
          <p:sp>
            <p:nvSpPr>
              <p:cNvPr id="106" name="Rechthoek 105">
                <a:extLst>
                  <a:ext uri="{FF2B5EF4-FFF2-40B4-BE49-F238E27FC236}">
                    <a16:creationId xmlns:a16="http://schemas.microsoft.com/office/drawing/2014/main" id="{6BF3DF19-535E-4E15-A0F4-237B98ACDD1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07" name="Rechte verbindingslijn 106">
                <a:extLst>
                  <a:ext uri="{FF2B5EF4-FFF2-40B4-BE49-F238E27FC236}">
                    <a16:creationId xmlns:a16="http://schemas.microsoft.com/office/drawing/2014/main" id="{A4D4EBF5-A9FA-48EA-BC55-A7D8C74EF53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8" name="Gelijkbenige driehoek 107">
                <a:extLst>
                  <a:ext uri="{FF2B5EF4-FFF2-40B4-BE49-F238E27FC236}">
                    <a16:creationId xmlns:a16="http://schemas.microsoft.com/office/drawing/2014/main" id="{EACC67D7-AF32-4DBE-BC26-320280DB85B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73" name="Ovaal 72">
              <a:extLst>
                <a:ext uri="{FF2B5EF4-FFF2-40B4-BE49-F238E27FC236}">
                  <a16:creationId xmlns:a16="http://schemas.microsoft.com/office/drawing/2014/main" id="{5DA205F6-6103-4538-9AB1-806988526802}"/>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4" name="Rechthoek 73">
              <a:extLst>
                <a:ext uri="{FF2B5EF4-FFF2-40B4-BE49-F238E27FC236}">
                  <a16:creationId xmlns:a16="http://schemas.microsoft.com/office/drawing/2014/main" id="{137A668A-BB71-4B8B-99E4-66F5C0DDB246}"/>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6" name="Ovaal 75">
              <a:extLst>
                <a:ext uri="{FF2B5EF4-FFF2-40B4-BE49-F238E27FC236}">
                  <a16:creationId xmlns:a16="http://schemas.microsoft.com/office/drawing/2014/main" id="{F3333BDD-8585-4516-8129-25F16FCD373A}"/>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77" name="Rechthoek 76">
              <a:extLst>
                <a:ext uri="{FF2B5EF4-FFF2-40B4-BE49-F238E27FC236}">
                  <a16:creationId xmlns:a16="http://schemas.microsoft.com/office/drawing/2014/main" id="{22FB3DAA-81CA-47B8-9047-C480B073B4DB}"/>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78" name="Rechthoek 77">
              <a:extLst>
                <a:ext uri="{FF2B5EF4-FFF2-40B4-BE49-F238E27FC236}">
                  <a16:creationId xmlns:a16="http://schemas.microsoft.com/office/drawing/2014/main" id="{E9CF4229-8D90-4CC0-951F-A905EF33F214}"/>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79" name="Groep 78">
              <a:extLst>
                <a:ext uri="{FF2B5EF4-FFF2-40B4-BE49-F238E27FC236}">
                  <a16:creationId xmlns:a16="http://schemas.microsoft.com/office/drawing/2014/main" id="{EF33C1F0-6BFE-448B-A39E-E33C33F10842}"/>
                </a:ext>
              </a:extLst>
            </p:cNvPr>
            <p:cNvGrpSpPr/>
            <p:nvPr userDrawn="1"/>
          </p:nvGrpSpPr>
          <p:grpSpPr>
            <a:xfrm>
              <a:off x="13678213" y="3399207"/>
              <a:ext cx="1222990" cy="563933"/>
              <a:chOff x="-2485819" y="3399207"/>
              <a:chExt cx="1222990" cy="563933"/>
            </a:xfrm>
          </p:grpSpPr>
          <p:sp>
            <p:nvSpPr>
              <p:cNvPr id="83" name="Rechthoek 82">
                <a:extLst>
                  <a:ext uri="{FF2B5EF4-FFF2-40B4-BE49-F238E27FC236}">
                    <a16:creationId xmlns:a16="http://schemas.microsoft.com/office/drawing/2014/main" id="{D6D80566-6E71-4980-A804-57DB9DF271D7}"/>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A78A587A-0053-4EC1-A35E-875565529C8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85" name="Groep 84">
                <a:extLst>
                  <a:ext uri="{FF2B5EF4-FFF2-40B4-BE49-F238E27FC236}">
                    <a16:creationId xmlns:a16="http://schemas.microsoft.com/office/drawing/2014/main" id="{FD7DF064-5C68-41DF-89F1-284ADA265977}"/>
                  </a:ext>
                </a:extLst>
              </p:cNvPr>
              <p:cNvGrpSpPr/>
              <p:nvPr userDrawn="1"/>
            </p:nvGrpSpPr>
            <p:grpSpPr>
              <a:xfrm>
                <a:off x="-2403869" y="3460544"/>
                <a:ext cx="155951" cy="131922"/>
                <a:chOff x="12968836" y="3354170"/>
                <a:chExt cx="404806" cy="342433"/>
              </a:xfrm>
            </p:grpSpPr>
            <p:sp>
              <p:nvSpPr>
                <p:cNvPr id="98" name="Rechthoek: afgeronde hoeken 97">
                  <a:extLst>
                    <a:ext uri="{FF2B5EF4-FFF2-40B4-BE49-F238E27FC236}">
                      <a16:creationId xmlns:a16="http://schemas.microsoft.com/office/drawing/2014/main" id="{71DBA12B-AB76-4EEF-BD88-71B04D9CBC5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9" name="Rechthoek 98">
                  <a:extLst>
                    <a:ext uri="{FF2B5EF4-FFF2-40B4-BE49-F238E27FC236}">
                      <a16:creationId xmlns:a16="http://schemas.microsoft.com/office/drawing/2014/main" id="{3D966858-1530-497C-B513-519495BFB6D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01A7CCA9-A783-470B-AD3C-3E238566AAF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1" name="Rechthoek 100">
                  <a:extLst>
                    <a:ext uri="{FF2B5EF4-FFF2-40B4-BE49-F238E27FC236}">
                      <a16:creationId xmlns:a16="http://schemas.microsoft.com/office/drawing/2014/main" id="{783702AD-649C-4048-8840-51C9EE022C8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A3BBC737-95A1-4D37-BAB9-79D749EFF55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3" name="Rechthoek 102">
                  <a:extLst>
                    <a:ext uri="{FF2B5EF4-FFF2-40B4-BE49-F238E27FC236}">
                      <a16:creationId xmlns:a16="http://schemas.microsoft.com/office/drawing/2014/main" id="{D2FCAA7C-2601-4381-93A6-B0E71E23EFFE}"/>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86" name="Groep 85">
                <a:extLst>
                  <a:ext uri="{FF2B5EF4-FFF2-40B4-BE49-F238E27FC236}">
                    <a16:creationId xmlns:a16="http://schemas.microsoft.com/office/drawing/2014/main" id="{58BD9CB8-95E5-4F8E-BFB7-56622C6751AF}"/>
                  </a:ext>
                </a:extLst>
              </p:cNvPr>
              <p:cNvGrpSpPr/>
              <p:nvPr userDrawn="1"/>
            </p:nvGrpSpPr>
            <p:grpSpPr>
              <a:xfrm>
                <a:off x="-2423424" y="3690208"/>
                <a:ext cx="166739" cy="218963"/>
                <a:chOff x="12940828" y="3950597"/>
                <a:chExt cx="432813" cy="568367"/>
              </a:xfrm>
            </p:grpSpPr>
            <p:grpSp>
              <p:nvGrpSpPr>
                <p:cNvPr id="90" name="Groep 89">
                  <a:extLst>
                    <a:ext uri="{FF2B5EF4-FFF2-40B4-BE49-F238E27FC236}">
                      <a16:creationId xmlns:a16="http://schemas.microsoft.com/office/drawing/2014/main" id="{26796FEF-077E-406A-A929-68B99F82F462}"/>
                    </a:ext>
                  </a:extLst>
                </p:cNvPr>
                <p:cNvGrpSpPr/>
                <p:nvPr userDrawn="1"/>
              </p:nvGrpSpPr>
              <p:grpSpPr>
                <a:xfrm>
                  <a:off x="13000382" y="4006891"/>
                  <a:ext cx="373259" cy="315747"/>
                  <a:chOff x="12968836" y="3354170"/>
                  <a:chExt cx="404806" cy="342433"/>
                </a:xfrm>
              </p:grpSpPr>
              <p:sp>
                <p:nvSpPr>
                  <p:cNvPr id="92" name="Rechthoek: afgeronde hoeken 91">
                    <a:extLst>
                      <a:ext uri="{FF2B5EF4-FFF2-40B4-BE49-F238E27FC236}">
                        <a16:creationId xmlns:a16="http://schemas.microsoft.com/office/drawing/2014/main" id="{78E08E1A-93AC-42AC-8EEF-0F39A57BF75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3" name="Rechthoek 92">
                    <a:extLst>
                      <a:ext uri="{FF2B5EF4-FFF2-40B4-BE49-F238E27FC236}">
                        <a16:creationId xmlns:a16="http://schemas.microsoft.com/office/drawing/2014/main" id="{F1B017BD-680F-4F73-A6C3-C80BFBA4B5F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9BD3A7EA-7104-4299-A720-5B9B8223CFD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1885216B-AD7C-463D-8A84-514917A1B31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6" name="Rechthoek 95">
                    <a:extLst>
                      <a:ext uri="{FF2B5EF4-FFF2-40B4-BE49-F238E27FC236}">
                        <a16:creationId xmlns:a16="http://schemas.microsoft.com/office/drawing/2014/main" id="{648A9C93-C7B8-412C-A014-779F5A63864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7" name="Rechthoek 96">
                    <a:extLst>
                      <a:ext uri="{FF2B5EF4-FFF2-40B4-BE49-F238E27FC236}">
                        <a16:creationId xmlns:a16="http://schemas.microsoft.com/office/drawing/2014/main" id="{94ABF68D-2D05-45F1-AC8F-6197E73D60D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91" name="Boog 90">
                  <a:extLst>
                    <a:ext uri="{FF2B5EF4-FFF2-40B4-BE49-F238E27FC236}">
                      <a16:creationId xmlns:a16="http://schemas.microsoft.com/office/drawing/2014/main" id="{BD2A8030-0CD2-46A2-B9CF-1E7744662AE5}"/>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7" name="Tekstvak 86">
                <a:extLst>
                  <a:ext uri="{FF2B5EF4-FFF2-40B4-BE49-F238E27FC236}">
                    <a16:creationId xmlns:a16="http://schemas.microsoft.com/office/drawing/2014/main" id="{B0912753-9D3D-43FF-92E3-56F98B951590}"/>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88" name="Tekstvak 87">
                <a:extLst>
                  <a:ext uri="{FF2B5EF4-FFF2-40B4-BE49-F238E27FC236}">
                    <a16:creationId xmlns:a16="http://schemas.microsoft.com/office/drawing/2014/main" id="{42988A8B-E213-471E-AC63-FFC41898C10B}"/>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89" name="Vrije vorm: vorm 88">
                <a:extLst>
                  <a:ext uri="{FF2B5EF4-FFF2-40B4-BE49-F238E27FC236}">
                    <a16:creationId xmlns:a16="http://schemas.microsoft.com/office/drawing/2014/main" id="{0FA3BAFE-C9A0-4071-90AC-58B8CADA0EF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80" name="Groep 79">
              <a:extLst>
                <a:ext uri="{FF2B5EF4-FFF2-40B4-BE49-F238E27FC236}">
                  <a16:creationId xmlns:a16="http://schemas.microsoft.com/office/drawing/2014/main" id="{BA12F7AB-6108-49EF-BD53-9858424374E1}"/>
                </a:ext>
              </a:extLst>
            </p:cNvPr>
            <p:cNvGrpSpPr/>
            <p:nvPr userDrawn="1"/>
          </p:nvGrpSpPr>
          <p:grpSpPr>
            <a:xfrm>
              <a:off x="12844617" y="4872994"/>
              <a:ext cx="2843058" cy="862695"/>
              <a:chOff x="12844617" y="4872994"/>
              <a:chExt cx="2843058" cy="862695"/>
            </a:xfrm>
          </p:grpSpPr>
          <p:pic>
            <p:nvPicPr>
              <p:cNvPr id="81" name="Afbeelding 80">
                <a:extLst>
                  <a:ext uri="{FF2B5EF4-FFF2-40B4-BE49-F238E27FC236}">
                    <a16:creationId xmlns:a16="http://schemas.microsoft.com/office/drawing/2014/main" id="{334CD845-8C48-4DDF-A0FD-4C47AF46EF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82" name="Afbeelding 81">
                <a:extLst>
                  <a:ext uri="{FF2B5EF4-FFF2-40B4-BE49-F238E27FC236}">
                    <a16:creationId xmlns:a16="http://schemas.microsoft.com/office/drawing/2014/main" id="{384E3BB5-8DC4-47B4-8E52-2F532BB1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118" name="Tijdelijke aanduiding voor tekst 117">
            <a:extLst>
              <a:ext uri="{FF2B5EF4-FFF2-40B4-BE49-F238E27FC236}">
                <a16:creationId xmlns:a16="http://schemas.microsoft.com/office/drawing/2014/main" id="{49447F08-7415-4360-88F7-9C980BC85C98}"/>
              </a:ext>
            </a:extLst>
          </p:cNvPr>
          <p:cNvSpPr>
            <a:spLocks noGrp="1"/>
          </p:cNvSpPr>
          <p:nvPr>
            <p:ph type="body" sz="quarter" idx="19" hasCustomPrompt="1"/>
          </p:nvPr>
        </p:nvSpPr>
        <p:spPr>
          <a:xfrm>
            <a:off x="763542" y="714971"/>
            <a:ext cx="448986" cy="382015"/>
          </a:xfrm>
          <a:custGeom>
            <a:avLst/>
            <a:gdLst>
              <a:gd name="connsiteX0" fmla="*/ 425660 w 448986"/>
              <a:gd name="connsiteY0" fmla="*/ 0 h 428128"/>
              <a:gd name="connsiteX1" fmla="*/ 425660 w 448986"/>
              <a:gd name="connsiteY1" fmla="*/ 104175 h 428128"/>
              <a:gd name="connsiteX2" fmla="*/ 358707 w 448986"/>
              <a:gd name="connsiteY2" fmla="*/ 197509 h 428128"/>
              <a:gd name="connsiteX3" fmla="*/ 358707 w 448986"/>
              <a:gd name="connsiteY3" fmla="*/ 233644 h 428128"/>
              <a:gd name="connsiteX4" fmla="*/ 448986 w 448986"/>
              <a:gd name="connsiteY4" fmla="*/ 233644 h 428128"/>
              <a:gd name="connsiteX5" fmla="*/ 448986 w 448986"/>
              <a:gd name="connsiteY5" fmla="*/ 428128 h 428128"/>
              <a:gd name="connsiteX6" fmla="*/ 254503 w 448986"/>
              <a:gd name="connsiteY6" fmla="*/ 428128 h 428128"/>
              <a:gd name="connsiteX7" fmla="*/ 254503 w 448986"/>
              <a:gd name="connsiteY7" fmla="*/ 197509 h 428128"/>
              <a:gd name="connsiteX8" fmla="*/ 317255 w 448986"/>
              <a:gd name="connsiteY8" fmla="*/ 35548 h 428128"/>
              <a:gd name="connsiteX9" fmla="*/ 425660 w 448986"/>
              <a:gd name="connsiteY9" fmla="*/ 0 h 428128"/>
              <a:gd name="connsiteX10" fmla="*/ 171157 w 448986"/>
              <a:gd name="connsiteY10" fmla="*/ 0 h 428128"/>
              <a:gd name="connsiteX11" fmla="*/ 171157 w 448986"/>
              <a:gd name="connsiteY11" fmla="*/ 104175 h 428128"/>
              <a:gd name="connsiteX12" fmla="*/ 104175 w 448986"/>
              <a:gd name="connsiteY12" fmla="*/ 197509 h 428128"/>
              <a:gd name="connsiteX13" fmla="*/ 104175 w 448986"/>
              <a:gd name="connsiteY13" fmla="*/ 233644 h 428128"/>
              <a:gd name="connsiteX14" fmla="*/ 194483 w 448986"/>
              <a:gd name="connsiteY14" fmla="*/ 233644 h 428128"/>
              <a:gd name="connsiteX15" fmla="*/ 194483 w 448986"/>
              <a:gd name="connsiteY15" fmla="*/ 428128 h 428128"/>
              <a:gd name="connsiteX16" fmla="*/ 0 w 448986"/>
              <a:gd name="connsiteY16" fmla="*/ 428128 h 428128"/>
              <a:gd name="connsiteX17" fmla="*/ 0 w 448986"/>
              <a:gd name="connsiteY17" fmla="*/ 197509 h 428128"/>
              <a:gd name="connsiteX18" fmla="*/ 62752 w 448986"/>
              <a:gd name="connsiteY18" fmla="*/ 35548 h 428128"/>
              <a:gd name="connsiteX19" fmla="*/ 171157 w 448986"/>
              <a:gd name="connsiteY19" fmla="*/ 0 h 42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986" h="428128">
                <a:moveTo>
                  <a:pt x="425660" y="0"/>
                </a:moveTo>
                <a:lnTo>
                  <a:pt x="425660" y="104175"/>
                </a:lnTo>
                <a:cubicBezTo>
                  <a:pt x="402246" y="104175"/>
                  <a:pt x="358678" y="104175"/>
                  <a:pt x="358707" y="197509"/>
                </a:cubicBezTo>
                <a:lnTo>
                  <a:pt x="358707" y="233644"/>
                </a:lnTo>
                <a:lnTo>
                  <a:pt x="448986" y="233644"/>
                </a:lnTo>
                <a:lnTo>
                  <a:pt x="448986" y="428128"/>
                </a:lnTo>
                <a:lnTo>
                  <a:pt x="254503" y="428128"/>
                </a:lnTo>
                <a:lnTo>
                  <a:pt x="254503" y="197509"/>
                </a:lnTo>
                <a:cubicBezTo>
                  <a:pt x="254503" y="124123"/>
                  <a:pt x="275626" y="69626"/>
                  <a:pt x="317255" y="35548"/>
                </a:cubicBezTo>
                <a:cubicBezTo>
                  <a:pt x="346075" y="11957"/>
                  <a:pt x="382533" y="0"/>
                  <a:pt x="425660" y="0"/>
                </a:cubicBezTo>
                <a:close/>
                <a:moveTo>
                  <a:pt x="171157" y="0"/>
                </a:moveTo>
                <a:lnTo>
                  <a:pt x="171157" y="104175"/>
                </a:lnTo>
                <a:cubicBezTo>
                  <a:pt x="147743" y="104175"/>
                  <a:pt x="104175" y="104175"/>
                  <a:pt x="104175" y="197509"/>
                </a:cubicBezTo>
                <a:lnTo>
                  <a:pt x="104175" y="233644"/>
                </a:lnTo>
                <a:lnTo>
                  <a:pt x="194483" y="233644"/>
                </a:lnTo>
                <a:lnTo>
                  <a:pt x="194483" y="428128"/>
                </a:lnTo>
                <a:lnTo>
                  <a:pt x="0" y="428128"/>
                </a:lnTo>
                <a:lnTo>
                  <a:pt x="0" y="197509"/>
                </a:lnTo>
                <a:cubicBezTo>
                  <a:pt x="0" y="124123"/>
                  <a:pt x="21123" y="69626"/>
                  <a:pt x="62752" y="35548"/>
                </a:cubicBezTo>
                <a:cubicBezTo>
                  <a:pt x="91572" y="11957"/>
                  <a:pt x="128059" y="0"/>
                  <a:pt x="171157" y="0"/>
                </a:cubicBezTo>
                <a:close/>
              </a:path>
            </a:pathLst>
          </a:custGeom>
          <a:solidFill>
            <a:schemeClr val="bg1"/>
          </a:solid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1" name="Tijdelijke aanduiding voor tekst 10">
            <a:extLst>
              <a:ext uri="{FF2B5EF4-FFF2-40B4-BE49-F238E27FC236}">
                <a16:creationId xmlns:a16="http://schemas.microsoft.com/office/drawing/2014/main" id="{0B24B83D-D7CC-4384-90B0-6B84DD7B6B0D}"/>
              </a:ext>
            </a:extLst>
          </p:cNvPr>
          <p:cNvSpPr>
            <a:spLocks noGrp="1"/>
          </p:cNvSpPr>
          <p:nvPr>
            <p:ph type="body" sz="quarter" idx="20" hasCustomPrompt="1"/>
          </p:nvPr>
        </p:nvSpPr>
        <p:spPr>
          <a:xfrm>
            <a:off x="764268" y="4114870"/>
            <a:ext cx="3899082" cy="316485"/>
          </a:xfrm>
        </p:spPr>
        <p:txBody>
          <a:bodyPr/>
          <a:lstStyle>
            <a:lvl1pPr>
              <a:buNone/>
              <a:defRPr sz="2000" b="1">
                <a:solidFill>
                  <a:schemeClr val="bg1"/>
                </a:solidFill>
                <a:latin typeface="+mj-lt"/>
              </a:defRPr>
            </a:lvl1pPr>
          </a:lstStyle>
          <a:p>
            <a:pPr lvl="0"/>
            <a:r>
              <a:rPr lang="en-US" dirty="0" err="1"/>
              <a:t>Plaats</a:t>
            </a:r>
            <a:r>
              <a:rPr lang="en-US" dirty="0"/>
              <a:t> </a:t>
            </a:r>
            <a:r>
              <a:rPr lang="en-US" dirty="0" err="1"/>
              <a:t>hier</a:t>
            </a:r>
            <a:r>
              <a:rPr lang="en-US" dirty="0"/>
              <a:t> de naam van je </a:t>
            </a:r>
            <a:r>
              <a:rPr lang="en-US" dirty="0" err="1"/>
              <a:t>referentie</a:t>
            </a:r>
            <a:endParaRPr lang="en-US" dirty="0"/>
          </a:p>
        </p:txBody>
      </p:sp>
      <p:sp>
        <p:nvSpPr>
          <p:cNvPr id="119" name="Tijdelijke aanduiding voor tekst 10">
            <a:extLst>
              <a:ext uri="{FF2B5EF4-FFF2-40B4-BE49-F238E27FC236}">
                <a16:creationId xmlns:a16="http://schemas.microsoft.com/office/drawing/2014/main" id="{C7937E0C-7F65-436E-A2F8-B305623BA48B}"/>
              </a:ext>
            </a:extLst>
          </p:cNvPr>
          <p:cNvSpPr>
            <a:spLocks noGrp="1"/>
          </p:cNvSpPr>
          <p:nvPr>
            <p:ph type="body" sz="quarter" idx="21" hasCustomPrompt="1"/>
          </p:nvPr>
        </p:nvSpPr>
        <p:spPr>
          <a:xfrm>
            <a:off x="763543" y="4484185"/>
            <a:ext cx="3899082" cy="316485"/>
          </a:xfrm>
        </p:spPr>
        <p:txBody>
          <a:bodyPr/>
          <a:lstStyle>
            <a:lvl1pPr>
              <a:buNone/>
              <a:defRPr sz="2000" b="0">
                <a:solidFill>
                  <a:schemeClr val="bg1"/>
                </a:solidFill>
                <a:latin typeface="+mn-lt"/>
              </a:defRPr>
            </a:lvl1pPr>
          </a:lstStyle>
          <a:p>
            <a:pPr lvl="0"/>
            <a:r>
              <a:rPr lang="en-US" dirty="0" err="1"/>
              <a:t>Plaats</a:t>
            </a:r>
            <a:r>
              <a:rPr lang="en-US" dirty="0"/>
              <a:t> </a:t>
            </a:r>
            <a:r>
              <a:rPr lang="en-US" dirty="0" err="1"/>
              <a:t>hier</a:t>
            </a:r>
            <a:r>
              <a:rPr lang="en-US" dirty="0"/>
              <a:t> de </a:t>
            </a:r>
            <a:r>
              <a:rPr lang="en-US" dirty="0" err="1"/>
              <a:t>bedrijfsnaam</a:t>
            </a:r>
            <a:endParaRPr lang="en-US" dirty="0"/>
          </a:p>
        </p:txBody>
      </p:sp>
      <p:sp>
        <p:nvSpPr>
          <p:cNvPr id="117" name="Tijdelijke aanduiding voor tekst 116">
            <a:extLst>
              <a:ext uri="{FF2B5EF4-FFF2-40B4-BE49-F238E27FC236}">
                <a16:creationId xmlns:a16="http://schemas.microsoft.com/office/drawing/2014/main" id="{178FDD81-58EB-4456-93CF-6FF805F24D01}"/>
              </a:ext>
            </a:extLst>
          </p:cNvPr>
          <p:cNvSpPr>
            <a:spLocks noGrp="1"/>
          </p:cNvSpPr>
          <p:nvPr>
            <p:ph type="body" sz="quarter" idx="22"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20" name="Tijdelijke aanduiding voor tekst 129">
            <a:extLst>
              <a:ext uri="{FF2B5EF4-FFF2-40B4-BE49-F238E27FC236}">
                <a16:creationId xmlns:a16="http://schemas.microsoft.com/office/drawing/2014/main" id="{3D08484D-8423-4B41-B3D9-D387D4CAF835}"/>
              </a:ext>
            </a:extLst>
          </p:cNvPr>
          <p:cNvSpPr>
            <a:spLocks noGrp="1"/>
          </p:cNvSpPr>
          <p:nvPr>
            <p:ph type="body" sz="quarter" idx="23" hasCustomPrompt="1"/>
          </p:nvPr>
        </p:nvSpPr>
        <p:spPr>
          <a:xfrm>
            <a:off x="10858267" y="6081047"/>
            <a:ext cx="1004077" cy="515772"/>
          </a:xfrm>
          <a:prstGeom prst="rect">
            <a:avLst/>
          </a:prstGeom>
          <a:blipFill>
            <a:blip r:embed="rId3">
              <a:extLst>
                <a:ext uri="{96DAC541-7B7A-43D3-8B79-37D633B846F1}">
                  <asvg:svgBlip xmlns:asvg="http://schemas.microsoft.com/office/drawing/2016/SVG/main" xmlns="" r:embed="rId4"/>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1422264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MENVATTING (GEEL)">
    <p:spTree>
      <p:nvGrpSpPr>
        <p:cNvPr id="1" name=""/>
        <p:cNvGrpSpPr/>
        <p:nvPr/>
      </p:nvGrpSpPr>
      <p:grpSpPr>
        <a:xfrm>
          <a:off x="0" y="0"/>
          <a:ext cx="0" cy="0"/>
          <a:chOff x="0" y="0"/>
          <a:chExt cx="0" cy="0"/>
        </a:xfrm>
      </p:grpSpPr>
      <p:sp>
        <p:nvSpPr>
          <p:cNvPr id="124" name="Tijdelijke aanduiding voor afbeelding 123">
            <a:extLst>
              <a:ext uri="{FF2B5EF4-FFF2-40B4-BE49-F238E27FC236}">
                <a16:creationId xmlns:a16="http://schemas.microsoft.com/office/drawing/2014/main" id="{529D980B-52DB-4172-84F3-63571292511B}"/>
              </a:ext>
            </a:extLst>
          </p:cNvPr>
          <p:cNvSpPr>
            <a:spLocks noGrp="1"/>
          </p:cNvSpPr>
          <p:nvPr>
            <p:ph type="pic" sz="quarter" idx="13" hasCustomPrompt="1"/>
          </p:nvPr>
        </p:nvSpPr>
        <p:spPr>
          <a:xfrm>
            <a:off x="0" y="0"/>
            <a:ext cx="12192000" cy="6858000"/>
          </a:xfrm>
          <a:prstGeom prst="rect">
            <a:avLst/>
          </a:prstGeom>
          <a:solidFill>
            <a:schemeClr val="accent1"/>
          </a:solidFill>
        </p:spPr>
        <p:txBody>
          <a:bodyPr wrap="square" lIns="360000" tIns="0" rIns="360000" bIns="0" anchor="ctr" anchorCtr="0">
            <a:noAutofit/>
          </a:bodyPr>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78057" y="1351369"/>
            <a:ext cx="5375997" cy="2230031"/>
          </a:xfrm>
        </p:spPr>
        <p:txBody>
          <a:bodyPr anchor="t">
            <a:normAutofit/>
          </a:bodyPr>
          <a:lstStyle>
            <a:lvl1pPr>
              <a:lnSpc>
                <a:spcPct val="90000"/>
              </a:lnSpc>
              <a:defRPr sz="3200" b="0">
                <a:solidFill>
                  <a:schemeClr val="accent2"/>
                </a:solidFill>
                <a:latin typeface="+mn-lt"/>
              </a:defRPr>
            </a:lvl1pPr>
          </a:lstStyle>
          <a:p>
            <a:r>
              <a:rPr lang="nl-NL" noProof="0" dirty="0"/>
              <a:t>Plaats hier je quote, teksten of samenvattingstekst </a:t>
            </a:r>
            <a:r>
              <a:rPr lang="nl-NL" noProof="0" dirty="0" err="1"/>
              <a:t>lorem</a:t>
            </a:r>
            <a:r>
              <a:rPr lang="nl-NL" noProof="0" dirty="0"/>
              <a:t> ipsum dolor </a:t>
            </a:r>
            <a:r>
              <a:rPr lang="nl-NL" noProof="0" dirty="0" err="1"/>
              <a:t>sit</a:t>
            </a:r>
            <a:r>
              <a:rPr lang="nl-NL" noProof="0" dirty="0"/>
              <a:t> </a:t>
            </a:r>
            <a:r>
              <a:rPr lang="nl-NL" noProof="0" dirty="0" err="1"/>
              <a:t>amete</a:t>
            </a:r>
            <a:r>
              <a:rPr lang="nl-NL" noProof="0" dirty="0"/>
              <a:t>, </a:t>
            </a:r>
            <a:r>
              <a:rPr lang="nl-NL" noProof="0" dirty="0" err="1"/>
              <a:t>consectetuester</a:t>
            </a:r>
            <a:r>
              <a:rPr lang="nl-NL" noProof="0" dirty="0"/>
              <a:t> </a:t>
            </a:r>
            <a:r>
              <a:rPr lang="nl-NL" noProof="0" dirty="0" err="1"/>
              <a:t>adipiscing</a:t>
            </a:r>
            <a:r>
              <a:rPr lang="nl-NL" noProof="0" dirty="0"/>
              <a:t> </a:t>
            </a:r>
            <a:r>
              <a:rPr lang="nl-NL" noProof="0" dirty="0" err="1"/>
              <a:t>elitsa</a:t>
            </a:r>
            <a:r>
              <a:rPr lang="nl-NL" noProof="0" dirty="0"/>
              <a:t>. </a:t>
            </a:r>
            <a:r>
              <a:rPr lang="nl-NL" noProof="0" dirty="0" err="1"/>
              <a:t>Maecenas</a:t>
            </a:r>
            <a:r>
              <a:rPr lang="nl-NL" noProof="0" dirty="0"/>
              <a:t> por </a:t>
            </a:r>
            <a:r>
              <a:rPr lang="nl-NL" noProof="0" dirty="0" err="1"/>
              <a:t>conguest</a:t>
            </a:r>
            <a:r>
              <a:rPr lang="nl-NL" noProof="0" dirty="0"/>
              <a:t> massa </a:t>
            </a:r>
            <a:r>
              <a:rPr lang="nl-NL" noProof="0" dirty="0" err="1"/>
              <a:t>lorem</a:t>
            </a:r>
            <a:r>
              <a:rPr lang="nl-NL" noProof="0" dirty="0"/>
              <a:t> </a:t>
            </a:r>
            <a:r>
              <a:rPr lang="nl-NL" noProof="0" dirty="0" err="1"/>
              <a:t>ipsum</a:t>
            </a:r>
            <a:r>
              <a:rPr lang="nl-NL" noProof="0" dirty="0"/>
              <a:t>.</a:t>
            </a:r>
          </a:p>
        </p:txBody>
      </p:sp>
      <p:sp>
        <p:nvSpPr>
          <p:cNvPr id="3" name="Rechthoek: afgeronde hoeken 2">
            <a:extLst>
              <a:ext uri="{FF2B5EF4-FFF2-40B4-BE49-F238E27FC236}">
                <a16:creationId xmlns:a16="http://schemas.microsoft.com/office/drawing/2014/main" id="{D522BCD9-44B7-4FDA-8E9F-59CF2FC447F1}"/>
              </a:ext>
            </a:extLst>
          </p:cNvPr>
          <p:cNvSpPr/>
          <p:nvPr userDrawn="1"/>
        </p:nvSpPr>
        <p:spPr>
          <a:xfrm>
            <a:off x="4799991" y="-507282"/>
            <a:ext cx="2708141"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Samenvatting (GEEL)</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p:txBody>
          <a:bodyPr/>
          <a:lstStyle>
            <a:lvl1pPr>
              <a:defRPr>
                <a:solidFill>
                  <a:schemeClr val="accent2"/>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317999"/>
            <a:ext cx="239141" cy="539999"/>
          </a:xfrm>
          <a:noFill/>
        </p:spPr>
        <p:txBody>
          <a:bodyPr/>
          <a:lstStyle>
            <a:lvl1pPr>
              <a:defRPr>
                <a:solidFill>
                  <a:schemeClr val="tx1"/>
                </a:solidFill>
              </a:defRPr>
            </a:lvl1pPr>
          </a:lstStyle>
          <a:p>
            <a:r>
              <a:rPr lang="nl-NL"/>
              <a:t>99</a:t>
            </a:r>
            <a:endParaRPr lang="nl-NL" dirty="0"/>
          </a:p>
        </p:txBody>
      </p:sp>
      <p:grpSp>
        <p:nvGrpSpPr>
          <p:cNvPr id="64" name="Groep 63">
            <a:extLst>
              <a:ext uri="{FF2B5EF4-FFF2-40B4-BE49-F238E27FC236}">
                <a16:creationId xmlns:a16="http://schemas.microsoft.com/office/drawing/2014/main" id="{5A1DDA18-1981-4620-873F-97D7F4B2FD8F}"/>
              </a:ext>
            </a:extLst>
          </p:cNvPr>
          <p:cNvGrpSpPr/>
          <p:nvPr userDrawn="1"/>
        </p:nvGrpSpPr>
        <p:grpSpPr>
          <a:xfrm>
            <a:off x="12377867" y="0"/>
            <a:ext cx="3593091" cy="6025208"/>
            <a:chOff x="12377867" y="0"/>
            <a:chExt cx="3593091" cy="6025208"/>
          </a:xfrm>
        </p:grpSpPr>
        <p:sp>
          <p:nvSpPr>
            <p:cNvPr id="66" name="Rechthoek 65">
              <a:extLst>
                <a:ext uri="{FF2B5EF4-FFF2-40B4-BE49-F238E27FC236}">
                  <a16:creationId xmlns:a16="http://schemas.microsoft.com/office/drawing/2014/main" id="{FAB20E46-1F52-4DB9-A539-8B2576881B5B}"/>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67" name="Ovaal 66">
              <a:extLst>
                <a:ext uri="{FF2B5EF4-FFF2-40B4-BE49-F238E27FC236}">
                  <a16:creationId xmlns:a16="http://schemas.microsoft.com/office/drawing/2014/main" id="{732C16C9-8761-4537-B8E8-6932ADEAA450}"/>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68" name="Rechthoek 67">
              <a:extLst>
                <a:ext uri="{FF2B5EF4-FFF2-40B4-BE49-F238E27FC236}">
                  <a16:creationId xmlns:a16="http://schemas.microsoft.com/office/drawing/2014/main" id="{871CD0F0-49AE-4EAB-ACAA-32A21BB4E59F}"/>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69" name="Groep 68">
              <a:extLst>
                <a:ext uri="{FF2B5EF4-FFF2-40B4-BE49-F238E27FC236}">
                  <a16:creationId xmlns:a16="http://schemas.microsoft.com/office/drawing/2014/main" id="{1E6179CD-1381-48CA-B432-65D4AB680657}"/>
                </a:ext>
              </a:extLst>
            </p:cNvPr>
            <p:cNvGrpSpPr/>
            <p:nvPr userDrawn="1"/>
          </p:nvGrpSpPr>
          <p:grpSpPr>
            <a:xfrm>
              <a:off x="12847853" y="1231351"/>
              <a:ext cx="294789" cy="318834"/>
              <a:chOff x="14466489" y="1001522"/>
              <a:chExt cx="290627" cy="314333"/>
            </a:xfrm>
          </p:grpSpPr>
          <p:sp>
            <p:nvSpPr>
              <p:cNvPr id="109" name="Rechthoek 108">
                <a:extLst>
                  <a:ext uri="{FF2B5EF4-FFF2-40B4-BE49-F238E27FC236}">
                    <a16:creationId xmlns:a16="http://schemas.microsoft.com/office/drawing/2014/main" id="{157341CB-C656-4B4D-9384-84438AF56C2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0" name="Ovaal 109">
                <a:extLst>
                  <a:ext uri="{FF2B5EF4-FFF2-40B4-BE49-F238E27FC236}">
                    <a16:creationId xmlns:a16="http://schemas.microsoft.com/office/drawing/2014/main" id="{37F163B9-5FA3-4194-BBEC-FA7896CE4D8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1" name="Vrije vorm: vorm 110">
                <a:extLst>
                  <a:ext uri="{FF2B5EF4-FFF2-40B4-BE49-F238E27FC236}">
                    <a16:creationId xmlns:a16="http://schemas.microsoft.com/office/drawing/2014/main" id="{D1532AD8-2811-4842-A20A-65874F7F74F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2" name="Rechthoek: afgeronde hoeken 111">
                <a:extLst>
                  <a:ext uri="{FF2B5EF4-FFF2-40B4-BE49-F238E27FC236}">
                    <a16:creationId xmlns:a16="http://schemas.microsoft.com/office/drawing/2014/main" id="{9BE87A5C-4AD3-413D-A110-74E715DF6E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3" name="Rechte verbindingslijn 112">
                <a:extLst>
                  <a:ext uri="{FF2B5EF4-FFF2-40B4-BE49-F238E27FC236}">
                    <a16:creationId xmlns:a16="http://schemas.microsoft.com/office/drawing/2014/main" id="{2E34B0D2-C50C-4313-8B38-E131A107177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E15D43E2-0765-4AC3-9B2D-E9E82EDE032B}"/>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0" name="Ovaal 69">
              <a:extLst>
                <a:ext uri="{FF2B5EF4-FFF2-40B4-BE49-F238E27FC236}">
                  <a16:creationId xmlns:a16="http://schemas.microsoft.com/office/drawing/2014/main" id="{1E1F62C7-DB58-464F-97B0-B11BA9CF53E0}"/>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1" name="Rechthoek 70">
              <a:extLst>
                <a:ext uri="{FF2B5EF4-FFF2-40B4-BE49-F238E27FC236}">
                  <a16:creationId xmlns:a16="http://schemas.microsoft.com/office/drawing/2014/main" id="{C1388945-3D62-4412-9512-7091EC2D48E6}"/>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2" name="Groep 71">
              <a:extLst>
                <a:ext uri="{FF2B5EF4-FFF2-40B4-BE49-F238E27FC236}">
                  <a16:creationId xmlns:a16="http://schemas.microsoft.com/office/drawing/2014/main" id="{F9097048-E1B0-4175-AD8E-88850359E40B}"/>
                </a:ext>
              </a:extLst>
            </p:cNvPr>
            <p:cNvGrpSpPr/>
            <p:nvPr userDrawn="1"/>
          </p:nvGrpSpPr>
          <p:grpSpPr>
            <a:xfrm>
              <a:off x="12852713" y="2164285"/>
              <a:ext cx="825500" cy="209550"/>
              <a:chOff x="13504624" y="2482850"/>
              <a:chExt cx="825500" cy="209550"/>
            </a:xfrm>
          </p:grpSpPr>
          <p:sp>
            <p:nvSpPr>
              <p:cNvPr id="106" name="Rechthoek 105">
                <a:extLst>
                  <a:ext uri="{FF2B5EF4-FFF2-40B4-BE49-F238E27FC236}">
                    <a16:creationId xmlns:a16="http://schemas.microsoft.com/office/drawing/2014/main" id="{6BF3DF19-535E-4E15-A0F4-237B98ACDD1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07" name="Rechte verbindingslijn 106">
                <a:extLst>
                  <a:ext uri="{FF2B5EF4-FFF2-40B4-BE49-F238E27FC236}">
                    <a16:creationId xmlns:a16="http://schemas.microsoft.com/office/drawing/2014/main" id="{A4D4EBF5-A9FA-48EA-BC55-A7D8C74EF53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8" name="Gelijkbenige driehoek 107">
                <a:extLst>
                  <a:ext uri="{FF2B5EF4-FFF2-40B4-BE49-F238E27FC236}">
                    <a16:creationId xmlns:a16="http://schemas.microsoft.com/office/drawing/2014/main" id="{EACC67D7-AF32-4DBE-BC26-320280DB85B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73" name="Ovaal 72">
              <a:extLst>
                <a:ext uri="{FF2B5EF4-FFF2-40B4-BE49-F238E27FC236}">
                  <a16:creationId xmlns:a16="http://schemas.microsoft.com/office/drawing/2014/main" id="{5DA205F6-6103-4538-9AB1-806988526802}"/>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4" name="Rechthoek 73">
              <a:extLst>
                <a:ext uri="{FF2B5EF4-FFF2-40B4-BE49-F238E27FC236}">
                  <a16:creationId xmlns:a16="http://schemas.microsoft.com/office/drawing/2014/main" id="{137A668A-BB71-4B8B-99E4-66F5C0DDB246}"/>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6" name="Ovaal 75">
              <a:extLst>
                <a:ext uri="{FF2B5EF4-FFF2-40B4-BE49-F238E27FC236}">
                  <a16:creationId xmlns:a16="http://schemas.microsoft.com/office/drawing/2014/main" id="{F3333BDD-8585-4516-8129-25F16FCD373A}"/>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77" name="Rechthoek 76">
              <a:extLst>
                <a:ext uri="{FF2B5EF4-FFF2-40B4-BE49-F238E27FC236}">
                  <a16:creationId xmlns:a16="http://schemas.microsoft.com/office/drawing/2014/main" id="{22FB3DAA-81CA-47B8-9047-C480B073B4DB}"/>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gele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geel intensiteit.</a:t>
              </a:r>
            </a:p>
          </p:txBody>
        </p:sp>
        <p:sp>
          <p:nvSpPr>
            <p:cNvPr id="78" name="Rechthoek 77">
              <a:extLst>
                <a:ext uri="{FF2B5EF4-FFF2-40B4-BE49-F238E27FC236}">
                  <a16:creationId xmlns:a16="http://schemas.microsoft.com/office/drawing/2014/main" id="{E9CF4229-8D90-4CC0-951F-A905EF33F214}"/>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79" name="Groep 78">
              <a:extLst>
                <a:ext uri="{FF2B5EF4-FFF2-40B4-BE49-F238E27FC236}">
                  <a16:creationId xmlns:a16="http://schemas.microsoft.com/office/drawing/2014/main" id="{EF33C1F0-6BFE-448B-A39E-E33C33F10842}"/>
                </a:ext>
              </a:extLst>
            </p:cNvPr>
            <p:cNvGrpSpPr/>
            <p:nvPr userDrawn="1"/>
          </p:nvGrpSpPr>
          <p:grpSpPr>
            <a:xfrm>
              <a:off x="13678213" y="3399207"/>
              <a:ext cx="1222990" cy="563933"/>
              <a:chOff x="-2485819" y="3399207"/>
              <a:chExt cx="1222990" cy="563933"/>
            </a:xfrm>
          </p:grpSpPr>
          <p:sp>
            <p:nvSpPr>
              <p:cNvPr id="83" name="Rechthoek 82">
                <a:extLst>
                  <a:ext uri="{FF2B5EF4-FFF2-40B4-BE49-F238E27FC236}">
                    <a16:creationId xmlns:a16="http://schemas.microsoft.com/office/drawing/2014/main" id="{D6D80566-6E71-4980-A804-57DB9DF271D7}"/>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A78A587A-0053-4EC1-A35E-875565529C8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85" name="Groep 84">
                <a:extLst>
                  <a:ext uri="{FF2B5EF4-FFF2-40B4-BE49-F238E27FC236}">
                    <a16:creationId xmlns:a16="http://schemas.microsoft.com/office/drawing/2014/main" id="{FD7DF064-5C68-41DF-89F1-284ADA265977}"/>
                  </a:ext>
                </a:extLst>
              </p:cNvPr>
              <p:cNvGrpSpPr/>
              <p:nvPr userDrawn="1"/>
            </p:nvGrpSpPr>
            <p:grpSpPr>
              <a:xfrm>
                <a:off x="-2403869" y="3460544"/>
                <a:ext cx="155951" cy="131922"/>
                <a:chOff x="12968836" y="3354170"/>
                <a:chExt cx="404806" cy="342433"/>
              </a:xfrm>
            </p:grpSpPr>
            <p:sp>
              <p:nvSpPr>
                <p:cNvPr id="98" name="Rechthoek: afgeronde hoeken 97">
                  <a:extLst>
                    <a:ext uri="{FF2B5EF4-FFF2-40B4-BE49-F238E27FC236}">
                      <a16:creationId xmlns:a16="http://schemas.microsoft.com/office/drawing/2014/main" id="{71DBA12B-AB76-4EEF-BD88-71B04D9CBC5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9" name="Rechthoek 98">
                  <a:extLst>
                    <a:ext uri="{FF2B5EF4-FFF2-40B4-BE49-F238E27FC236}">
                      <a16:creationId xmlns:a16="http://schemas.microsoft.com/office/drawing/2014/main" id="{3D966858-1530-497C-B513-519495BFB6D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01A7CCA9-A783-470B-AD3C-3E238566AAF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1" name="Rechthoek 100">
                  <a:extLst>
                    <a:ext uri="{FF2B5EF4-FFF2-40B4-BE49-F238E27FC236}">
                      <a16:creationId xmlns:a16="http://schemas.microsoft.com/office/drawing/2014/main" id="{783702AD-649C-4048-8840-51C9EE022C8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A3BBC737-95A1-4D37-BAB9-79D749EFF55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3" name="Rechthoek 102">
                  <a:extLst>
                    <a:ext uri="{FF2B5EF4-FFF2-40B4-BE49-F238E27FC236}">
                      <a16:creationId xmlns:a16="http://schemas.microsoft.com/office/drawing/2014/main" id="{D2FCAA7C-2601-4381-93A6-B0E71E23EFFE}"/>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86" name="Groep 85">
                <a:extLst>
                  <a:ext uri="{FF2B5EF4-FFF2-40B4-BE49-F238E27FC236}">
                    <a16:creationId xmlns:a16="http://schemas.microsoft.com/office/drawing/2014/main" id="{58BD9CB8-95E5-4F8E-BFB7-56622C6751AF}"/>
                  </a:ext>
                </a:extLst>
              </p:cNvPr>
              <p:cNvGrpSpPr/>
              <p:nvPr userDrawn="1"/>
            </p:nvGrpSpPr>
            <p:grpSpPr>
              <a:xfrm>
                <a:off x="-2423424" y="3690208"/>
                <a:ext cx="166739" cy="218963"/>
                <a:chOff x="12940828" y="3950597"/>
                <a:chExt cx="432813" cy="568367"/>
              </a:xfrm>
            </p:grpSpPr>
            <p:grpSp>
              <p:nvGrpSpPr>
                <p:cNvPr id="90" name="Groep 89">
                  <a:extLst>
                    <a:ext uri="{FF2B5EF4-FFF2-40B4-BE49-F238E27FC236}">
                      <a16:creationId xmlns:a16="http://schemas.microsoft.com/office/drawing/2014/main" id="{26796FEF-077E-406A-A929-68B99F82F462}"/>
                    </a:ext>
                  </a:extLst>
                </p:cNvPr>
                <p:cNvGrpSpPr/>
                <p:nvPr userDrawn="1"/>
              </p:nvGrpSpPr>
              <p:grpSpPr>
                <a:xfrm>
                  <a:off x="13000382" y="4006891"/>
                  <a:ext cx="373259" cy="315747"/>
                  <a:chOff x="12968836" y="3354170"/>
                  <a:chExt cx="404806" cy="342433"/>
                </a:xfrm>
              </p:grpSpPr>
              <p:sp>
                <p:nvSpPr>
                  <p:cNvPr id="92" name="Rechthoek: afgeronde hoeken 91">
                    <a:extLst>
                      <a:ext uri="{FF2B5EF4-FFF2-40B4-BE49-F238E27FC236}">
                        <a16:creationId xmlns:a16="http://schemas.microsoft.com/office/drawing/2014/main" id="{78E08E1A-93AC-42AC-8EEF-0F39A57BF75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3" name="Rechthoek 92">
                    <a:extLst>
                      <a:ext uri="{FF2B5EF4-FFF2-40B4-BE49-F238E27FC236}">
                        <a16:creationId xmlns:a16="http://schemas.microsoft.com/office/drawing/2014/main" id="{F1B017BD-680F-4F73-A6C3-C80BFBA4B5F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9BD3A7EA-7104-4299-A720-5B9B8223CFD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1885216B-AD7C-463D-8A84-514917A1B31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6" name="Rechthoek 95">
                    <a:extLst>
                      <a:ext uri="{FF2B5EF4-FFF2-40B4-BE49-F238E27FC236}">
                        <a16:creationId xmlns:a16="http://schemas.microsoft.com/office/drawing/2014/main" id="{648A9C93-C7B8-412C-A014-779F5A63864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7" name="Rechthoek 96">
                    <a:extLst>
                      <a:ext uri="{FF2B5EF4-FFF2-40B4-BE49-F238E27FC236}">
                        <a16:creationId xmlns:a16="http://schemas.microsoft.com/office/drawing/2014/main" id="{94ABF68D-2D05-45F1-AC8F-6197E73D60D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91" name="Boog 90">
                  <a:extLst>
                    <a:ext uri="{FF2B5EF4-FFF2-40B4-BE49-F238E27FC236}">
                      <a16:creationId xmlns:a16="http://schemas.microsoft.com/office/drawing/2014/main" id="{BD2A8030-0CD2-46A2-B9CF-1E7744662AE5}"/>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7" name="Tekstvak 86">
                <a:extLst>
                  <a:ext uri="{FF2B5EF4-FFF2-40B4-BE49-F238E27FC236}">
                    <a16:creationId xmlns:a16="http://schemas.microsoft.com/office/drawing/2014/main" id="{B0912753-9D3D-43FF-92E3-56F98B951590}"/>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88" name="Tekstvak 87">
                <a:extLst>
                  <a:ext uri="{FF2B5EF4-FFF2-40B4-BE49-F238E27FC236}">
                    <a16:creationId xmlns:a16="http://schemas.microsoft.com/office/drawing/2014/main" id="{42988A8B-E213-471E-AC63-FFC41898C10B}"/>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89" name="Vrije vorm: vorm 88">
                <a:extLst>
                  <a:ext uri="{FF2B5EF4-FFF2-40B4-BE49-F238E27FC236}">
                    <a16:creationId xmlns:a16="http://schemas.microsoft.com/office/drawing/2014/main" id="{0FA3BAFE-C9A0-4071-90AC-58B8CADA0EF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80" name="Groep 79">
              <a:extLst>
                <a:ext uri="{FF2B5EF4-FFF2-40B4-BE49-F238E27FC236}">
                  <a16:creationId xmlns:a16="http://schemas.microsoft.com/office/drawing/2014/main" id="{BA12F7AB-6108-49EF-BD53-9858424374E1}"/>
                </a:ext>
              </a:extLst>
            </p:cNvPr>
            <p:cNvGrpSpPr/>
            <p:nvPr userDrawn="1"/>
          </p:nvGrpSpPr>
          <p:grpSpPr>
            <a:xfrm>
              <a:off x="12844617" y="4872994"/>
              <a:ext cx="2843058" cy="862695"/>
              <a:chOff x="12844617" y="4872994"/>
              <a:chExt cx="2843058" cy="862695"/>
            </a:xfrm>
          </p:grpSpPr>
          <p:pic>
            <p:nvPicPr>
              <p:cNvPr id="81" name="Afbeelding 80">
                <a:extLst>
                  <a:ext uri="{FF2B5EF4-FFF2-40B4-BE49-F238E27FC236}">
                    <a16:creationId xmlns:a16="http://schemas.microsoft.com/office/drawing/2014/main" id="{334CD845-8C48-4DDF-A0FD-4C47AF46EF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82" name="Afbeelding 81">
                <a:extLst>
                  <a:ext uri="{FF2B5EF4-FFF2-40B4-BE49-F238E27FC236}">
                    <a16:creationId xmlns:a16="http://schemas.microsoft.com/office/drawing/2014/main" id="{384E3BB5-8DC4-47B4-8E52-2F532BB1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118" name="Tijdelijke aanduiding voor tekst 117">
            <a:extLst>
              <a:ext uri="{FF2B5EF4-FFF2-40B4-BE49-F238E27FC236}">
                <a16:creationId xmlns:a16="http://schemas.microsoft.com/office/drawing/2014/main" id="{49447F08-7415-4360-88F7-9C980BC85C98}"/>
              </a:ext>
            </a:extLst>
          </p:cNvPr>
          <p:cNvSpPr>
            <a:spLocks noGrp="1"/>
          </p:cNvSpPr>
          <p:nvPr>
            <p:ph type="body" sz="quarter" idx="19" hasCustomPrompt="1"/>
          </p:nvPr>
        </p:nvSpPr>
        <p:spPr>
          <a:xfrm>
            <a:off x="778056" y="714971"/>
            <a:ext cx="448986" cy="382015"/>
          </a:xfrm>
          <a:custGeom>
            <a:avLst/>
            <a:gdLst>
              <a:gd name="connsiteX0" fmla="*/ 425660 w 448986"/>
              <a:gd name="connsiteY0" fmla="*/ 0 h 428128"/>
              <a:gd name="connsiteX1" fmla="*/ 425660 w 448986"/>
              <a:gd name="connsiteY1" fmla="*/ 104175 h 428128"/>
              <a:gd name="connsiteX2" fmla="*/ 358707 w 448986"/>
              <a:gd name="connsiteY2" fmla="*/ 197509 h 428128"/>
              <a:gd name="connsiteX3" fmla="*/ 358707 w 448986"/>
              <a:gd name="connsiteY3" fmla="*/ 233644 h 428128"/>
              <a:gd name="connsiteX4" fmla="*/ 448986 w 448986"/>
              <a:gd name="connsiteY4" fmla="*/ 233644 h 428128"/>
              <a:gd name="connsiteX5" fmla="*/ 448986 w 448986"/>
              <a:gd name="connsiteY5" fmla="*/ 428128 h 428128"/>
              <a:gd name="connsiteX6" fmla="*/ 254503 w 448986"/>
              <a:gd name="connsiteY6" fmla="*/ 428128 h 428128"/>
              <a:gd name="connsiteX7" fmla="*/ 254503 w 448986"/>
              <a:gd name="connsiteY7" fmla="*/ 197509 h 428128"/>
              <a:gd name="connsiteX8" fmla="*/ 317255 w 448986"/>
              <a:gd name="connsiteY8" fmla="*/ 35548 h 428128"/>
              <a:gd name="connsiteX9" fmla="*/ 425660 w 448986"/>
              <a:gd name="connsiteY9" fmla="*/ 0 h 428128"/>
              <a:gd name="connsiteX10" fmla="*/ 171157 w 448986"/>
              <a:gd name="connsiteY10" fmla="*/ 0 h 428128"/>
              <a:gd name="connsiteX11" fmla="*/ 171157 w 448986"/>
              <a:gd name="connsiteY11" fmla="*/ 104175 h 428128"/>
              <a:gd name="connsiteX12" fmla="*/ 104175 w 448986"/>
              <a:gd name="connsiteY12" fmla="*/ 197509 h 428128"/>
              <a:gd name="connsiteX13" fmla="*/ 104175 w 448986"/>
              <a:gd name="connsiteY13" fmla="*/ 233644 h 428128"/>
              <a:gd name="connsiteX14" fmla="*/ 194483 w 448986"/>
              <a:gd name="connsiteY14" fmla="*/ 233644 h 428128"/>
              <a:gd name="connsiteX15" fmla="*/ 194483 w 448986"/>
              <a:gd name="connsiteY15" fmla="*/ 428128 h 428128"/>
              <a:gd name="connsiteX16" fmla="*/ 0 w 448986"/>
              <a:gd name="connsiteY16" fmla="*/ 428128 h 428128"/>
              <a:gd name="connsiteX17" fmla="*/ 0 w 448986"/>
              <a:gd name="connsiteY17" fmla="*/ 197509 h 428128"/>
              <a:gd name="connsiteX18" fmla="*/ 62752 w 448986"/>
              <a:gd name="connsiteY18" fmla="*/ 35548 h 428128"/>
              <a:gd name="connsiteX19" fmla="*/ 171157 w 448986"/>
              <a:gd name="connsiteY19" fmla="*/ 0 h 42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986" h="428128">
                <a:moveTo>
                  <a:pt x="425660" y="0"/>
                </a:moveTo>
                <a:lnTo>
                  <a:pt x="425660" y="104175"/>
                </a:lnTo>
                <a:cubicBezTo>
                  <a:pt x="402246" y="104175"/>
                  <a:pt x="358678" y="104175"/>
                  <a:pt x="358707" y="197509"/>
                </a:cubicBezTo>
                <a:lnTo>
                  <a:pt x="358707" y="233644"/>
                </a:lnTo>
                <a:lnTo>
                  <a:pt x="448986" y="233644"/>
                </a:lnTo>
                <a:lnTo>
                  <a:pt x="448986" y="428128"/>
                </a:lnTo>
                <a:lnTo>
                  <a:pt x="254503" y="428128"/>
                </a:lnTo>
                <a:lnTo>
                  <a:pt x="254503" y="197509"/>
                </a:lnTo>
                <a:cubicBezTo>
                  <a:pt x="254503" y="124123"/>
                  <a:pt x="275626" y="69626"/>
                  <a:pt x="317255" y="35548"/>
                </a:cubicBezTo>
                <a:cubicBezTo>
                  <a:pt x="346075" y="11957"/>
                  <a:pt x="382533" y="0"/>
                  <a:pt x="425660" y="0"/>
                </a:cubicBezTo>
                <a:close/>
                <a:moveTo>
                  <a:pt x="171157" y="0"/>
                </a:moveTo>
                <a:lnTo>
                  <a:pt x="171157" y="104175"/>
                </a:lnTo>
                <a:cubicBezTo>
                  <a:pt x="147743" y="104175"/>
                  <a:pt x="104175" y="104175"/>
                  <a:pt x="104175" y="197509"/>
                </a:cubicBezTo>
                <a:lnTo>
                  <a:pt x="104175" y="233644"/>
                </a:lnTo>
                <a:lnTo>
                  <a:pt x="194483" y="233644"/>
                </a:lnTo>
                <a:lnTo>
                  <a:pt x="194483" y="428128"/>
                </a:lnTo>
                <a:lnTo>
                  <a:pt x="0" y="428128"/>
                </a:lnTo>
                <a:lnTo>
                  <a:pt x="0" y="197509"/>
                </a:lnTo>
                <a:cubicBezTo>
                  <a:pt x="0" y="124123"/>
                  <a:pt x="21123" y="69626"/>
                  <a:pt x="62752" y="35548"/>
                </a:cubicBezTo>
                <a:cubicBezTo>
                  <a:pt x="91572" y="11957"/>
                  <a:pt x="128059" y="0"/>
                  <a:pt x="171157" y="0"/>
                </a:cubicBezTo>
                <a:close/>
              </a:path>
            </a:pathLst>
          </a:custGeom>
          <a:solidFill>
            <a:schemeClr val="accent2"/>
          </a:solid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1" name="Tijdelijke aanduiding voor tekst 10">
            <a:extLst>
              <a:ext uri="{FF2B5EF4-FFF2-40B4-BE49-F238E27FC236}">
                <a16:creationId xmlns:a16="http://schemas.microsoft.com/office/drawing/2014/main" id="{0B24B83D-D7CC-4384-90B0-6B84DD7B6B0D}"/>
              </a:ext>
            </a:extLst>
          </p:cNvPr>
          <p:cNvSpPr>
            <a:spLocks noGrp="1"/>
          </p:cNvSpPr>
          <p:nvPr>
            <p:ph type="body" sz="quarter" idx="20" hasCustomPrompt="1"/>
          </p:nvPr>
        </p:nvSpPr>
        <p:spPr>
          <a:xfrm>
            <a:off x="778782" y="4114870"/>
            <a:ext cx="3899082" cy="316485"/>
          </a:xfrm>
        </p:spPr>
        <p:txBody>
          <a:bodyPr/>
          <a:lstStyle>
            <a:lvl1pPr>
              <a:buNone/>
              <a:defRPr sz="2000" b="1">
                <a:solidFill>
                  <a:schemeClr val="accent2"/>
                </a:solidFill>
                <a:latin typeface="+mj-lt"/>
              </a:defRPr>
            </a:lvl1pPr>
          </a:lstStyle>
          <a:p>
            <a:pPr lvl="0"/>
            <a:r>
              <a:rPr lang="en-US" dirty="0" err="1"/>
              <a:t>Plaats</a:t>
            </a:r>
            <a:r>
              <a:rPr lang="en-US" dirty="0"/>
              <a:t> </a:t>
            </a:r>
            <a:r>
              <a:rPr lang="en-US" dirty="0" err="1"/>
              <a:t>hier</a:t>
            </a:r>
            <a:r>
              <a:rPr lang="en-US" dirty="0"/>
              <a:t> de naam van je </a:t>
            </a:r>
            <a:r>
              <a:rPr lang="en-US" dirty="0" err="1"/>
              <a:t>referentie</a:t>
            </a:r>
            <a:endParaRPr lang="en-US" dirty="0"/>
          </a:p>
        </p:txBody>
      </p:sp>
      <p:sp>
        <p:nvSpPr>
          <p:cNvPr id="119" name="Tijdelijke aanduiding voor tekst 10">
            <a:extLst>
              <a:ext uri="{FF2B5EF4-FFF2-40B4-BE49-F238E27FC236}">
                <a16:creationId xmlns:a16="http://schemas.microsoft.com/office/drawing/2014/main" id="{C7937E0C-7F65-436E-A2F8-B305623BA48B}"/>
              </a:ext>
            </a:extLst>
          </p:cNvPr>
          <p:cNvSpPr>
            <a:spLocks noGrp="1"/>
          </p:cNvSpPr>
          <p:nvPr>
            <p:ph type="body" sz="quarter" idx="21" hasCustomPrompt="1"/>
          </p:nvPr>
        </p:nvSpPr>
        <p:spPr>
          <a:xfrm>
            <a:off x="778057" y="4484185"/>
            <a:ext cx="3899082" cy="316485"/>
          </a:xfrm>
        </p:spPr>
        <p:txBody>
          <a:bodyPr/>
          <a:lstStyle>
            <a:lvl1pPr>
              <a:buNone/>
              <a:defRPr sz="2000" b="0">
                <a:solidFill>
                  <a:schemeClr val="accent2"/>
                </a:solidFill>
                <a:latin typeface="+mn-lt"/>
              </a:defRPr>
            </a:lvl1pPr>
          </a:lstStyle>
          <a:p>
            <a:pPr lvl="0"/>
            <a:r>
              <a:rPr lang="en-US" dirty="0" err="1"/>
              <a:t>Plaats</a:t>
            </a:r>
            <a:r>
              <a:rPr lang="en-US" dirty="0"/>
              <a:t> </a:t>
            </a:r>
            <a:r>
              <a:rPr lang="en-US" dirty="0" err="1"/>
              <a:t>hier</a:t>
            </a:r>
            <a:r>
              <a:rPr lang="en-US" dirty="0"/>
              <a:t> de </a:t>
            </a:r>
            <a:r>
              <a:rPr lang="en-US" dirty="0" err="1"/>
              <a:t>bedrijfsnaam</a:t>
            </a:r>
            <a:endParaRPr lang="en-US" dirty="0"/>
          </a:p>
        </p:txBody>
      </p:sp>
      <p:sp>
        <p:nvSpPr>
          <p:cNvPr id="117" name="Tijdelijke aanduiding voor tekst 116">
            <a:extLst>
              <a:ext uri="{FF2B5EF4-FFF2-40B4-BE49-F238E27FC236}">
                <a16:creationId xmlns:a16="http://schemas.microsoft.com/office/drawing/2014/main" id="{C7E575B8-E2F9-42D3-97F1-4191FF4B44E3}"/>
              </a:ext>
            </a:extLst>
          </p:cNvPr>
          <p:cNvSpPr>
            <a:spLocks noGrp="1"/>
          </p:cNvSpPr>
          <p:nvPr>
            <p:ph type="body" sz="quarter" idx="22"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20" name="Tijdelijke aanduiding voor tekst 129">
            <a:extLst>
              <a:ext uri="{FF2B5EF4-FFF2-40B4-BE49-F238E27FC236}">
                <a16:creationId xmlns:a16="http://schemas.microsoft.com/office/drawing/2014/main" id="{6C4A6877-8603-4150-9D2F-500123EC3071}"/>
              </a:ext>
            </a:extLst>
          </p:cNvPr>
          <p:cNvSpPr>
            <a:spLocks noGrp="1"/>
          </p:cNvSpPr>
          <p:nvPr>
            <p:ph type="body" sz="quarter" idx="23" hasCustomPrompt="1"/>
          </p:nvPr>
        </p:nvSpPr>
        <p:spPr>
          <a:xfrm>
            <a:off x="10858267" y="6081047"/>
            <a:ext cx="1004077" cy="515772"/>
          </a:xfrm>
          <a:prstGeom prst="rect">
            <a:avLst/>
          </a:prstGeom>
          <a:blipFill>
            <a:blip r:embed="rId3">
              <a:extLst>
                <a:ext uri="{96DAC541-7B7A-43D3-8B79-37D633B846F1}">
                  <asvg:svgBlip xmlns:asvg="http://schemas.microsoft.com/office/drawing/2016/SVG/main" xmlns="" r:embed="rId4"/>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2908246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4X">
    <p:spTree>
      <p:nvGrpSpPr>
        <p:cNvPr id="1" name=""/>
        <p:cNvGrpSpPr/>
        <p:nvPr/>
      </p:nvGrpSpPr>
      <p:grpSpPr>
        <a:xfrm>
          <a:off x="0" y="0"/>
          <a:ext cx="0" cy="0"/>
          <a:chOff x="0" y="0"/>
          <a:chExt cx="0" cy="0"/>
        </a:xfrm>
      </p:grpSpPr>
      <p:sp>
        <p:nvSpPr>
          <p:cNvPr id="124" name="Tijdelijke aanduiding voor afbeelding 123">
            <a:extLst>
              <a:ext uri="{FF2B5EF4-FFF2-40B4-BE49-F238E27FC236}">
                <a16:creationId xmlns:a16="http://schemas.microsoft.com/office/drawing/2014/main" id="{529D980B-52DB-4172-84F3-63571292511B}"/>
              </a:ext>
            </a:extLst>
          </p:cNvPr>
          <p:cNvSpPr>
            <a:spLocks noGrp="1"/>
          </p:cNvSpPr>
          <p:nvPr>
            <p:ph type="pic" sz="quarter" idx="13" hasCustomPrompt="1"/>
          </p:nvPr>
        </p:nvSpPr>
        <p:spPr>
          <a:xfrm>
            <a:off x="0" y="0"/>
            <a:ext cx="12192000" cy="6858000"/>
          </a:xfrm>
          <a:prstGeom prst="rect">
            <a:avLst/>
          </a:prstGeom>
          <a:solidFill>
            <a:schemeClr val="accent2"/>
          </a:solidFill>
        </p:spPr>
        <p:txBody>
          <a:bodyPr wrap="square" lIns="360000" tIns="0" rIns="360000" bIns="0" anchor="ctr" anchorCtr="0">
            <a:noAutofit/>
          </a:bodyPr>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15" name="Tijdelijke aanduiding voor tekst 128">
            <a:extLst>
              <a:ext uri="{FF2B5EF4-FFF2-40B4-BE49-F238E27FC236}">
                <a16:creationId xmlns:a16="http://schemas.microsoft.com/office/drawing/2014/main" id="{3823238C-E20E-41E1-90C2-AFC3AC74BB04}"/>
              </a:ext>
            </a:extLst>
          </p:cNvPr>
          <p:cNvSpPr>
            <a:spLocks noGrp="1"/>
          </p:cNvSpPr>
          <p:nvPr>
            <p:ph type="body" sz="quarter" idx="47" hasCustomPrompt="1"/>
          </p:nvPr>
        </p:nvSpPr>
        <p:spPr>
          <a:xfrm>
            <a:off x="571501" y="759942"/>
            <a:ext cx="4948232" cy="1626260"/>
          </a:xfrm>
          <a:prstGeom prst="roundRect">
            <a:avLst>
              <a:gd name="adj" fmla="val 1243"/>
            </a:avLst>
          </a:prstGeom>
          <a:solidFill>
            <a:schemeClr val="tx2"/>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63543" y="1184211"/>
            <a:ext cx="4568077" cy="704679"/>
          </a:xfrm>
        </p:spPr>
        <p:txBody>
          <a:bodyPr anchor="t">
            <a:normAutofit/>
          </a:bodyPr>
          <a:lstStyle>
            <a:lvl1pPr>
              <a:lnSpc>
                <a:spcPct val="90000"/>
              </a:lnSpc>
              <a:defRPr sz="1600" b="0">
                <a:solidFill>
                  <a:schemeClr val="tx1"/>
                </a:solidFill>
                <a:latin typeface="+mn-lt"/>
              </a:defRPr>
            </a:lvl1pPr>
          </a:lstStyle>
          <a:p>
            <a:r>
              <a:rPr lang="nl-NL" noProof="0" dirty="0"/>
              <a:t>Plaats hier je quote, teksten of samenvattingstekst </a:t>
            </a:r>
            <a:r>
              <a:rPr lang="nl-NL" noProof="0" dirty="0" err="1"/>
              <a:t>lorem</a:t>
            </a:r>
            <a:r>
              <a:rPr lang="nl-NL" noProof="0" dirty="0"/>
              <a:t> ipsum dolor </a:t>
            </a:r>
            <a:r>
              <a:rPr lang="nl-NL" noProof="0" dirty="0" err="1"/>
              <a:t>sit</a:t>
            </a:r>
            <a:r>
              <a:rPr lang="nl-NL" noProof="0" dirty="0"/>
              <a:t> </a:t>
            </a:r>
            <a:r>
              <a:rPr lang="nl-NL" noProof="0" dirty="0" err="1"/>
              <a:t>amete</a:t>
            </a:r>
            <a:r>
              <a:rPr lang="nl-NL" noProof="0" dirty="0"/>
              <a:t>, </a:t>
            </a:r>
            <a:r>
              <a:rPr lang="nl-NL" noProof="0" dirty="0" err="1"/>
              <a:t>consectetuester</a:t>
            </a:r>
            <a:r>
              <a:rPr lang="nl-NL" noProof="0" dirty="0"/>
              <a:t> </a:t>
            </a:r>
            <a:r>
              <a:rPr lang="nl-NL" noProof="0" dirty="0" err="1"/>
              <a:t>adipiscing</a:t>
            </a:r>
            <a:r>
              <a:rPr lang="nl-NL" noProof="0" dirty="0"/>
              <a:t> </a:t>
            </a:r>
            <a:r>
              <a:rPr lang="nl-NL" noProof="0" dirty="0" err="1"/>
              <a:t>elitsa</a:t>
            </a:r>
            <a:r>
              <a:rPr lang="nl-NL" noProof="0" dirty="0"/>
              <a:t>. </a:t>
            </a:r>
            <a:r>
              <a:rPr lang="nl-NL" noProof="0" dirty="0" err="1"/>
              <a:t>Maecenas</a:t>
            </a:r>
            <a:r>
              <a:rPr lang="nl-NL" noProof="0" dirty="0"/>
              <a:t> por </a:t>
            </a:r>
            <a:r>
              <a:rPr lang="nl-NL" noProof="0" dirty="0" err="1"/>
              <a:t>conguest</a:t>
            </a:r>
            <a:r>
              <a:rPr lang="nl-NL" noProof="0" dirty="0"/>
              <a:t> massa </a:t>
            </a:r>
            <a:r>
              <a:rPr lang="nl-NL" noProof="0" dirty="0" err="1"/>
              <a:t>lorem</a:t>
            </a:r>
            <a:r>
              <a:rPr lang="nl-NL" noProof="0" dirty="0"/>
              <a:t> </a:t>
            </a:r>
            <a:r>
              <a:rPr lang="nl-NL" noProof="0" dirty="0" err="1"/>
              <a:t>ipsum</a:t>
            </a:r>
            <a:r>
              <a:rPr lang="nl-NL" noProof="0" dirty="0"/>
              <a:t>.</a:t>
            </a:r>
          </a:p>
        </p:txBody>
      </p:sp>
      <p:sp>
        <p:nvSpPr>
          <p:cNvPr id="3" name="Rechthoek: afgeronde hoeken 2">
            <a:extLst>
              <a:ext uri="{FF2B5EF4-FFF2-40B4-BE49-F238E27FC236}">
                <a16:creationId xmlns:a16="http://schemas.microsoft.com/office/drawing/2014/main" id="{D522BCD9-44B7-4FDA-8E9F-59CF2FC447F1}"/>
              </a:ext>
            </a:extLst>
          </p:cNvPr>
          <p:cNvSpPr/>
          <p:nvPr userDrawn="1"/>
        </p:nvSpPr>
        <p:spPr>
          <a:xfrm>
            <a:off x="5414618" y="-507282"/>
            <a:ext cx="1362774"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none" baseline="0" noProof="0" dirty="0">
                <a:solidFill>
                  <a:schemeClr val="accent2"/>
                </a:solidFill>
                <a:latin typeface="+mj-lt"/>
              </a:rPr>
              <a:t>QUOTE 4X</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317999"/>
            <a:ext cx="239141" cy="539999"/>
          </a:xfrm>
          <a:noFill/>
        </p:spPr>
        <p:txBody>
          <a:bodyPr/>
          <a:lstStyle>
            <a:lvl1pPr>
              <a:defRPr>
                <a:solidFill>
                  <a:schemeClr val="bg1"/>
                </a:solidFill>
              </a:defRPr>
            </a:lvl1pPr>
          </a:lstStyle>
          <a:p>
            <a:r>
              <a:rPr lang="nl-NL"/>
              <a:t>99</a:t>
            </a:r>
            <a:endParaRPr lang="nl-NL" dirty="0">
              <a:solidFill>
                <a:schemeClr val="bg1"/>
              </a:solidFill>
            </a:endParaRPr>
          </a:p>
        </p:txBody>
      </p:sp>
      <p:grpSp>
        <p:nvGrpSpPr>
          <p:cNvPr id="64" name="Groep 63">
            <a:extLst>
              <a:ext uri="{FF2B5EF4-FFF2-40B4-BE49-F238E27FC236}">
                <a16:creationId xmlns:a16="http://schemas.microsoft.com/office/drawing/2014/main" id="{5A1DDA18-1981-4620-873F-97D7F4B2FD8F}"/>
              </a:ext>
            </a:extLst>
          </p:cNvPr>
          <p:cNvGrpSpPr/>
          <p:nvPr userDrawn="1"/>
        </p:nvGrpSpPr>
        <p:grpSpPr>
          <a:xfrm>
            <a:off x="12377867" y="0"/>
            <a:ext cx="3593091" cy="6025208"/>
            <a:chOff x="12377867" y="0"/>
            <a:chExt cx="3593091" cy="6025208"/>
          </a:xfrm>
        </p:grpSpPr>
        <p:sp>
          <p:nvSpPr>
            <p:cNvPr id="66" name="Rechthoek 65">
              <a:extLst>
                <a:ext uri="{FF2B5EF4-FFF2-40B4-BE49-F238E27FC236}">
                  <a16:creationId xmlns:a16="http://schemas.microsoft.com/office/drawing/2014/main" id="{FAB20E46-1F52-4DB9-A539-8B2576881B5B}"/>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67" name="Ovaal 66">
              <a:extLst>
                <a:ext uri="{FF2B5EF4-FFF2-40B4-BE49-F238E27FC236}">
                  <a16:creationId xmlns:a16="http://schemas.microsoft.com/office/drawing/2014/main" id="{732C16C9-8761-4537-B8E8-6932ADEAA450}"/>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68" name="Rechthoek 67">
              <a:extLst>
                <a:ext uri="{FF2B5EF4-FFF2-40B4-BE49-F238E27FC236}">
                  <a16:creationId xmlns:a16="http://schemas.microsoft.com/office/drawing/2014/main" id="{871CD0F0-49AE-4EAB-ACAA-32A21BB4E59F}"/>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69" name="Groep 68">
              <a:extLst>
                <a:ext uri="{FF2B5EF4-FFF2-40B4-BE49-F238E27FC236}">
                  <a16:creationId xmlns:a16="http://schemas.microsoft.com/office/drawing/2014/main" id="{1E6179CD-1381-48CA-B432-65D4AB680657}"/>
                </a:ext>
              </a:extLst>
            </p:cNvPr>
            <p:cNvGrpSpPr/>
            <p:nvPr userDrawn="1"/>
          </p:nvGrpSpPr>
          <p:grpSpPr>
            <a:xfrm>
              <a:off x="12847853" y="1231351"/>
              <a:ext cx="294789" cy="318834"/>
              <a:chOff x="14466489" y="1001522"/>
              <a:chExt cx="290627" cy="314333"/>
            </a:xfrm>
          </p:grpSpPr>
          <p:sp>
            <p:nvSpPr>
              <p:cNvPr id="109" name="Rechthoek 108">
                <a:extLst>
                  <a:ext uri="{FF2B5EF4-FFF2-40B4-BE49-F238E27FC236}">
                    <a16:creationId xmlns:a16="http://schemas.microsoft.com/office/drawing/2014/main" id="{157341CB-C656-4B4D-9384-84438AF56C2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0" name="Ovaal 109">
                <a:extLst>
                  <a:ext uri="{FF2B5EF4-FFF2-40B4-BE49-F238E27FC236}">
                    <a16:creationId xmlns:a16="http://schemas.microsoft.com/office/drawing/2014/main" id="{37F163B9-5FA3-4194-BBEC-FA7896CE4D8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1" name="Vrije vorm: vorm 110">
                <a:extLst>
                  <a:ext uri="{FF2B5EF4-FFF2-40B4-BE49-F238E27FC236}">
                    <a16:creationId xmlns:a16="http://schemas.microsoft.com/office/drawing/2014/main" id="{D1532AD8-2811-4842-A20A-65874F7F74F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2" name="Rechthoek: afgeronde hoeken 111">
                <a:extLst>
                  <a:ext uri="{FF2B5EF4-FFF2-40B4-BE49-F238E27FC236}">
                    <a16:creationId xmlns:a16="http://schemas.microsoft.com/office/drawing/2014/main" id="{9BE87A5C-4AD3-413D-A110-74E715DF6E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3" name="Rechte verbindingslijn 112">
                <a:extLst>
                  <a:ext uri="{FF2B5EF4-FFF2-40B4-BE49-F238E27FC236}">
                    <a16:creationId xmlns:a16="http://schemas.microsoft.com/office/drawing/2014/main" id="{2E34B0D2-C50C-4313-8B38-E131A107177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E15D43E2-0765-4AC3-9B2D-E9E82EDE032B}"/>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0" name="Ovaal 69">
              <a:extLst>
                <a:ext uri="{FF2B5EF4-FFF2-40B4-BE49-F238E27FC236}">
                  <a16:creationId xmlns:a16="http://schemas.microsoft.com/office/drawing/2014/main" id="{1E1F62C7-DB58-464F-97B0-B11BA9CF53E0}"/>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1" name="Rechthoek 70">
              <a:extLst>
                <a:ext uri="{FF2B5EF4-FFF2-40B4-BE49-F238E27FC236}">
                  <a16:creationId xmlns:a16="http://schemas.microsoft.com/office/drawing/2014/main" id="{C1388945-3D62-4412-9512-7091EC2D48E6}"/>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2" name="Groep 71">
              <a:extLst>
                <a:ext uri="{FF2B5EF4-FFF2-40B4-BE49-F238E27FC236}">
                  <a16:creationId xmlns:a16="http://schemas.microsoft.com/office/drawing/2014/main" id="{F9097048-E1B0-4175-AD8E-88850359E40B}"/>
                </a:ext>
              </a:extLst>
            </p:cNvPr>
            <p:cNvGrpSpPr/>
            <p:nvPr userDrawn="1"/>
          </p:nvGrpSpPr>
          <p:grpSpPr>
            <a:xfrm>
              <a:off x="12852713" y="2164285"/>
              <a:ext cx="825500" cy="209550"/>
              <a:chOff x="13504624" y="2482850"/>
              <a:chExt cx="825500" cy="209550"/>
            </a:xfrm>
          </p:grpSpPr>
          <p:sp>
            <p:nvSpPr>
              <p:cNvPr id="106" name="Rechthoek 105">
                <a:extLst>
                  <a:ext uri="{FF2B5EF4-FFF2-40B4-BE49-F238E27FC236}">
                    <a16:creationId xmlns:a16="http://schemas.microsoft.com/office/drawing/2014/main" id="{6BF3DF19-535E-4E15-A0F4-237B98ACDD1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07" name="Rechte verbindingslijn 106">
                <a:extLst>
                  <a:ext uri="{FF2B5EF4-FFF2-40B4-BE49-F238E27FC236}">
                    <a16:creationId xmlns:a16="http://schemas.microsoft.com/office/drawing/2014/main" id="{A4D4EBF5-A9FA-48EA-BC55-A7D8C74EF53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8" name="Gelijkbenige driehoek 107">
                <a:extLst>
                  <a:ext uri="{FF2B5EF4-FFF2-40B4-BE49-F238E27FC236}">
                    <a16:creationId xmlns:a16="http://schemas.microsoft.com/office/drawing/2014/main" id="{EACC67D7-AF32-4DBE-BC26-320280DB85B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73" name="Ovaal 72">
              <a:extLst>
                <a:ext uri="{FF2B5EF4-FFF2-40B4-BE49-F238E27FC236}">
                  <a16:creationId xmlns:a16="http://schemas.microsoft.com/office/drawing/2014/main" id="{5DA205F6-6103-4538-9AB1-806988526802}"/>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4" name="Rechthoek 73">
              <a:extLst>
                <a:ext uri="{FF2B5EF4-FFF2-40B4-BE49-F238E27FC236}">
                  <a16:creationId xmlns:a16="http://schemas.microsoft.com/office/drawing/2014/main" id="{137A668A-BB71-4B8B-99E4-66F5C0DDB246}"/>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6" name="Ovaal 75">
              <a:extLst>
                <a:ext uri="{FF2B5EF4-FFF2-40B4-BE49-F238E27FC236}">
                  <a16:creationId xmlns:a16="http://schemas.microsoft.com/office/drawing/2014/main" id="{F3333BDD-8585-4516-8129-25F16FCD373A}"/>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77" name="Rechthoek 76">
              <a:extLst>
                <a:ext uri="{FF2B5EF4-FFF2-40B4-BE49-F238E27FC236}">
                  <a16:creationId xmlns:a16="http://schemas.microsoft.com/office/drawing/2014/main" id="{22FB3DAA-81CA-47B8-9047-C480B073B4DB}"/>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78" name="Rechthoek 77">
              <a:extLst>
                <a:ext uri="{FF2B5EF4-FFF2-40B4-BE49-F238E27FC236}">
                  <a16:creationId xmlns:a16="http://schemas.microsoft.com/office/drawing/2014/main" id="{E9CF4229-8D90-4CC0-951F-A905EF33F214}"/>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79" name="Groep 78">
              <a:extLst>
                <a:ext uri="{FF2B5EF4-FFF2-40B4-BE49-F238E27FC236}">
                  <a16:creationId xmlns:a16="http://schemas.microsoft.com/office/drawing/2014/main" id="{EF33C1F0-6BFE-448B-A39E-E33C33F10842}"/>
                </a:ext>
              </a:extLst>
            </p:cNvPr>
            <p:cNvGrpSpPr/>
            <p:nvPr userDrawn="1"/>
          </p:nvGrpSpPr>
          <p:grpSpPr>
            <a:xfrm>
              <a:off x="13678213" y="3399207"/>
              <a:ext cx="1222990" cy="563933"/>
              <a:chOff x="-2485819" y="3399207"/>
              <a:chExt cx="1222990" cy="563933"/>
            </a:xfrm>
          </p:grpSpPr>
          <p:sp>
            <p:nvSpPr>
              <p:cNvPr id="83" name="Rechthoek 82">
                <a:extLst>
                  <a:ext uri="{FF2B5EF4-FFF2-40B4-BE49-F238E27FC236}">
                    <a16:creationId xmlns:a16="http://schemas.microsoft.com/office/drawing/2014/main" id="{D6D80566-6E71-4980-A804-57DB9DF271D7}"/>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A78A587A-0053-4EC1-A35E-875565529C8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85" name="Groep 84">
                <a:extLst>
                  <a:ext uri="{FF2B5EF4-FFF2-40B4-BE49-F238E27FC236}">
                    <a16:creationId xmlns:a16="http://schemas.microsoft.com/office/drawing/2014/main" id="{FD7DF064-5C68-41DF-89F1-284ADA265977}"/>
                  </a:ext>
                </a:extLst>
              </p:cNvPr>
              <p:cNvGrpSpPr/>
              <p:nvPr userDrawn="1"/>
            </p:nvGrpSpPr>
            <p:grpSpPr>
              <a:xfrm>
                <a:off x="-2403869" y="3460544"/>
                <a:ext cx="155951" cy="131922"/>
                <a:chOff x="12968836" y="3354170"/>
                <a:chExt cx="404806" cy="342433"/>
              </a:xfrm>
            </p:grpSpPr>
            <p:sp>
              <p:nvSpPr>
                <p:cNvPr id="98" name="Rechthoek: afgeronde hoeken 97">
                  <a:extLst>
                    <a:ext uri="{FF2B5EF4-FFF2-40B4-BE49-F238E27FC236}">
                      <a16:creationId xmlns:a16="http://schemas.microsoft.com/office/drawing/2014/main" id="{71DBA12B-AB76-4EEF-BD88-71B04D9CBC5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9" name="Rechthoek 98">
                  <a:extLst>
                    <a:ext uri="{FF2B5EF4-FFF2-40B4-BE49-F238E27FC236}">
                      <a16:creationId xmlns:a16="http://schemas.microsoft.com/office/drawing/2014/main" id="{3D966858-1530-497C-B513-519495BFB6D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01A7CCA9-A783-470B-AD3C-3E238566AAF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1" name="Rechthoek 100">
                  <a:extLst>
                    <a:ext uri="{FF2B5EF4-FFF2-40B4-BE49-F238E27FC236}">
                      <a16:creationId xmlns:a16="http://schemas.microsoft.com/office/drawing/2014/main" id="{783702AD-649C-4048-8840-51C9EE022C8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A3BBC737-95A1-4D37-BAB9-79D749EFF55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3" name="Rechthoek 102">
                  <a:extLst>
                    <a:ext uri="{FF2B5EF4-FFF2-40B4-BE49-F238E27FC236}">
                      <a16:creationId xmlns:a16="http://schemas.microsoft.com/office/drawing/2014/main" id="{D2FCAA7C-2601-4381-93A6-B0E71E23EFFE}"/>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86" name="Groep 85">
                <a:extLst>
                  <a:ext uri="{FF2B5EF4-FFF2-40B4-BE49-F238E27FC236}">
                    <a16:creationId xmlns:a16="http://schemas.microsoft.com/office/drawing/2014/main" id="{58BD9CB8-95E5-4F8E-BFB7-56622C6751AF}"/>
                  </a:ext>
                </a:extLst>
              </p:cNvPr>
              <p:cNvGrpSpPr/>
              <p:nvPr userDrawn="1"/>
            </p:nvGrpSpPr>
            <p:grpSpPr>
              <a:xfrm>
                <a:off x="-2423424" y="3690208"/>
                <a:ext cx="166739" cy="218963"/>
                <a:chOff x="12940828" y="3950597"/>
                <a:chExt cx="432813" cy="568367"/>
              </a:xfrm>
            </p:grpSpPr>
            <p:grpSp>
              <p:nvGrpSpPr>
                <p:cNvPr id="90" name="Groep 89">
                  <a:extLst>
                    <a:ext uri="{FF2B5EF4-FFF2-40B4-BE49-F238E27FC236}">
                      <a16:creationId xmlns:a16="http://schemas.microsoft.com/office/drawing/2014/main" id="{26796FEF-077E-406A-A929-68B99F82F462}"/>
                    </a:ext>
                  </a:extLst>
                </p:cNvPr>
                <p:cNvGrpSpPr/>
                <p:nvPr userDrawn="1"/>
              </p:nvGrpSpPr>
              <p:grpSpPr>
                <a:xfrm>
                  <a:off x="13000382" y="4006891"/>
                  <a:ext cx="373259" cy="315747"/>
                  <a:chOff x="12968836" y="3354170"/>
                  <a:chExt cx="404806" cy="342433"/>
                </a:xfrm>
              </p:grpSpPr>
              <p:sp>
                <p:nvSpPr>
                  <p:cNvPr id="92" name="Rechthoek: afgeronde hoeken 91">
                    <a:extLst>
                      <a:ext uri="{FF2B5EF4-FFF2-40B4-BE49-F238E27FC236}">
                        <a16:creationId xmlns:a16="http://schemas.microsoft.com/office/drawing/2014/main" id="{78E08E1A-93AC-42AC-8EEF-0F39A57BF75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3" name="Rechthoek 92">
                    <a:extLst>
                      <a:ext uri="{FF2B5EF4-FFF2-40B4-BE49-F238E27FC236}">
                        <a16:creationId xmlns:a16="http://schemas.microsoft.com/office/drawing/2014/main" id="{F1B017BD-680F-4F73-A6C3-C80BFBA4B5F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9BD3A7EA-7104-4299-A720-5B9B8223CFD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1885216B-AD7C-463D-8A84-514917A1B31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6" name="Rechthoek 95">
                    <a:extLst>
                      <a:ext uri="{FF2B5EF4-FFF2-40B4-BE49-F238E27FC236}">
                        <a16:creationId xmlns:a16="http://schemas.microsoft.com/office/drawing/2014/main" id="{648A9C93-C7B8-412C-A014-779F5A63864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7" name="Rechthoek 96">
                    <a:extLst>
                      <a:ext uri="{FF2B5EF4-FFF2-40B4-BE49-F238E27FC236}">
                        <a16:creationId xmlns:a16="http://schemas.microsoft.com/office/drawing/2014/main" id="{94ABF68D-2D05-45F1-AC8F-6197E73D60D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91" name="Boog 90">
                  <a:extLst>
                    <a:ext uri="{FF2B5EF4-FFF2-40B4-BE49-F238E27FC236}">
                      <a16:creationId xmlns:a16="http://schemas.microsoft.com/office/drawing/2014/main" id="{BD2A8030-0CD2-46A2-B9CF-1E7744662AE5}"/>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7" name="Tekstvak 86">
                <a:extLst>
                  <a:ext uri="{FF2B5EF4-FFF2-40B4-BE49-F238E27FC236}">
                    <a16:creationId xmlns:a16="http://schemas.microsoft.com/office/drawing/2014/main" id="{B0912753-9D3D-43FF-92E3-56F98B951590}"/>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88" name="Tekstvak 87">
                <a:extLst>
                  <a:ext uri="{FF2B5EF4-FFF2-40B4-BE49-F238E27FC236}">
                    <a16:creationId xmlns:a16="http://schemas.microsoft.com/office/drawing/2014/main" id="{42988A8B-E213-471E-AC63-FFC41898C10B}"/>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89" name="Vrije vorm: vorm 88">
                <a:extLst>
                  <a:ext uri="{FF2B5EF4-FFF2-40B4-BE49-F238E27FC236}">
                    <a16:creationId xmlns:a16="http://schemas.microsoft.com/office/drawing/2014/main" id="{0FA3BAFE-C9A0-4071-90AC-58B8CADA0EF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80" name="Groep 79">
              <a:extLst>
                <a:ext uri="{FF2B5EF4-FFF2-40B4-BE49-F238E27FC236}">
                  <a16:creationId xmlns:a16="http://schemas.microsoft.com/office/drawing/2014/main" id="{BA12F7AB-6108-49EF-BD53-9858424374E1}"/>
                </a:ext>
              </a:extLst>
            </p:cNvPr>
            <p:cNvGrpSpPr/>
            <p:nvPr userDrawn="1"/>
          </p:nvGrpSpPr>
          <p:grpSpPr>
            <a:xfrm>
              <a:off x="12844617" y="4872994"/>
              <a:ext cx="2843058" cy="862695"/>
              <a:chOff x="12844617" y="4872994"/>
              <a:chExt cx="2843058" cy="862695"/>
            </a:xfrm>
          </p:grpSpPr>
          <p:pic>
            <p:nvPicPr>
              <p:cNvPr id="81" name="Afbeelding 80">
                <a:extLst>
                  <a:ext uri="{FF2B5EF4-FFF2-40B4-BE49-F238E27FC236}">
                    <a16:creationId xmlns:a16="http://schemas.microsoft.com/office/drawing/2014/main" id="{334CD845-8C48-4DDF-A0FD-4C47AF46EF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82" name="Afbeelding 81">
                <a:extLst>
                  <a:ext uri="{FF2B5EF4-FFF2-40B4-BE49-F238E27FC236}">
                    <a16:creationId xmlns:a16="http://schemas.microsoft.com/office/drawing/2014/main" id="{384E3BB5-8DC4-47B4-8E52-2F532BB1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118" name="Tijdelijke aanduiding voor tekst 117">
            <a:extLst>
              <a:ext uri="{FF2B5EF4-FFF2-40B4-BE49-F238E27FC236}">
                <a16:creationId xmlns:a16="http://schemas.microsoft.com/office/drawing/2014/main" id="{49447F08-7415-4360-88F7-9C980BC85C98}"/>
              </a:ext>
            </a:extLst>
          </p:cNvPr>
          <p:cNvSpPr>
            <a:spLocks noGrp="1"/>
          </p:cNvSpPr>
          <p:nvPr>
            <p:ph type="body" sz="quarter" idx="19" hasCustomPrompt="1"/>
          </p:nvPr>
        </p:nvSpPr>
        <p:spPr>
          <a:xfrm>
            <a:off x="763542" y="547813"/>
            <a:ext cx="448986" cy="382015"/>
          </a:xfrm>
          <a:custGeom>
            <a:avLst/>
            <a:gdLst>
              <a:gd name="connsiteX0" fmla="*/ 425660 w 448986"/>
              <a:gd name="connsiteY0" fmla="*/ 0 h 428128"/>
              <a:gd name="connsiteX1" fmla="*/ 425660 w 448986"/>
              <a:gd name="connsiteY1" fmla="*/ 104175 h 428128"/>
              <a:gd name="connsiteX2" fmla="*/ 358707 w 448986"/>
              <a:gd name="connsiteY2" fmla="*/ 197509 h 428128"/>
              <a:gd name="connsiteX3" fmla="*/ 358707 w 448986"/>
              <a:gd name="connsiteY3" fmla="*/ 233644 h 428128"/>
              <a:gd name="connsiteX4" fmla="*/ 448986 w 448986"/>
              <a:gd name="connsiteY4" fmla="*/ 233644 h 428128"/>
              <a:gd name="connsiteX5" fmla="*/ 448986 w 448986"/>
              <a:gd name="connsiteY5" fmla="*/ 428128 h 428128"/>
              <a:gd name="connsiteX6" fmla="*/ 254503 w 448986"/>
              <a:gd name="connsiteY6" fmla="*/ 428128 h 428128"/>
              <a:gd name="connsiteX7" fmla="*/ 254503 w 448986"/>
              <a:gd name="connsiteY7" fmla="*/ 197509 h 428128"/>
              <a:gd name="connsiteX8" fmla="*/ 317255 w 448986"/>
              <a:gd name="connsiteY8" fmla="*/ 35548 h 428128"/>
              <a:gd name="connsiteX9" fmla="*/ 425660 w 448986"/>
              <a:gd name="connsiteY9" fmla="*/ 0 h 428128"/>
              <a:gd name="connsiteX10" fmla="*/ 171157 w 448986"/>
              <a:gd name="connsiteY10" fmla="*/ 0 h 428128"/>
              <a:gd name="connsiteX11" fmla="*/ 171157 w 448986"/>
              <a:gd name="connsiteY11" fmla="*/ 104175 h 428128"/>
              <a:gd name="connsiteX12" fmla="*/ 104175 w 448986"/>
              <a:gd name="connsiteY12" fmla="*/ 197509 h 428128"/>
              <a:gd name="connsiteX13" fmla="*/ 104175 w 448986"/>
              <a:gd name="connsiteY13" fmla="*/ 233644 h 428128"/>
              <a:gd name="connsiteX14" fmla="*/ 194483 w 448986"/>
              <a:gd name="connsiteY14" fmla="*/ 233644 h 428128"/>
              <a:gd name="connsiteX15" fmla="*/ 194483 w 448986"/>
              <a:gd name="connsiteY15" fmla="*/ 428128 h 428128"/>
              <a:gd name="connsiteX16" fmla="*/ 0 w 448986"/>
              <a:gd name="connsiteY16" fmla="*/ 428128 h 428128"/>
              <a:gd name="connsiteX17" fmla="*/ 0 w 448986"/>
              <a:gd name="connsiteY17" fmla="*/ 197509 h 428128"/>
              <a:gd name="connsiteX18" fmla="*/ 62752 w 448986"/>
              <a:gd name="connsiteY18" fmla="*/ 35548 h 428128"/>
              <a:gd name="connsiteX19" fmla="*/ 171157 w 448986"/>
              <a:gd name="connsiteY19" fmla="*/ 0 h 42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986" h="428128">
                <a:moveTo>
                  <a:pt x="425660" y="0"/>
                </a:moveTo>
                <a:lnTo>
                  <a:pt x="425660" y="104175"/>
                </a:lnTo>
                <a:cubicBezTo>
                  <a:pt x="402246" y="104175"/>
                  <a:pt x="358678" y="104175"/>
                  <a:pt x="358707" y="197509"/>
                </a:cubicBezTo>
                <a:lnTo>
                  <a:pt x="358707" y="233644"/>
                </a:lnTo>
                <a:lnTo>
                  <a:pt x="448986" y="233644"/>
                </a:lnTo>
                <a:lnTo>
                  <a:pt x="448986" y="428128"/>
                </a:lnTo>
                <a:lnTo>
                  <a:pt x="254503" y="428128"/>
                </a:lnTo>
                <a:lnTo>
                  <a:pt x="254503" y="197509"/>
                </a:lnTo>
                <a:cubicBezTo>
                  <a:pt x="254503" y="124123"/>
                  <a:pt x="275626" y="69626"/>
                  <a:pt x="317255" y="35548"/>
                </a:cubicBezTo>
                <a:cubicBezTo>
                  <a:pt x="346075" y="11957"/>
                  <a:pt x="382533" y="0"/>
                  <a:pt x="425660" y="0"/>
                </a:cubicBezTo>
                <a:close/>
                <a:moveTo>
                  <a:pt x="171157" y="0"/>
                </a:moveTo>
                <a:lnTo>
                  <a:pt x="171157" y="104175"/>
                </a:lnTo>
                <a:cubicBezTo>
                  <a:pt x="147743" y="104175"/>
                  <a:pt x="104175" y="104175"/>
                  <a:pt x="104175" y="197509"/>
                </a:cubicBezTo>
                <a:lnTo>
                  <a:pt x="104175" y="233644"/>
                </a:lnTo>
                <a:lnTo>
                  <a:pt x="194483" y="233644"/>
                </a:lnTo>
                <a:lnTo>
                  <a:pt x="194483" y="428128"/>
                </a:lnTo>
                <a:lnTo>
                  <a:pt x="0" y="428128"/>
                </a:lnTo>
                <a:lnTo>
                  <a:pt x="0" y="197509"/>
                </a:lnTo>
                <a:cubicBezTo>
                  <a:pt x="0" y="124123"/>
                  <a:pt x="21123" y="69626"/>
                  <a:pt x="62752" y="35548"/>
                </a:cubicBezTo>
                <a:cubicBezTo>
                  <a:pt x="91572" y="11957"/>
                  <a:pt x="128059" y="0"/>
                  <a:pt x="171157" y="0"/>
                </a:cubicBezTo>
                <a:close/>
              </a:path>
            </a:pathLst>
          </a:custGeom>
          <a:solidFill>
            <a:schemeClr val="bg1"/>
          </a:solid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1" name="Tijdelijke aanduiding voor tekst 10">
            <a:extLst>
              <a:ext uri="{FF2B5EF4-FFF2-40B4-BE49-F238E27FC236}">
                <a16:creationId xmlns:a16="http://schemas.microsoft.com/office/drawing/2014/main" id="{0B24B83D-D7CC-4384-90B0-6B84DD7B6B0D}"/>
              </a:ext>
            </a:extLst>
          </p:cNvPr>
          <p:cNvSpPr>
            <a:spLocks noGrp="1"/>
          </p:cNvSpPr>
          <p:nvPr>
            <p:ph type="body" sz="quarter" idx="20" hasCustomPrompt="1"/>
          </p:nvPr>
        </p:nvSpPr>
        <p:spPr>
          <a:xfrm>
            <a:off x="764268" y="1922938"/>
            <a:ext cx="4565632" cy="316485"/>
          </a:xfrm>
        </p:spPr>
        <p:txBody>
          <a:bodyPr anchor="b"/>
          <a:lstStyle>
            <a:lvl1pPr algn="r">
              <a:buNone/>
              <a:defRPr sz="1600" b="1">
                <a:solidFill>
                  <a:schemeClr val="tx1"/>
                </a:solidFill>
                <a:latin typeface="+mj-lt"/>
              </a:defRPr>
            </a:lvl1pPr>
          </a:lstStyle>
          <a:p>
            <a:pPr lvl="0"/>
            <a:r>
              <a:rPr lang="en-US" dirty="0" err="1"/>
              <a:t>Plaats</a:t>
            </a:r>
            <a:r>
              <a:rPr lang="en-US" dirty="0"/>
              <a:t> </a:t>
            </a:r>
            <a:r>
              <a:rPr lang="en-US" dirty="0" err="1"/>
              <a:t>hier</a:t>
            </a:r>
            <a:r>
              <a:rPr lang="en-US" dirty="0"/>
              <a:t> de naam van je </a:t>
            </a:r>
            <a:r>
              <a:rPr lang="en-US" dirty="0" err="1"/>
              <a:t>referentie</a:t>
            </a:r>
            <a:endParaRPr lang="en-US" dirty="0"/>
          </a:p>
        </p:txBody>
      </p:sp>
      <p:sp>
        <p:nvSpPr>
          <p:cNvPr id="292" name="Tijdelijke aanduiding voor tekst 128">
            <a:extLst>
              <a:ext uri="{FF2B5EF4-FFF2-40B4-BE49-F238E27FC236}">
                <a16:creationId xmlns:a16="http://schemas.microsoft.com/office/drawing/2014/main" id="{1229AC11-F87D-4F16-BAA4-A6C1A27D2A7F}"/>
              </a:ext>
            </a:extLst>
          </p:cNvPr>
          <p:cNvSpPr>
            <a:spLocks noGrp="1"/>
          </p:cNvSpPr>
          <p:nvPr>
            <p:ph type="body" sz="quarter" idx="48" hasCustomPrompt="1"/>
          </p:nvPr>
        </p:nvSpPr>
        <p:spPr>
          <a:xfrm>
            <a:off x="6667501" y="759942"/>
            <a:ext cx="4948232" cy="1626260"/>
          </a:xfrm>
          <a:prstGeom prst="roundRect">
            <a:avLst>
              <a:gd name="adj" fmla="val 1243"/>
            </a:avLst>
          </a:prstGeom>
          <a:solidFill>
            <a:schemeClr val="tx2"/>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294" name="Tijdelijke aanduiding voor tekst 117">
            <a:extLst>
              <a:ext uri="{FF2B5EF4-FFF2-40B4-BE49-F238E27FC236}">
                <a16:creationId xmlns:a16="http://schemas.microsoft.com/office/drawing/2014/main" id="{BDCCE4C1-AD8C-42E2-98FC-B0BCBA4EA66B}"/>
              </a:ext>
            </a:extLst>
          </p:cNvPr>
          <p:cNvSpPr>
            <a:spLocks noGrp="1"/>
          </p:cNvSpPr>
          <p:nvPr>
            <p:ph type="body" sz="quarter" idx="49" hasCustomPrompt="1"/>
          </p:nvPr>
        </p:nvSpPr>
        <p:spPr>
          <a:xfrm>
            <a:off x="6859542" y="547813"/>
            <a:ext cx="448986" cy="382015"/>
          </a:xfrm>
          <a:custGeom>
            <a:avLst/>
            <a:gdLst>
              <a:gd name="connsiteX0" fmla="*/ 425660 w 448986"/>
              <a:gd name="connsiteY0" fmla="*/ 0 h 428128"/>
              <a:gd name="connsiteX1" fmla="*/ 425660 w 448986"/>
              <a:gd name="connsiteY1" fmla="*/ 104175 h 428128"/>
              <a:gd name="connsiteX2" fmla="*/ 358707 w 448986"/>
              <a:gd name="connsiteY2" fmla="*/ 197509 h 428128"/>
              <a:gd name="connsiteX3" fmla="*/ 358707 w 448986"/>
              <a:gd name="connsiteY3" fmla="*/ 233644 h 428128"/>
              <a:gd name="connsiteX4" fmla="*/ 448986 w 448986"/>
              <a:gd name="connsiteY4" fmla="*/ 233644 h 428128"/>
              <a:gd name="connsiteX5" fmla="*/ 448986 w 448986"/>
              <a:gd name="connsiteY5" fmla="*/ 428128 h 428128"/>
              <a:gd name="connsiteX6" fmla="*/ 254503 w 448986"/>
              <a:gd name="connsiteY6" fmla="*/ 428128 h 428128"/>
              <a:gd name="connsiteX7" fmla="*/ 254503 w 448986"/>
              <a:gd name="connsiteY7" fmla="*/ 197509 h 428128"/>
              <a:gd name="connsiteX8" fmla="*/ 317255 w 448986"/>
              <a:gd name="connsiteY8" fmla="*/ 35548 h 428128"/>
              <a:gd name="connsiteX9" fmla="*/ 425660 w 448986"/>
              <a:gd name="connsiteY9" fmla="*/ 0 h 428128"/>
              <a:gd name="connsiteX10" fmla="*/ 171157 w 448986"/>
              <a:gd name="connsiteY10" fmla="*/ 0 h 428128"/>
              <a:gd name="connsiteX11" fmla="*/ 171157 w 448986"/>
              <a:gd name="connsiteY11" fmla="*/ 104175 h 428128"/>
              <a:gd name="connsiteX12" fmla="*/ 104175 w 448986"/>
              <a:gd name="connsiteY12" fmla="*/ 197509 h 428128"/>
              <a:gd name="connsiteX13" fmla="*/ 104175 w 448986"/>
              <a:gd name="connsiteY13" fmla="*/ 233644 h 428128"/>
              <a:gd name="connsiteX14" fmla="*/ 194483 w 448986"/>
              <a:gd name="connsiteY14" fmla="*/ 233644 h 428128"/>
              <a:gd name="connsiteX15" fmla="*/ 194483 w 448986"/>
              <a:gd name="connsiteY15" fmla="*/ 428128 h 428128"/>
              <a:gd name="connsiteX16" fmla="*/ 0 w 448986"/>
              <a:gd name="connsiteY16" fmla="*/ 428128 h 428128"/>
              <a:gd name="connsiteX17" fmla="*/ 0 w 448986"/>
              <a:gd name="connsiteY17" fmla="*/ 197509 h 428128"/>
              <a:gd name="connsiteX18" fmla="*/ 62752 w 448986"/>
              <a:gd name="connsiteY18" fmla="*/ 35548 h 428128"/>
              <a:gd name="connsiteX19" fmla="*/ 171157 w 448986"/>
              <a:gd name="connsiteY19" fmla="*/ 0 h 42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986" h="428128">
                <a:moveTo>
                  <a:pt x="425660" y="0"/>
                </a:moveTo>
                <a:lnTo>
                  <a:pt x="425660" y="104175"/>
                </a:lnTo>
                <a:cubicBezTo>
                  <a:pt x="402246" y="104175"/>
                  <a:pt x="358678" y="104175"/>
                  <a:pt x="358707" y="197509"/>
                </a:cubicBezTo>
                <a:lnTo>
                  <a:pt x="358707" y="233644"/>
                </a:lnTo>
                <a:lnTo>
                  <a:pt x="448986" y="233644"/>
                </a:lnTo>
                <a:lnTo>
                  <a:pt x="448986" y="428128"/>
                </a:lnTo>
                <a:lnTo>
                  <a:pt x="254503" y="428128"/>
                </a:lnTo>
                <a:lnTo>
                  <a:pt x="254503" y="197509"/>
                </a:lnTo>
                <a:cubicBezTo>
                  <a:pt x="254503" y="124123"/>
                  <a:pt x="275626" y="69626"/>
                  <a:pt x="317255" y="35548"/>
                </a:cubicBezTo>
                <a:cubicBezTo>
                  <a:pt x="346075" y="11957"/>
                  <a:pt x="382533" y="0"/>
                  <a:pt x="425660" y="0"/>
                </a:cubicBezTo>
                <a:close/>
                <a:moveTo>
                  <a:pt x="171157" y="0"/>
                </a:moveTo>
                <a:lnTo>
                  <a:pt x="171157" y="104175"/>
                </a:lnTo>
                <a:cubicBezTo>
                  <a:pt x="147743" y="104175"/>
                  <a:pt x="104175" y="104175"/>
                  <a:pt x="104175" y="197509"/>
                </a:cubicBezTo>
                <a:lnTo>
                  <a:pt x="104175" y="233644"/>
                </a:lnTo>
                <a:lnTo>
                  <a:pt x="194483" y="233644"/>
                </a:lnTo>
                <a:lnTo>
                  <a:pt x="194483" y="428128"/>
                </a:lnTo>
                <a:lnTo>
                  <a:pt x="0" y="428128"/>
                </a:lnTo>
                <a:lnTo>
                  <a:pt x="0" y="197509"/>
                </a:lnTo>
                <a:cubicBezTo>
                  <a:pt x="0" y="124123"/>
                  <a:pt x="21123" y="69626"/>
                  <a:pt x="62752" y="35548"/>
                </a:cubicBezTo>
                <a:cubicBezTo>
                  <a:pt x="91572" y="11957"/>
                  <a:pt x="128059" y="0"/>
                  <a:pt x="171157" y="0"/>
                </a:cubicBezTo>
                <a:close/>
              </a:path>
            </a:pathLst>
          </a:custGeom>
          <a:solidFill>
            <a:schemeClr val="bg1"/>
          </a:solid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295" name="Tijdelijke aanduiding voor tekst 10">
            <a:extLst>
              <a:ext uri="{FF2B5EF4-FFF2-40B4-BE49-F238E27FC236}">
                <a16:creationId xmlns:a16="http://schemas.microsoft.com/office/drawing/2014/main" id="{3119259A-2539-4070-A6B7-9BBDE27ED7CB}"/>
              </a:ext>
            </a:extLst>
          </p:cNvPr>
          <p:cNvSpPr>
            <a:spLocks noGrp="1"/>
          </p:cNvSpPr>
          <p:nvPr>
            <p:ph type="body" sz="quarter" idx="50" hasCustomPrompt="1"/>
          </p:nvPr>
        </p:nvSpPr>
        <p:spPr>
          <a:xfrm>
            <a:off x="6860268" y="1922938"/>
            <a:ext cx="4565632" cy="316485"/>
          </a:xfrm>
        </p:spPr>
        <p:txBody>
          <a:bodyPr anchor="b"/>
          <a:lstStyle>
            <a:lvl1pPr algn="r">
              <a:buNone/>
              <a:defRPr sz="1600" b="1">
                <a:solidFill>
                  <a:schemeClr val="tx1"/>
                </a:solidFill>
                <a:latin typeface="+mj-lt"/>
              </a:defRPr>
            </a:lvl1pPr>
          </a:lstStyle>
          <a:p>
            <a:pPr lvl="0"/>
            <a:r>
              <a:rPr lang="en-US" dirty="0" err="1"/>
              <a:t>Plaats</a:t>
            </a:r>
            <a:r>
              <a:rPr lang="en-US" dirty="0"/>
              <a:t> </a:t>
            </a:r>
            <a:r>
              <a:rPr lang="en-US" dirty="0" err="1"/>
              <a:t>hier</a:t>
            </a:r>
            <a:r>
              <a:rPr lang="en-US" dirty="0"/>
              <a:t> de naam van je </a:t>
            </a:r>
            <a:r>
              <a:rPr lang="en-US" dirty="0" err="1"/>
              <a:t>referentie</a:t>
            </a:r>
            <a:endParaRPr lang="en-US" dirty="0"/>
          </a:p>
        </p:txBody>
      </p:sp>
      <p:sp>
        <p:nvSpPr>
          <p:cNvPr id="296" name="Tijdelijke aanduiding voor tekst 128">
            <a:extLst>
              <a:ext uri="{FF2B5EF4-FFF2-40B4-BE49-F238E27FC236}">
                <a16:creationId xmlns:a16="http://schemas.microsoft.com/office/drawing/2014/main" id="{F1DDEF49-4F3F-4D37-8304-906211449598}"/>
              </a:ext>
            </a:extLst>
          </p:cNvPr>
          <p:cNvSpPr>
            <a:spLocks noGrp="1"/>
          </p:cNvSpPr>
          <p:nvPr>
            <p:ph type="body" sz="quarter" idx="51" hasCustomPrompt="1"/>
          </p:nvPr>
        </p:nvSpPr>
        <p:spPr>
          <a:xfrm>
            <a:off x="571501" y="3045873"/>
            <a:ext cx="4948232" cy="1626260"/>
          </a:xfrm>
          <a:prstGeom prst="roundRect">
            <a:avLst>
              <a:gd name="adj" fmla="val 1243"/>
            </a:avLst>
          </a:prstGeom>
          <a:solidFill>
            <a:schemeClr val="tx2"/>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299" name="Tijdelijke aanduiding voor tekst 117">
            <a:extLst>
              <a:ext uri="{FF2B5EF4-FFF2-40B4-BE49-F238E27FC236}">
                <a16:creationId xmlns:a16="http://schemas.microsoft.com/office/drawing/2014/main" id="{F1F2F16D-0044-4E78-BE23-A1AB7F3CB593}"/>
              </a:ext>
            </a:extLst>
          </p:cNvPr>
          <p:cNvSpPr>
            <a:spLocks noGrp="1"/>
          </p:cNvSpPr>
          <p:nvPr>
            <p:ph type="body" sz="quarter" idx="52" hasCustomPrompt="1"/>
          </p:nvPr>
        </p:nvSpPr>
        <p:spPr>
          <a:xfrm>
            <a:off x="763542" y="2833744"/>
            <a:ext cx="448986" cy="382015"/>
          </a:xfrm>
          <a:custGeom>
            <a:avLst/>
            <a:gdLst>
              <a:gd name="connsiteX0" fmla="*/ 425660 w 448986"/>
              <a:gd name="connsiteY0" fmla="*/ 0 h 428128"/>
              <a:gd name="connsiteX1" fmla="*/ 425660 w 448986"/>
              <a:gd name="connsiteY1" fmla="*/ 104175 h 428128"/>
              <a:gd name="connsiteX2" fmla="*/ 358707 w 448986"/>
              <a:gd name="connsiteY2" fmla="*/ 197509 h 428128"/>
              <a:gd name="connsiteX3" fmla="*/ 358707 w 448986"/>
              <a:gd name="connsiteY3" fmla="*/ 233644 h 428128"/>
              <a:gd name="connsiteX4" fmla="*/ 448986 w 448986"/>
              <a:gd name="connsiteY4" fmla="*/ 233644 h 428128"/>
              <a:gd name="connsiteX5" fmla="*/ 448986 w 448986"/>
              <a:gd name="connsiteY5" fmla="*/ 428128 h 428128"/>
              <a:gd name="connsiteX6" fmla="*/ 254503 w 448986"/>
              <a:gd name="connsiteY6" fmla="*/ 428128 h 428128"/>
              <a:gd name="connsiteX7" fmla="*/ 254503 w 448986"/>
              <a:gd name="connsiteY7" fmla="*/ 197509 h 428128"/>
              <a:gd name="connsiteX8" fmla="*/ 317255 w 448986"/>
              <a:gd name="connsiteY8" fmla="*/ 35548 h 428128"/>
              <a:gd name="connsiteX9" fmla="*/ 425660 w 448986"/>
              <a:gd name="connsiteY9" fmla="*/ 0 h 428128"/>
              <a:gd name="connsiteX10" fmla="*/ 171157 w 448986"/>
              <a:gd name="connsiteY10" fmla="*/ 0 h 428128"/>
              <a:gd name="connsiteX11" fmla="*/ 171157 w 448986"/>
              <a:gd name="connsiteY11" fmla="*/ 104175 h 428128"/>
              <a:gd name="connsiteX12" fmla="*/ 104175 w 448986"/>
              <a:gd name="connsiteY12" fmla="*/ 197509 h 428128"/>
              <a:gd name="connsiteX13" fmla="*/ 104175 w 448986"/>
              <a:gd name="connsiteY13" fmla="*/ 233644 h 428128"/>
              <a:gd name="connsiteX14" fmla="*/ 194483 w 448986"/>
              <a:gd name="connsiteY14" fmla="*/ 233644 h 428128"/>
              <a:gd name="connsiteX15" fmla="*/ 194483 w 448986"/>
              <a:gd name="connsiteY15" fmla="*/ 428128 h 428128"/>
              <a:gd name="connsiteX16" fmla="*/ 0 w 448986"/>
              <a:gd name="connsiteY16" fmla="*/ 428128 h 428128"/>
              <a:gd name="connsiteX17" fmla="*/ 0 w 448986"/>
              <a:gd name="connsiteY17" fmla="*/ 197509 h 428128"/>
              <a:gd name="connsiteX18" fmla="*/ 62752 w 448986"/>
              <a:gd name="connsiteY18" fmla="*/ 35548 h 428128"/>
              <a:gd name="connsiteX19" fmla="*/ 171157 w 448986"/>
              <a:gd name="connsiteY19" fmla="*/ 0 h 42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986" h="428128">
                <a:moveTo>
                  <a:pt x="425660" y="0"/>
                </a:moveTo>
                <a:lnTo>
                  <a:pt x="425660" y="104175"/>
                </a:lnTo>
                <a:cubicBezTo>
                  <a:pt x="402246" y="104175"/>
                  <a:pt x="358678" y="104175"/>
                  <a:pt x="358707" y="197509"/>
                </a:cubicBezTo>
                <a:lnTo>
                  <a:pt x="358707" y="233644"/>
                </a:lnTo>
                <a:lnTo>
                  <a:pt x="448986" y="233644"/>
                </a:lnTo>
                <a:lnTo>
                  <a:pt x="448986" y="428128"/>
                </a:lnTo>
                <a:lnTo>
                  <a:pt x="254503" y="428128"/>
                </a:lnTo>
                <a:lnTo>
                  <a:pt x="254503" y="197509"/>
                </a:lnTo>
                <a:cubicBezTo>
                  <a:pt x="254503" y="124123"/>
                  <a:pt x="275626" y="69626"/>
                  <a:pt x="317255" y="35548"/>
                </a:cubicBezTo>
                <a:cubicBezTo>
                  <a:pt x="346075" y="11957"/>
                  <a:pt x="382533" y="0"/>
                  <a:pt x="425660" y="0"/>
                </a:cubicBezTo>
                <a:close/>
                <a:moveTo>
                  <a:pt x="171157" y="0"/>
                </a:moveTo>
                <a:lnTo>
                  <a:pt x="171157" y="104175"/>
                </a:lnTo>
                <a:cubicBezTo>
                  <a:pt x="147743" y="104175"/>
                  <a:pt x="104175" y="104175"/>
                  <a:pt x="104175" y="197509"/>
                </a:cubicBezTo>
                <a:lnTo>
                  <a:pt x="104175" y="233644"/>
                </a:lnTo>
                <a:lnTo>
                  <a:pt x="194483" y="233644"/>
                </a:lnTo>
                <a:lnTo>
                  <a:pt x="194483" y="428128"/>
                </a:lnTo>
                <a:lnTo>
                  <a:pt x="0" y="428128"/>
                </a:lnTo>
                <a:lnTo>
                  <a:pt x="0" y="197509"/>
                </a:lnTo>
                <a:cubicBezTo>
                  <a:pt x="0" y="124123"/>
                  <a:pt x="21123" y="69626"/>
                  <a:pt x="62752" y="35548"/>
                </a:cubicBezTo>
                <a:cubicBezTo>
                  <a:pt x="91572" y="11957"/>
                  <a:pt x="128059" y="0"/>
                  <a:pt x="171157" y="0"/>
                </a:cubicBezTo>
                <a:close/>
              </a:path>
            </a:pathLst>
          </a:custGeom>
          <a:solidFill>
            <a:schemeClr val="bg1"/>
          </a:solid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300" name="Tijdelijke aanduiding voor tekst 10">
            <a:extLst>
              <a:ext uri="{FF2B5EF4-FFF2-40B4-BE49-F238E27FC236}">
                <a16:creationId xmlns:a16="http://schemas.microsoft.com/office/drawing/2014/main" id="{4ACA72C8-4EF9-49D0-ABDE-11C533D1FEF1}"/>
              </a:ext>
            </a:extLst>
          </p:cNvPr>
          <p:cNvSpPr>
            <a:spLocks noGrp="1"/>
          </p:cNvSpPr>
          <p:nvPr>
            <p:ph type="body" sz="quarter" idx="53" hasCustomPrompt="1"/>
          </p:nvPr>
        </p:nvSpPr>
        <p:spPr>
          <a:xfrm>
            <a:off x="764268" y="4208869"/>
            <a:ext cx="4565632" cy="316485"/>
          </a:xfrm>
        </p:spPr>
        <p:txBody>
          <a:bodyPr anchor="b"/>
          <a:lstStyle>
            <a:lvl1pPr algn="r">
              <a:buNone/>
              <a:defRPr sz="1600" b="1">
                <a:solidFill>
                  <a:schemeClr val="tx1"/>
                </a:solidFill>
                <a:latin typeface="+mj-lt"/>
              </a:defRPr>
            </a:lvl1pPr>
          </a:lstStyle>
          <a:p>
            <a:pPr lvl="0"/>
            <a:r>
              <a:rPr lang="en-US" dirty="0" err="1"/>
              <a:t>Plaats</a:t>
            </a:r>
            <a:r>
              <a:rPr lang="en-US" dirty="0"/>
              <a:t> </a:t>
            </a:r>
            <a:r>
              <a:rPr lang="en-US" dirty="0" err="1"/>
              <a:t>hier</a:t>
            </a:r>
            <a:r>
              <a:rPr lang="en-US" dirty="0"/>
              <a:t> de naam van je </a:t>
            </a:r>
            <a:r>
              <a:rPr lang="en-US" dirty="0" err="1"/>
              <a:t>referentie</a:t>
            </a:r>
            <a:endParaRPr lang="en-US" dirty="0"/>
          </a:p>
        </p:txBody>
      </p:sp>
      <p:sp>
        <p:nvSpPr>
          <p:cNvPr id="301" name="Tijdelijke aanduiding voor tekst 128">
            <a:extLst>
              <a:ext uri="{FF2B5EF4-FFF2-40B4-BE49-F238E27FC236}">
                <a16:creationId xmlns:a16="http://schemas.microsoft.com/office/drawing/2014/main" id="{8E7E9936-7AE2-48E1-B2D0-39E884A1CDC9}"/>
              </a:ext>
            </a:extLst>
          </p:cNvPr>
          <p:cNvSpPr>
            <a:spLocks noGrp="1"/>
          </p:cNvSpPr>
          <p:nvPr>
            <p:ph type="body" sz="quarter" idx="54" hasCustomPrompt="1"/>
          </p:nvPr>
        </p:nvSpPr>
        <p:spPr>
          <a:xfrm>
            <a:off x="6667501" y="3045873"/>
            <a:ext cx="4948232" cy="1626260"/>
          </a:xfrm>
          <a:prstGeom prst="roundRect">
            <a:avLst>
              <a:gd name="adj" fmla="val 1243"/>
            </a:avLst>
          </a:prstGeom>
          <a:solidFill>
            <a:schemeClr val="tx2"/>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303" name="Tijdelijke aanduiding voor tekst 117">
            <a:extLst>
              <a:ext uri="{FF2B5EF4-FFF2-40B4-BE49-F238E27FC236}">
                <a16:creationId xmlns:a16="http://schemas.microsoft.com/office/drawing/2014/main" id="{6D0455FE-7E23-41C8-B4CC-9BBF3D64E166}"/>
              </a:ext>
            </a:extLst>
          </p:cNvPr>
          <p:cNvSpPr>
            <a:spLocks noGrp="1"/>
          </p:cNvSpPr>
          <p:nvPr>
            <p:ph type="body" sz="quarter" idx="55" hasCustomPrompt="1"/>
          </p:nvPr>
        </p:nvSpPr>
        <p:spPr>
          <a:xfrm>
            <a:off x="6859542" y="2833744"/>
            <a:ext cx="448986" cy="382015"/>
          </a:xfrm>
          <a:custGeom>
            <a:avLst/>
            <a:gdLst>
              <a:gd name="connsiteX0" fmla="*/ 425660 w 448986"/>
              <a:gd name="connsiteY0" fmla="*/ 0 h 428128"/>
              <a:gd name="connsiteX1" fmla="*/ 425660 w 448986"/>
              <a:gd name="connsiteY1" fmla="*/ 104175 h 428128"/>
              <a:gd name="connsiteX2" fmla="*/ 358707 w 448986"/>
              <a:gd name="connsiteY2" fmla="*/ 197509 h 428128"/>
              <a:gd name="connsiteX3" fmla="*/ 358707 w 448986"/>
              <a:gd name="connsiteY3" fmla="*/ 233644 h 428128"/>
              <a:gd name="connsiteX4" fmla="*/ 448986 w 448986"/>
              <a:gd name="connsiteY4" fmla="*/ 233644 h 428128"/>
              <a:gd name="connsiteX5" fmla="*/ 448986 w 448986"/>
              <a:gd name="connsiteY5" fmla="*/ 428128 h 428128"/>
              <a:gd name="connsiteX6" fmla="*/ 254503 w 448986"/>
              <a:gd name="connsiteY6" fmla="*/ 428128 h 428128"/>
              <a:gd name="connsiteX7" fmla="*/ 254503 w 448986"/>
              <a:gd name="connsiteY7" fmla="*/ 197509 h 428128"/>
              <a:gd name="connsiteX8" fmla="*/ 317255 w 448986"/>
              <a:gd name="connsiteY8" fmla="*/ 35548 h 428128"/>
              <a:gd name="connsiteX9" fmla="*/ 425660 w 448986"/>
              <a:gd name="connsiteY9" fmla="*/ 0 h 428128"/>
              <a:gd name="connsiteX10" fmla="*/ 171157 w 448986"/>
              <a:gd name="connsiteY10" fmla="*/ 0 h 428128"/>
              <a:gd name="connsiteX11" fmla="*/ 171157 w 448986"/>
              <a:gd name="connsiteY11" fmla="*/ 104175 h 428128"/>
              <a:gd name="connsiteX12" fmla="*/ 104175 w 448986"/>
              <a:gd name="connsiteY12" fmla="*/ 197509 h 428128"/>
              <a:gd name="connsiteX13" fmla="*/ 104175 w 448986"/>
              <a:gd name="connsiteY13" fmla="*/ 233644 h 428128"/>
              <a:gd name="connsiteX14" fmla="*/ 194483 w 448986"/>
              <a:gd name="connsiteY14" fmla="*/ 233644 h 428128"/>
              <a:gd name="connsiteX15" fmla="*/ 194483 w 448986"/>
              <a:gd name="connsiteY15" fmla="*/ 428128 h 428128"/>
              <a:gd name="connsiteX16" fmla="*/ 0 w 448986"/>
              <a:gd name="connsiteY16" fmla="*/ 428128 h 428128"/>
              <a:gd name="connsiteX17" fmla="*/ 0 w 448986"/>
              <a:gd name="connsiteY17" fmla="*/ 197509 h 428128"/>
              <a:gd name="connsiteX18" fmla="*/ 62752 w 448986"/>
              <a:gd name="connsiteY18" fmla="*/ 35548 h 428128"/>
              <a:gd name="connsiteX19" fmla="*/ 171157 w 448986"/>
              <a:gd name="connsiteY19" fmla="*/ 0 h 42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986" h="428128">
                <a:moveTo>
                  <a:pt x="425660" y="0"/>
                </a:moveTo>
                <a:lnTo>
                  <a:pt x="425660" y="104175"/>
                </a:lnTo>
                <a:cubicBezTo>
                  <a:pt x="402246" y="104175"/>
                  <a:pt x="358678" y="104175"/>
                  <a:pt x="358707" y="197509"/>
                </a:cubicBezTo>
                <a:lnTo>
                  <a:pt x="358707" y="233644"/>
                </a:lnTo>
                <a:lnTo>
                  <a:pt x="448986" y="233644"/>
                </a:lnTo>
                <a:lnTo>
                  <a:pt x="448986" y="428128"/>
                </a:lnTo>
                <a:lnTo>
                  <a:pt x="254503" y="428128"/>
                </a:lnTo>
                <a:lnTo>
                  <a:pt x="254503" y="197509"/>
                </a:lnTo>
                <a:cubicBezTo>
                  <a:pt x="254503" y="124123"/>
                  <a:pt x="275626" y="69626"/>
                  <a:pt x="317255" y="35548"/>
                </a:cubicBezTo>
                <a:cubicBezTo>
                  <a:pt x="346075" y="11957"/>
                  <a:pt x="382533" y="0"/>
                  <a:pt x="425660" y="0"/>
                </a:cubicBezTo>
                <a:close/>
                <a:moveTo>
                  <a:pt x="171157" y="0"/>
                </a:moveTo>
                <a:lnTo>
                  <a:pt x="171157" y="104175"/>
                </a:lnTo>
                <a:cubicBezTo>
                  <a:pt x="147743" y="104175"/>
                  <a:pt x="104175" y="104175"/>
                  <a:pt x="104175" y="197509"/>
                </a:cubicBezTo>
                <a:lnTo>
                  <a:pt x="104175" y="233644"/>
                </a:lnTo>
                <a:lnTo>
                  <a:pt x="194483" y="233644"/>
                </a:lnTo>
                <a:lnTo>
                  <a:pt x="194483" y="428128"/>
                </a:lnTo>
                <a:lnTo>
                  <a:pt x="0" y="428128"/>
                </a:lnTo>
                <a:lnTo>
                  <a:pt x="0" y="197509"/>
                </a:lnTo>
                <a:cubicBezTo>
                  <a:pt x="0" y="124123"/>
                  <a:pt x="21123" y="69626"/>
                  <a:pt x="62752" y="35548"/>
                </a:cubicBezTo>
                <a:cubicBezTo>
                  <a:pt x="91572" y="11957"/>
                  <a:pt x="128059" y="0"/>
                  <a:pt x="171157" y="0"/>
                </a:cubicBezTo>
                <a:close/>
              </a:path>
            </a:pathLst>
          </a:custGeom>
          <a:solidFill>
            <a:schemeClr val="bg1"/>
          </a:solid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304" name="Tijdelijke aanduiding voor tekst 10">
            <a:extLst>
              <a:ext uri="{FF2B5EF4-FFF2-40B4-BE49-F238E27FC236}">
                <a16:creationId xmlns:a16="http://schemas.microsoft.com/office/drawing/2014/main" id="{A7DE227A-0799-43E3-912E-4A07FABF17F2}"/>
              </a:ext>
            </a:extLst>
          </p:cNvPr>
          <p:cNvSpPr>
            <a:spLocks noGrp="1"/>
          </p:cNvSpPr>
          <p:nvPr>
            <p:ph type="body" sz="quarter" idx="56" hasCustomPrompt="1"/>
          </p:nvPr>
        </p:nvSpPr>
        <p:spPr>
          <a:xfrm>
            <a:off x="6860268" y="4208869"/>
            <a:ext cx="4565632" cy="316485"/>
          </a:xfrm>
        </p:spPr>
        <p:txBody>
          <a:bodyPr anchor="b"/>
          <a:lstStyle>
            <a:lvl1pPr algn="r">
              <a:buNone/>
              <a:defRPr sz="1600" b="1">
                <a:solidFill>
                  <a:schemeClr val="tx1"/>
                </a:solidFill>
                <a:latin typeface="+mj-lt"/>
              </a:defRPr>
            </a:lvl1pPr>
          </a:lstStyle>
          <a:p>
            <a:pPr lvl="0"/>
            <a:r>
              <a:rPr lang="en-US" dirty="0" err="1"/>
              <a:t>Plaats</a:t>
            </a:r>
            <a:r>
              <a:rPr lang="en-US" dirty="0"/>
              <a:t> </a:t>
            </a:r>
            <a:r>
              <a:rPr lang="en-US" dirty="0" err="1"/>
              <a:t>hier</a:t>
            </a:r>
            <a:r>
              <a:rPr lang="en-US" dirty="0"/>
              <a:t> de naam van je </a:t>
            </a:r>
            <a:r>
              <a:rPr lang="en-US" dirty="0" err="1"/>
              <a:t>referentie</a:t>
            </a:r>
            <a:endParaRPr lang="en-US" dirty="0"/>
          </a:p>
        </p:txBody>
      </p:sp>
      <p:sp>
        <p:nvSpPr>
          <p:cNvPr id="5" name="Tijdelijke aanduiding voor tekst 4">
            <a:extLst>
              <a:ext uri="{FF2B5EF4-FFF2-40B4-BE49-F238E27FC236}">
                <a16:creationId xmlns:a16="http://schemas.microsoft.com/office/drawing/2014/main" id="{C58B7F72-76B4-47AD-8054-4553D476D684}"/>
              </a:ext>
            </a:extLst>
          </p:cNvPr>
          <p:cNvSpPr>
            <a:spLocks noGrp="1"/>
          </p:cNvSpPr>
          <p:nvPr>
            <p:ph type="body" sz="quarter" idx="57" hasCustomPrompt="1"/>
          </p:nvPr>
        </p:nvSpPr>
        <p:spPr>
          <a:xfrm>
            <a:off x="6860250" y="1184275"/>
            <a:ext cx="4565650" cy="738188"/>
          </a:xfrm>
        </p:spPr>
        <p:txBody>
          <a:bodyPr/>
          <a:lstStyle>
            <a:lvl1pPr marL="0" indent="0">
              <a:buNone/>
              <a:defRPr lang="nl-NL" sz="1600" b="0" i="0" kern="1200" dirty="0">
                <a:solidFill>
                  <a:schemeClr val="tx1"/>
                </a:solidFill>
                <a:latin typeface="+mn-lt"/>
                <a:ea typeface="+mj-ea"/>
                <a:cs typeface="+mj-cs"/>
              </a:defRPr>
            </a:lvl1pPr>
          </a:lstStyle>
          <a:p>
            <a:pPr lvl="0"/>
            <a:r>
              <a:rPr lang="nl-NL" noProof="0" dirty="0"/>
              <a:t>Plaats hier je quote, teksten of samenvattingstekst </a:t>
            </a:r>
            <a:r>
              <a:rPr lang="nl-NL" noProof="0" dirty="0" err="1"/>
              <a:t>lorem</a:t>
            </a:r>
            <a:r>
              <a:rPr lang="nl-NL" noProof="0" dirty="0"/>
              <a:t> </a:t>
            </a:r>
            <a:r>
              <a:rPr lang="nl-NL" noProof="0" dirty="0" err="1"/>
              <a:t>ipsum</a:t>
            </a:r>
            <a:r>
              <a:rPr lang="nl-NL" noProof="0" dirty="0"/>
              <a:t> </a:t>
            </a:r>
            <a:r>
              <a:rPr lang="nl-NL" noProof="0" dirty="0" err="1"/>
              <a:t>dolor</a:t>
            </a:r>
            <a:r>
              <a:rPr lang="nl-NL" noProof="0" dirty="0"/>
              <a:t> </a:t>
            </a:r>
            <a:r>
              <a:rPr lang="nl-NL" noProof="0" dirty="0" err="1"/>
              <a:t>sit</a:t>
            </a:r>
            <a:r>
              <a:rPr lang="nl-NL" noProof="0" dirty="0"/>
              <a:t> </a:t>
            </a:r>
            <a:r>
              <a:rPr lang="nl-NL" noProof="0" dirty="0" err="1"/>
              <a:t>amete</a:t>
            </a:r>
            <a:r>
              <a:rPr lang="nl-NL" noProof="0" dirty="0"/>
              <a:t>, </a:t>
            </a:r>
            <a:r>
              <a:rPr lang="nl-NL" noProof="0" dirty="0" err="1"/>
              <a:t>consectetuester</a:t>
            </a:r>
            <a:r>
              <a:rPr lang="nl-NL" noProof="0" dirty="0"/>
              <a:t> </a:t>
            </a:r>
            <a:r>
              <a:rPr lang="nl-NL" noProof="0" dirty="0" err="1"/>
              <a:t>adipiscing</a:t>
            </a:r>
            <a:r>
              <a:rPr lang="nl-NL" noProof="0" dirty="0"/>
              <a:t> </a:t>
            </a:r>
            <a:r>
              <a:rPr lang="nl-NL" noProof="0" dirty="0" err="1"/>
              <a:t>elitsa</a:t>
            </a:r>
            <a:r>
              <a:rPr lang="nl-NL" noProof="0" dirty="0"/>
              <a:t>. </a:t>
            </a:r>
            <a:r>
              <a:rPr lang="nl-NL" noProof="0" dirty="0" err="1"/>
              <a:t>Maecenas</a:t>
            </a:r>
            <a:r>
              <a:rPr lang="nl-NL" noProof="0" dirty="0"/>
              <a:t> por </a:t>
            </a:r>
            <a:r>
              <a:rPr lang="nl-NL" noProof="0" dirty="0" err="1"/>
              <a:t>conguest</a:t>
            </a:r>
            <a:r>
              <a:rPr lang="nl-NL" noProof="0" dirty="0"/>
              <a:t> massa </a:t>
            </a:r>
            <a:r>
              <a:rPr lang="nl-NL" noProof="0" dirty="0" err="1"/>
              <a:t>lorem</a:t>
            </a:r>
            <a:r>
              <a:rPr lang="nl-NL" noProof="0" dirty="0"/>
              <a:t> </a:t>
            </a:r>
            <a:r>
              <a:rPr lang="nl-NL" noProof="0" dirty="0" err="1"/>
              <a:t>ipsum</a:t>
            </a:r>
            <a:r>
              <a:rPr lang="nl-NL" noProof="0" dirty="0"/>
              <a:t>.</a:t>
            </a:r>
            <a:endParaRPr lang="nl-NL" dirty="0"/>
          </a:p>
        </p:txBody>
      </p:sp>
      <p:sp>
        <p:nvSpPr>
          <p:cNvPr id="305" name="Tijdelijke aanduiding voor tekst 4">
            <a:extLst>
              <a:ext uri="{FF2B5EF4-FFF2-40B4-BE49-F238E27FC236}">
                <a16:creationId xmlns:a16="http://schemas.microsoft.com/office/drawing/2014/main" id="{6276CD6A-06B0-4737-A06C-DEF1973F5527}"/>
              </a:ext>
            </a:extLst>
          </p:cNvPr>
          <p:cNvSpPr>
            <a:spLocks noGrp="1"/>
          </p:cNvSpPr>
          <p:nvPr>
            <p:ph type="body" sz="quarter" idx="58" hasCustomPrompt="1"/>
          </p:nvPr>
        </p:nvSpPr>
        <p:spPr>
          <a:xfrm>
            <a:off x="6860250" y="3470275"/>
            <a:ext cx="4565650" cy="738188"/>
          </a:xfrm>
        </p:spPr>
        <p:txBody>
          <a:bodyPr/>
          <a:lstStyle>
            <a:lvl1pPr marL="0" indent="0">
              <a:buNone/>
              <a:defRPr lang="nl-NL" sz="1600" b="0" i="0" kern="1200" dirty="0">
                <a:solidFill>
                  <a:schemeClr val="tx1"/>
                </a:solidFill>
                <a:latin typeface="+mn-lt"/>
                <a:ea typeface="+mj-ea"/>
                <a:cs typeface="+mj-cs"/>
              </a:defRPr>
            </a:lvl1pPr>
          </a:lstStyle>
          <a:p>
            <a:pPr lvl="0"/>
            <a:r>
              <a:rPr lang="nl-NL" noProof="0" dirty="0"/>
              <a:t>Plaats hier je quote, teksten of samenvattingstekst </a:t>
            </a:r>
            <a:r>
              <a:rPr lang="nl-NL" noProof="0" dirty="0" err="1"/>
              <a:t>lorem</a:t>
            </a:r>
            <a:r>
              <a:rPr lang="nl-NL" noProof="0" dirty="0"/>
              <a:t> </a:t>
            </a:r>
            <a:r>
              <a:rPr lang="nl-NL" noProof="0" dirty="0" err="1"/>
              <a:t>ipsum</a:t>
            </a:r>
            <a:r>
              <a:rPr lang="nl-NL" noProof="0" dirty="0"/>
              <a:t> </a:t>
            </a:r>
            <a:r>
              <a:rPr lang="nl-NL" noProof="0" dirty="0" err="1"/>
              <a:t>dolor</a:t>
            </a:r>
            <a:r>
              <a:rPr lang="nl-NL" noProof="0" dirty="0"/>
              <a:t> </a:t>
            </a:r>
            <a:r>
              <a:rPr lang="nl-NL" noProof="0" dirty="0" err="1"/>
              <a:t>sit</a:t>
            </a:r>
            <a:r>
              <a:rPr lang="nl-NL" noProof="0" dirty="0"/>
              <a:t> </a:t>
            </a:r>
            <a:r>
              <a:rPr lang="nl-NL" noProof="0" dirty="0" err="1"/>
              <a:t>amete</a:t>
            </a:r>
            <a:r>
              <a:rPr lang="nl-NL" noProof="0" dirty="0"/>
              <a:t>, </a:t>
            </a:r>
            <a:r>
              <a:rPr lang="nl-NL" noProof="0" dirty="0" err="1"/>
              <a:t>consectetuester</a:t>
            </a:r>
            <a:r>
              <a:rPr lang="nl-NL" noProof="0" dirty="0"/>
              <a:t> </a:t>
            </a:r>
            <a:r>
              <a:rPr lang="nl-NL" noProof="0" dirty="0" err="1"/>
              <a:t>adipiscing</a:t>
            </a:r>
            <a:r>
              <a:rPr lang="nl-NL" noProof="0" dirty="0"/>
              <a:t> </a:t>
            </a:r>
            <a:r>
              <a:rPr lang="nl-NL" noProof="0" dirty="0" err="1"/>
              <a:t>elitsa</a:t>
            </a:r>
            <a:r>
              <a:rPr lang="nl-NL" noProof="0" dirty="0"/>
              <a:t>. </a:t>
            </a:r>
            <a:r>
              <a:rPr lang="nl-NL" noProof="0" dirty="0" err="1"/>
              <a:t>Maecenas</a:t>
            </a:r>
            <a:r>
              <a:rPr lang="nl-NL" noProof="0" dirty="0"/>
              <a:t> por </a:t>
            </a:r>
            <a:r>
              <a:rPr lang="nl-NL" noProof="0" dirty="0" err="1"/>
              <a:t>conguest</a:t>
            </a:r>
            <a:r>
              <a:rPr lang="nl-NL" noProof="0" dirty="0"/>
              <a:t> massa </a:t>
            </a:r>
            <a:r>
              <a:rPr lang="nl-NL" noProof="0" dirty="0" err="1"/>
              <a:t>lorem</a:t>
            </a:r>
            <a:r>
              <a:rPr lang="nl-NL" noProof="0" dirty="0"/>
              <a:t> </a:t>
            </a:r>
            <a:r>
              <a:rPr lang="nl-NL" noProof="0" dirty="0" err="1"/>
              <a:t>ipsum</a:t>
            </a:r>
            <a:r>
              <a:rPr lang="nl-NL" noProof="0" dirty="0"/>
              <a:t>.</a:t>
            </a:r>
            <a:endParaRPr lang="nl-NL" dirty="0"/>
          </a:p>
        </p:txBody>
      </p:sp>
      <p:sp>
        <p:nvSpPr>
          <p:cNvPr id="306" name="Tijdelijke aanduiding voor tekst 4">
            <a:extLst>
              <a:ext uri="{FF2B5EF4-FFF2-40B4-BE49-F238E27FC236}">
                <a16:creationId xmlns:a16="http://schemas.microsoft.com/office/drawing/2014/main" id="{E77F8D9F-7C0C-42BF-8D94-4ACCD979DFBF}"/>
              </a:ext>
            </a:extLst>
          </p:cNvPr>
          <p:cNvSpPr>
            <a:spLocks noGrp="1"/>
          </p:cNvSpPr>
          <p:nvPr>
            <p:ph type="body" sz="quarter" idx="59" hasCustomPrompt="1"/>
          </p:nvPr>
        </p:nvSpPr>
        <p:spPr>
          <a:xfrm>
            <a:off x="764268" y="3470275"/>
            <a:ext cx="4565650" cy="738188"/>
          </a:xfrm>
        </p:spPr>
        <p:txBody>
          <a:bodyPr/>
          <a:lstStyle>
            <a:lvl1pPr marL="0" indent="0">
              <a:buNone/>
              <a:defRPr lang="nl-NL" sz="1600" b="0" i="0" kern="1200" dirty="0">
                <a:solidFill>
                  <a:schemeClr val="tx1"/>
                </a:solidFill>
                <a:latin typeface="+mn-lt"/>
                <a:ea typeface="+mj-ea"/>
                <a:cs typeface="+mj-cs"/>
              </a:defRPr>
            </a:lvl1pPr>
          </a:lstStyle>
          <a:p>
            <a:pPr lvl="0"/>
            <a:r>
              <a:rPr lang="nl-NL" noProof="0" dirty="0"/>
              <a:t>Plaats hier je quote, teksten of samenvattingstekst </a:t>
            </a:r>
            <a:r>
              <a:rPr lang="nl-NL" noProof="0" dirty="0" err="1"/>
              <a:t>lorem</a:t>
            </a:r>
            <a:r>
              <a:rPr lang="nl-NL" noProof="0" dirty="0"/>
              <a:t> </a:t>
            </a:r>
            <a:r>
              <a:rPr lang="nl-NL" noProof="0" dirty="0" err="1"/>
              <a:t>ipsum</a:t>
            </a:r>
            <a:r>
              <a:rPr lang="nl-NL" noProof="0" dirty="0"/>
              <a:t> </a:t>
            </a:r>
            <a:r>
              <a:rPr lang="nl-NL" noProof="0" dirty="0" err="1"/>
              <a:t>dolor</a:t>
            </a:r>
            <a:r>
              <a:rPr lang="nl-NL" noProof="0" dirty="0"/>
              <a:t> </a:t>
            </a:r>
            <a:r>
              <a:rPr lang="nl-NL" noProof="0" dirty="0" err="1"/>
              <a:t>sit</a:t>
            </a:r>
            <a:r>
              <a:rPr lang="nl-NL" noProof="0" dirty="0"/>
              <a:t> </a:t>
            </a:r>
            <a:r>
              <a:rPr lang="nl-NL" noProof="0" dirty="0" err="1"/>
              <a:t>amete</a:t>
            </a:r>
            <a:r>
              <a:rPr lang="nl-NL" noProof="0" dirty="0"/>
              <a:t>, </a:t>
            </a:r>
            <a:r>
              <a:rPr lang="nl-NL" noProof="0" dirty="0" err="1"/>
              <a:t>consectetuester</a:t>
            </a:r>
            <a:r>
              <a:rPr lang="nl-NL" noProof="0" dirty="0"/>
              <a:t> </a:t>
            </a:r>
            <a:r>
              <a:rPr lang="nl-NL" noProof="0" dirty="0" err="1"/>
              <a:t>adipiscing</a:t>
            </a:r>
            <a:r>
              <a:rPr lang="nl-NL" noProof="0" dirty="0"/>
              <a:t> </a:t>
            </a:r>
            <a:r>
              <a:rPr lang="nl-NL" noProof="0" dirty="0" err="1"/>
              <a:t>elitsa</a:t>
            </a:r>
            <a:r>
              <a:rPr lang="nl-NL" noProof="0" dirty="0"/>
              <a:t>. </a:t>
            </a:r>
            <a:r>
              <a:rPr lang="nl-NL" noProof="0" dirty="0" err="1"/>
              <a:t>Maecenas</a:t>
            </a:r>
            <a:r>
              <a:rPr lang="nl-NL" noProof="0" dirty="0"/>
              <a:t> por </a:t>
            </a:r>
            <a:r>
              <a:rPr lang="nl-NL" noProof="0" dirty="0" err="1"/>
              <a:t>conguest</a:t>
            </a:r>
            <a:r>
              <a:rPr lang="nl-NL" noProof="0" dirty="0"/>
              <a:t> massa </a:t>
            </a:r>
            <a:r>
              <a:rPr lang="nl-NL" noProof="0" dirty="0" err="1"/>
              <a:t>lorem</a:t>
            </a:r>
            <a:r>
              <a:rPr lang="nl-NL" noProof="0" dirty="0"/>
              <a:t> </a:t>
            </a:r>
            <a:r>
              <a:rPr lang="nl-NL" noProof="0" dirty="0" err="1"/>
              <a:t>ipsum</a:t>
            </a:r>
            <a:r>
              <a:rPr lang="nl-NL" noProof="0" dirty="0"/>
              <a:t>.</a:t>
            </a:r>
            <a:endParaRPr lang="nl-NL" dirty="0"/>
          </a:p>
        </p:txBody>
      </p:sp>
      <p:sp>
        <p:nvSpPr>
          <p:cNvPr id="119" name="Tijdelijke aanduiding voor tekst 118">
            <a:extLst>
              <a:ext uri="{FF2B5EF4-FFF2-40B4-BE49-F238E27FC236}">
                <a16:creationId xmlns:a16="http://schemas.microsoft.com/office/drawing/2014/main" id="{6B9BAB8B-B133-4328-B888-84D264F266CF}"/>
              </a:ext>
            </a:extLst>
          </p:cNvPr>
          <p:cNvSpPr>
            <a:spLocks noGrp="1"/>
          </p:cNvSpPr>
          <p:nvPr>
            <p:ph type="body" sz="quarter" idx="60"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20" name="Tijdelijke aanduiding voor tekst 129">
            <a:extLst>
              <a:ext uri="{FF2B5EF4-FFF2-40B4-BE49-F238E27FC236}">
                <a16:creationId xmlns:a16="http://schemas.microsoft.com/office/drawing/2014/main" id="{DF8FD1B9-5394-43F6-8D8F-5A9470F150F0}"/>
              </a:ext>
            </a:extLst>
          </p:cNvPr>
          <p:cNvSpPr>
            <a:spLocks noGrp="1"/>
          </p:cNvSpPr>
          <p:nvPr>
            <p:ph type="body" sz="quarter" idx="61" hasCustomPrompt="1"/>
          </p:nvPr>
        </p:nvSpPr>
        <p:spPr>
          <a:xfrm>
            <a:off x="10858267" y="6081047"/>
            <a:ext cx="1004077" cy="515772"/>
          </a:xfrm>
          <a:prstGeom prst="rect">
            <a:avLst/>
          </a:prstGeom>
          <a:blipFill>
            <a:blip r:embed="rId3">
              <a:extLst>
                <a:ext uri="{96DAC541-7B7A-43D3-8B79-37D633B846F1}">
                  <asvg:svgBlip xmlns:asvg="http://schemas.microsoft.com/office/drawing/2016/SVG/main" xmlns="" r:embed="rId4"/>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2925034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1x">
    <p:spTree>
      <p:nvGrpSpPr>
        <p:cNvPr id="1" name=""/>
        <p:cNvGrpSpPr/>
        <p:nvPr/>
      </p:nvGrpSpPr>
      <p:grpSpPr>
        <a:xfrm>
          <a:off x="0" y="0"/>
          <a:ext cx="0" cy="0"/>
          <a:chOff x="0" y="0"/>
          <a:chExt cx="0" cy="0"/>
        </a:xfrm>
      </p:grpSpPr>
      <p:sp>
        <p:nvSpPr>
          <p:cNvPr id="184" name="Rechthoek 183">
            <a:extLst>
              <a:ext uri="{FF2B5EF4-FFF2-40B4-BE49-F238E27FC236}">
                <a16:creationId xmlns:a16="http://schemas.microsoft.com/office/drawing/2014/main" id="{734B29EB-5175-4925-A368-1EFE30A907DC}"/>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7" name="Tijdelijke aanduiding voor afbeelding 16">
            <a:extLst>
              <a:ext uri="{FF2B5EF4-FFF2-40B4-BE49-F238E27FC236}">
                <a16:creationId xmlns:a16="http://schemas.microsoft.com/office/drawing/2014/main" id="{D6552F7A-5839-49D8-8600-15A0C98C8655}"/>
              </a:ext>
            </a:extLst>
          </p:cNvPr>
          <p:cNvSpPr>
            <a:spLocks noGrp="1"/>
          </p:cNvSpPr>
          <p:nvPr>
            <p:ph type="pic" sz="quarter" idx="13" hasCustomPrompt="1"/>
          </p:nvPr>
        </p:nvSpPr>
        <p:spPr>
          <a:xfrm>
            <a:off x="770734" y="1520114"/>
            <a:ext cx="4560886" cy="4577954"/>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205460" y="-507282"/>
            <a:ext cx="1781093"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Voorstellen</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7" name="Titel 12">
            <a:extLst>
              <a:ext uri="{FF2B5EF4-FFF2-40B4-BE49-F238E27FC236}">
                <a16:creationId xmlns:a16="http://schemas.microsoft.com/office/drawing/2014/main" id="{626B9291-AF42-45A3-BC1D-D3B9C9A3E68E}"/>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
        <p:nvSpPr>
          <p:cNvPr id="181" name="Tijdelijke aanduiding voor tekst 25">
            <a:extLst>
              <a:ext uri="{FF2B5EF4-FFF2-40B4-BE49-F238E27FC236}">
                <a16:creationId xmlns:a16="http://schemas.microsoft.com/office/drawing/2014/main" id="{1899DFF3-3EC0-4067-8469-363C61537F36}"/>
              </a:ext>
            </a:extLst>
          </p:cNvPr>
          <p:cNvSpPr>
            <a:spLocks noGrp="1"/>
          </p:cNvSpPr>
          <p:nvPr>
            <p:ph type="body" sz="quarter" idx="29" hasCustomPrompt="1"/>
          </p:nvPr>
        </p:nvSpPr>
        <p:spPr>
          <a:xfrm>
            <a:off x="6093884" y="3798880"/>
            <a:ext cx="4573585" cy="2286531"/>
          </a:xfrm>
        </p:spPr>
        <p:txBody>
          <a:bodyPr lIns="0" tIns="72000" bIns="36000" anchor="t"/>
          <a:lstStyle>
            <a:lvl1pPr marL="0" indent="0">
              <a:lnSpc>
                <a:spcPct val="100000"/>
              </a:lnSpc>
              <a:spcBef>
                <a:spcPts val="0"/>
              </a:spcBef>
              <a:spcAft>
                <a:spcPts val="0"/>
              </a:spcAft>
              <a:buNone/>
              <a:defRPr sz="1800" b="0">
                <a:solidFill>
                  <a:schemeClr val="accent2"/>
                </a:solidFill>
                <a:latin typeface="+mj-lt"/>
              </a:defRPr>
            </a:lvl1pPr>
          </a:lstStyle>
          <a:p>
            <a:pPr lvl="0"/>
            <a:r>
              <a:rPr lang="nl-NL" dirty="0"/>
              <a:t>Plaats hier een korte omschrijving</a:t>
            </a:r>
          </a:p>
        </p:txBody>
      </p:sp>
      <p:sp>
        <p:nvSpPr>
          <p:cNvPr id="182" name="Tijdelijke aanduiding voor tekst 25">
            <a:extLst>
              <a:ext uri="{FF2B5EF4-FFF2-40B4-BE49-F238E27FC236}">
                <a16:creationId xmlns:a16="http://schemas.microsoft.com/office/drawing/2014/main" id="{BB1076B7-8C6E-42B3-A6A1-F0B858C4D2FD}"/>
              </a:ext>
            </a:extLst>
          </p:cNvPr>
          <p:cNvSpPr>
            <a:spLocks noGrp="1"/>
          </p:cNvSpPr>
          <p:nvPr>
            <p:ph type="body" sz="quarter" idx="22" hasCustomPrompt="1"/>
          </p:nvPr>
        </p:nvSpPr>
        <p:spPr>
          <a:xfrm>
            <a:off x="6103148" y="2919294"/>
            <a:ext cx="4573584" cy="349376"/>
          </a:xfrm>
        </p:spPr>
        <p:txBody>
          <a:bodyPr wrap="none" lIns="0" tIns="100800" anchor="ctr"/>
          <a:lstStyle>
            <a:lvl1pPr marL="0" indent="0">
              <a:buNone/>
              <a:defRPr sz="2400" b="1">
                <a:solidFill>
                  <a:schemeClr val="accent2"/>
                </a:solidFill>
                <a:latin typeface="+mj-lt"/>
              </a:defRPr>
            </a:lvl1pPr>
          </a:lstStyle>
          <a:p>
            <a:pPr lvl="0"/>
            <a:r>
              <a:rPr lang="nl-NL" dirty="0"/>
              <a:t>Naam Achternaam</a:t>
            </a:r>
          </a:p>
        </p:txBody>
      </p:sp>
      <p:sp>
        <p:nvSpPr>
          <p:cNvPr id="183" name="Tijdelijke aanduiding voor tekst 25">
            <a:extLst>
              <a:ext uri="{FF2B5EF4-FFF2-40B4-BE49-F238E27FC236}">
                <a16:creationId xmlns:a16="http://schemas.microsoft.com/office/drawing/2014/main" id="{813E0C29-02BD-41B3-8650-8138E75D3AEF}"/>
              </a:ext>
            </a:extLst>
          </p:cNvPr>
          <p:cNvSpPr>
            <a:spLocks noGrp="1"/>
          </p:cNvSpPr>
          <p:nvPr>
            <p:ph type="body" sz="quarter" idx="30" hasCustomPrompt="1"/>
          </p:nvPr>
        </p:nvSpPr>
        <p:spPr>
          <a:xfrm>
            <a:off x="6103148" y="3304906"/>
            <a:ext cx="4573584" cy="260976"/>
          </a:xfrm>
        </p:spPr>
        <p:txBody>
          <a:bodyPr wrap="none" lIns="0" tIns="100800" anchor="ctr"/>
          <a:lstStyle>
            <a:lvl1pPr marL="0" indent="0">
              <a:buNone/>
              <a:defRPr sz="1800" b="1">
                <a:solidFill>
                  <a:schemeClr val="accent2"/>
                </a:solidFill>
                <a:latin typeface="+mj-lt"/>
              </a:defRPr>
            </a:lvl1pPr>
          </a:lstStyle>
          <a:p>
            <a:pPr lvl="0"/>
            <a:r>
              <a:rPr lang="nl-NL" dirty="0"/>
              <a:t>Functie</a:t>
            </a:r>
          </a:p>
        </p:txBody>
      </p:sp>
      <p:grpSp>
        <p:nvGrpSpPr>
          <p:cNvPr id="18" name="INSTRUCTIE">
            <a:extLst>
              <a:ext uri="{FF2B5EF4-FFF2-40B4-BE49-F238E27FC236}">
                <a16:creationId xmlns:a16="http://schemas.microsoft.com/office/drawing/2014/main" id="{E23714A8-DA9D-479A-9439-5787A9F593AB}"/>
              </a:ext>
            </a:extLst>
          </p:cNvPr>
          <p:cNvGrpSpPr/>
          <p:nvPr userDrawn="1"/>
        </p:nvGrpSpPr>
        <p:grpSpPr>
          <a:xfrm>
            <a:off x="12377867" y="0"/>
            <a:ext cx="3593091" cy="6025208"/>
            <a:chOff x="-3786165" y="0"/>
            <a:chExt cx="3593091" cy="6025208"/>
          </a:xfrm>
        </p:grpSpPr>
        <p:sp>
          <p:nvSpPr>
            <p:cNvPr id="19" name="Rechthoek 18">
              <a:extLst>
                <a:ext uri="{FF2B5EF4-FFF2-40B4-BE49-F238E27FC236}">
                  <a16:creationId xmlns:a16="http://schemas.microsoft.com/office/drawing/2014/main" id="{F796C3F2-B5AB-4DD1-8EA5-8E1BC165CCCF}"/>
                </a:ext>
              </a:extLst>
            </p:cNvPr>
            <p:cNvSpPr/>
            <p:nvPr userDrawn="1"/>
          </p:nvSpPr>
          <p:spPr>
            <a:xfrm>
              <a:off x="-3786165"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Afbeelding invoegen/opmaken</a:t>
              </a:r>
            </a:p>
          </p:txBody>
        </p:sp>
        <p:sp>
          <p:nvSpPr>
            <p:cNvPr id="20" name="Ovaal 19">
              <a:extLst>
                <a:ext uri="{FF2B5EF4-FFF2-40B4-BE49-F238E27FC236}">
                  <a16:creationId xmlns:a16="http://schemas.microsoft.com/office/drawing/2014/main" id="{0B0333C3-6085-4F49-9479-1265BFCB34CD}"/>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2" name="Rechthoek 21">
              <a:extLst>
                <a:ext uri="{FF2B5EF4-FFF2-40B4-BE49-F238E27FC236}">
                  <a16:creationId xmlns:a16="http://schemas.microsoft.com/office/drawing/2014/main" id="{F8EBC401-9425-4D0C-84BA-C583CFD6928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3" name="Groep 22">
              <a:extLst>
                <a:ext uri="{FF2B5EF4-FFF2-40B4-BE49-F238E27FC236}">
                  <a16:creationId xmlns:a16="http://schemas.microsoft.com/office/drawing/2014/main" id="{3AB9B367-5D9D-4E98-A684-12B49872249B}"/>
                </a:ext>
              </a:extLst>
            </p:cNvPr>
            <p:cNvGrpSpPr/>
            <p:nvPr userDrawn="1"/>
          </p:nvGrpSpPr>
          <p:grpSpPr>
            <a:xfrm>
              <a:off x="-3316179" y="1231351"/>
              <a:ext cx="294789" cy="318834"/>
              <a:chOff x="14466489" y="1001522"/>
              <a:chExt cx="290627" cy="314333"/>
            </a:xfrm>
          </p:grpSpPr>
          <p:sp>
            <p:nvSpPr>
              <p:cNvPr id="77" name="Rechthoek 76">
                <a:extLst>
                  <a:ext uri="{FF2B5EF4-FFF2-40B4-BE49-F238E27FC236}">
                    <a16:creationId xmlns:a16="http://schemas.microsoft.com/office/drawing/2014/main" id="{3ED795FF-6D91-4267-9A5C-B530F9838B7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78" name="Ovaal 77">
                <a:extLst>
                  <a:ext uri="{FF2B5EF4-FFF2-40B4-BE49-F238E27FC236}">
                    <a16:creationId xmlns:a16="http://schemas.microsoft.com/office/drawing/2014/main" id="{547E0907-2B57-4655-85ED-D713CF723B4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79" name="Vrije vorm: vorm 78">
                <a:extLst>
                  <a:ext uri="{FF2B5EF4-FFF2-40B4-BE49-F238E27FC236}">
                    <a16:creationId xmlns:a16="http://schemas.microsoft.com/office/drawing/2014/main" id="{421F57C8-9106-44BC-BF0C-3CCA31DD7FD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80" name="Rechthoek: afgeronde hoeken 79">
                <a:extLst>
                  <a:ext uri="{FF2B5EF4-FFF2-40B4-BE49-F238E27FC236}">
                    <a16:creationId xmlns:a16="http://schemas.microsoft.com/office/drawing/2014/main" id="{A7CE09D1-E0DB-4A86-9F37-E8A0CE35B9D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cxnSp>
            <p:nvCxnSpPr>
              <p:cNvPr id="81" name="Rechte verbindingslijn 80">
                <a:extLst>
                  <a:ext uri="{FF2B5EF4-FFF2-40B4-BE49-F238E27FC236}">
                    <a16:creationId xmlns:a16="http://schemas.microsoft.com/office/drawing/2014/main" id="{2AB9030B-85EC-46DD-AE47-A68381F7B1D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2" name="Rechte verbindingslijn 81">
                <a:extLst>
                  <a:ext uri="{FF2B5EF4-FFF2-40B4-BE49-F238E27FC236}">
                    <a16:creationId xmlns:a16="http://schemas.microsoft.com/office/drawing/2014/main" id="{06749E79-7F7D-4859-A129-C06BD498E651}"/>
                  </a:ext>
                </a:extLst>
              </p:cNvPr>
              <p:cNvCxnSpPr>
                <a:cxnSpLocks/>
                <a:stCxn id="8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 name="Ovaal 23">
              <a:extLst>
                <a:ext uri="{FF2B5EF4-FFF2-40B4-BE49-F238E27FC236}">
                  <a16:creationId xmlns:a16="http://schemas.microsoft.com/office/drawing/2014/main" id="{DAB523CF-582D-4B7D-BB00-4D296E4F3D96}"/>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5" name="Rechthoek 24">
              <a:extLst>
                <a:ext uri="{FF2B5EF4-FFF2-40B4-BE49-F238E27FC236}">
                  <a16:creationId xmlns:a16="http://schemas.microsoft.com/office/drawing/2014/main" id="{C75D02B2-CC6F-43D3-AFB7-53EDCCE2C1BE}"/>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6" name="Groep 25">
              <a:extLst>
                <a:ext uri="{FF2B5EF4-FFF2-40B4-BE49-F238E27FC236}">
                  <a16:creationId xmlns:a16="http://schemas.microsoft.com/office/drawing/2014/main" id="{B65BD6F8-2BCD-4DE4-B4D6-2D38EBD28C29}"/>
                </a:ext>
              </a:extLst>
            </p:cNvPr>
            <p:cNvGrpSpPr/>
            <p:nvPr userDrawn="1"/>
          </p:nvGrpSpPr>
          <p:grpSpPr>
            <a:xfrm>
              <a:off x="-3311319" y="2164285"/>
              <a:ext cx="825500" cy="209550"/>
              <a:chOff x="13504624" y="2482850"/>
              <a:chExt cx="825500" cy="209550"/>
            </a:xfrm>
          </p:grpSpPr>
          <p:sp>
            <p:nvSpPr>
              <p:cNvPr id="74" name="Rechthoek 73">
                <a:extLst>
                  <a:ext uri="{FF2B5EF4-FFF2-40B4-BE49-F238E27FC236}">
                    <a16:creationId xmlns:a16="http://schemas.microsoft.com/office/drawing/2014/main" id="{545B97CF-BE35-4339-ACBB-2087D97E167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Invoegen</a:t>
                </a:r>
              </a:p>
            </p:txBody>
          </p:sp>
          <p:cxnSp>
            <p:nvCxnSpPr>
              <p:cNvPr id="75" name="Rechte verbindingslijn 74">
                <a:extLst>
                  <a:ext uri="{FF2B5EF4-FFF2-40B4-BE49-F238E27FC236}">
                    <a16:creationId xmlns:a16="http://schemas.microsoft.com/office/drawing/2014/main" id="{E41B4EA3-CB87-4D3C-81DA-950D704B0B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6" name="Gelijkbenige driehoek 75">
                <a:extLst>
                  <a:ext uri="{FF2B5EF4-FFF2-40B4-BE49-F238E27FC236}">
                    <a16:creationId xmlns:a16="http://schemas.microsoft.com/office/drawing/2014/main" id="{2A8A8B93-0541-4AE7-B213-B5E90133736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rgbClr val="211F26"/>
                  </a:solidFill>
                  <a:latin typeface="Calibri" panose="020F0502020204030204" pitchFamily="34" charset="0"/>
                  <a:cs typeface="Calibri" panose="020F0502020204030204" pitchFamily="34" charset="0"/>
                </a:endParaRPr>
              </a:p>
            </p:txBody>
          </p:sp>
        </p:grpSp>
        <p:sp>
          <p:nvSpPr>
            <p:cNvPr id="27" name="Ovaal 26">
              <a:extLst>
                <a:ext uri="{FF2B5EF4-FFF2-40B4-BE49-F238E27FC236}">
                  <a16:creationId xmlns:a16="http://schemas.microsoft.com/office/drawing/2014/main" id="{3E17FE78-ED97-4931-8808-A81A882D3972}"/>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8" name="Rechthoek 27">
              <a:extLst>
                <a:ext uri="{FF2B5EF4-FFF2-40B4-BE49-F238E27FC236}">
                  <a16:creationId xmlns:a16="http://schemas.microsoft.com/office/drawing/2014/main" id="{57D82556-EF08-4F79-B4C2-26C62CE367D6}"/>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30" name="Ovaal 29">
              <a:extLst>
                <a:ext uri="{FF2B5EF4-FFF2-40B4-BE49-F238E27FC236}">
                  <a16:creationId xmlns:a16="http://schemas.microsoft.com/office/drawing/2014/main" id="{F4BC3030-33C5-43E4-83C9-56FBB29ABFDA}"/>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 name="Rechthoek 30">
              <a:extLst>
                <a:ext uri="{FF2B5EF4-FFF2-40B4-BE49-F238E27FC236}">
                  <a16:creationId xmlns:a16="http://schemas.microsoft.com/office/drawing/2014/main" id="{C4EB978B-DB2B-4EA3-A7A1-B348CA60F71C}"/>
                </a:ext>
              </a:extLst>
            </p:cNvPr>
            <p:cNvSpPr/>
            <p:nvPr userDrawn="1"/>
          </p:nvSpPr>
          <p:spPr>
            <a:xfrm>
              <a:off x="-3319415" y="4145790"/>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32" name="Groep 31">
              <a:extLst>
                <a:ext uri="{FF2B5EF4-FFF2-40B4-BE49-F238E27FC236}">
                  <a16:creationId xmlns:a16="http://schemas.microsoft.com/office/drawing/2014/main" id="{8EBBDC97-65A2-46BC-9FDF-1401583A512E}"/>
                </a:ext>
              </a:extLst>
            </p:cNvPr>
            <p:cNvGrpSpPr/>
            <p:nvPr userDrawn="1"/>
          </p:nvGrpSpPr>
          <p:grpSpPr>
            <a:xfrm>
              <a:off x="-3408294" y="5236167"/>
              <a:ext cx="622283" cy="612919"/>
              <a:chOff x="12617641" y="3403239"/>
              <a:chExt cx="752963" cy="741634"/>
            </a:xfrm>
          </p:grpSpPr>
          <p:grpSp>
            <p:nvGrpSpPr>
              <p:cNvPr id="56" name="Groep 55">
                <a:extLst>
                  <a:ext uri="{FF2B5EF4-FFF2-40B4-BE49-F238E27FC236}">
                    <a16:creationId xmlns:a16="http://schemas.microsoft.com/office/drawing/2014/main" id="{CDA23D27-6800-44EA-93F5-E0BFE9D03D69}"/>
                  </a:ext>
                </a:extLst>
              </p:cNvPr>
              <p:cNvGrpSpPr/>
              <p:nvPr userDrawn="1"/>
            </p:nvGrpSpPr>
            <p:grpSpPr>
              <a:xfrm>
                <a:off x="12771550" y="3403239"/>
                <a:ext cx="467156" cy="448491"/>
                <a:chOff x="12782177" y="3403239"/>
                <a:chExt cx="467156" cy="448491"/>
              </a:xfrm>
            </p:grpSpPr>
            <p:grpSp>
              <p:nvGrpSpPr>
                <p:cNvPr id="59" name="Groep 58">
                  <a:extLst>
                    <a:ext uri="{FF2B5EF4-FFF2-40B4-BE49-F238E27FC236}">
                      <a16:creationId xmlns:a16="http://schemas.microsoft.com/office/drawing/2014/main" id="{349C176C-CAE2-475C-99C3-70753802AAEA}"/>
                    </a:ext>
                  </a:extLst>
                </p:cNvPr>
                <p:cNvGrpSpPr/>
                <p:nvPr userDrawn="1"/>
              </p:nvGrpSpPr>
              <p:grpSpPr>
                <a:xfrm>
                  <a:off x="12782177" y="3403239"/>
                  <a:ext cx="412972" cy="396132"/>
                  <a:chOff x="13554906" y="3320109"/>
                  <a:chExt cx="443912" cy="425811"/>
                </a:xfrm>
              </p:grpSpPr>
              <p:grpSp>
                <p:nvGrpSpPr>
                  <p:cNvPr id="66" name="Groep 65">
                    <a:extLst>
                      <a:ext uri="{FF2B5EF4-FFF2-40B4-BE49-F238E27FC236}">
                        <a16:creationId xmlns:a16="http://schemas.microsoft.com/office/drawing/2014/main" id="{81F70076-DADC-48FE-8574-4F14E5D53A78}"/>
                      </a:ext>
                    </a:extLst>
                  </p:cNvPr>
                  <p:cNvGrpSpPr/>
                  <p:nvPr userDrawn="1"/>
                </p:nvGrpSpPr>
                <p:grpSpPr>
                  <a:xfrm>
                    <a:off x="13554906" y="3320109"/>
                    <a:ext cx="443912" cy="425811"/>
                    <a:chOff x="12909684" y="1276143"/>
                    <a:chExt cx="443912" cy="425811"/>
                  </a:xfrm>
                </p:grpSpPr>
                <p:sp>
                  <p:nvSpPr>
                    <p:cNvPr id="69" name="Rechthoek 68">
                      <a:extLst>
                        <a:ext uri="{FF2B5EF4-FFF2-40B4-BE49-F238E27FC236}">
                          <a16:creationId xmlns:a16="http://schemas.microsoft.com/office/drawing/2014/main" id="{D502F247-29B3-417C-B2F0-6FF693B9FE4E}"/>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70" name="Rechthoek 69">
                      <a:extLst>
                        <a:ext uri="{FF2B5EF4-FFF2-40B4-BE49-F238E27FC236}">
                          <a16:creationId xmlns:a16="http://schemas.microsoft.com/office/drawing/2014/main" id="{F7DD1E77-8422-4AAE-94B8-6DD215CEB948}"/>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71" name="Ovaal 70">
                      <a:extLst>
                        <a:ext uri="{FF2B5EF4-FFF2-40B4-BE49-F238E27FC236}">
                          <a16:creationId xmlns:a16="http://schemas.microsoft.com/office/drawing/2014/main" id="{11FFE37B-990E-46C9-AB44-AD5E87F7BA0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pic>
                <p:nvPicPr>
                  <p:cNvPr id="67" name="Afbeelding 66">
                    <a:extLst>
                      <a:ext uri="{FF2B5EF4-FFF2-40B4-BE49-F238E27FC236}">
                        <a16:creationId xmlns:a16="http://schemas.microsoft.com/office/drawing/2014/main" id="{2ED57F1B-9833-4FDC-8ABE-87BF053EDB0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68" name="Afbeelding 67">
                    <a:extLst>
                      <a:ext uri="{FF2B5EF4-FFF2-40B4-BE49-F238E27FC236}">
                        <a16:creationId xmlns:a16="http://schemas.microsoft.com/office/drawing/2014/main" id="{DE28E928-AD7C-43AF-9831-B40E9256C26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60" name="Groep 59">
                  <a:extLst>
                    <a:ext uri="{FF2B5EF4-FFF2-40B4-BE49-F238E27FC236}">
                      <a16:creationId xmlns:a16="http://schemas.microsoft.com/office/drawing/2014/main" id="{43C7C0C8-B446-4A54-942E-0973F76B6F93}"/>
                    </a:ext>
                  </a:extLst>
                </p:cNvPr>
                <p:cNvGrpSpPr/>
                <p:nvPr userDrawn="1"/>
              </p:nvGrpSpPr>
              <p:grpSpPr>
                <a:xfrm>
                  <a:off x="13103513" y="3705268"/>
                  <a:ext cx="145820" cy="146462"/>
                  <a:chOff x="13096169" y="3602278"/>
                  <a:chExt cx="145820" cy="146462"/>
                </a:xfrm>
              </p:grpSpPr>
              <p:sp>
                <p:nvSpPr>
                  <p:cNvPr id="64" name="Rechthoek 63">
                    <a:extLst>
                      <a:ext uri="{FF2B5EF4-FFF2-40B4-BE49-F238E27FC236}">
                        <a16:creationId xmlns:a16="http://schemas.microsoft.com/office/drawing/2014/main" id="{F6A8F08E-51F9-40A9-A444-1D9E19EE41E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5" name="Rechthoek 64">
                    <a:extLst>
                      <a:ext uri="{FF2B5EF4-FFF2-40B4-BE49-F238E27FC236}">
                        <a16:creationId xmlns:a16="http://schemas.microsoft.com/office/drawing/2014/main" id="{58DB8280-C3D1-4C52-89BF-FCE96159FA9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61" name="Groep 60">
                  <a:extLst>
                    <a:ext uri="{FF2B5EF4-FFF2-40B4-BE49-F238E27FC236}">
                      <a16:creationId xmlns:a16="http://schemas.microsoft.com/office/drawing/2014/main" id="{FF45D55A-CEEB-4CA3-A108-A22C12634DC1}"/>
                    </a:ext>
                  </a:extLst>
                </p:cNvPr>
                <p:cNvGrpSpPr/>
                <p:nvPr userDrawn="1"/>
              </p:nvGrpSpPr>
              <p:grpSpPr>
                <a:xfrm rot="10800000">
                  <a:off x="13061402" y="3665637"/>
                  <a:ext cx="145820" cy="146462"/>
                  <a:chOff x="13096169" y="3602278"/>
                  <a:chExt cx="145820" cy="146462"/>
                </a:xfrm>
              </p:grpSpPr>
              <p:sp>
                <p:nvSpPr>
                  <p:cNvPr id="62" name="Rechthoek 61">
                    <a:extLst>
                      <a:ext uri="{FF2B5EF4-FFF2-40B4-BE49-F238E27FC236}">
                        <a16:creationId xmlns:a16="http://schemas.microsoft.com/office/drawing/2014/main" id="{62795855-B663-4557-BCD4-A5F3CD19BE9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8F86B618-6A98-4C4F-A7BB-2B73B594CCD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sp>
            <p:nvSpPr>
              <p:cNvPr id="57" name="Rechthoek 56">
                <a:extLst>
                  <a:ext uri="{FF2B5EF4-FFF2-40B4-BE49-F238E27FC236}">
                    <a16:creationId xmlns:a16="http://schemas.microsoft.com/office/drawing/2014/main" id="{8D728CDE-1C44-439A-8DE6-D90F3C1FE199}"/>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Bijsnijden</a:t>
                </a:r>
              </a:p>
            </p:txBody>
          </p:sp>
          <p:sp>
            <p:nvSpPr>
              <p:cNvPr id="58" name="Gelijkbenige driehoek 57">
                <a:extLst>
                  <a:ext uri="{FF2B5EF4-FFF2-40B4-BE49-F238E27FC236}">
                    <a16:creationId xmlns:a16="http://schemas.microsoft.com/office/drawing/2014/main" id="{B47AD98F-10A2-415F-8361-0A08B40B2FB2}"/>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33" name="Rechthoek 32">
              <a:extLst>
                <a:ext uri="{FF2B5EF4-FFF2-40B4-BE49-F238E27FC236}">
                  <a16:creationId xmlns:a16="http://schemas.microsoft.com/office/drawing/2014/main" id="{B9A3D061-2F49-424F-9594-4DCF69087DAE}"/>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a:solidFill>
                  <a:srgbClr val="211F26"/>
                </a:solidFill>
                <a:latin typeface="Calibri" panose="020F0502020204030204" pitchFamily="34" charset="0"/>
                <a:cs typeface="Calibri" panose="020F0502020204030204" pitchFamily="34" charset="0"/>
              </a:endParaRPr>
            </a:p>
          </p:txBody>
        </p:sp>
        <p:grpSp>
          <p:nvGrpSpPr>
            <p:cNvPr id="34" name="Groep 33">
              <a:extLst>
                <a:ext uri="{FF2B5EF4-FFF2-40B4-BE49-F238E27FC236}">
                  <a16:creationId xmlns:a16="http://schemas.microsoft.com/office/drawing/2014/main" id="{1EFB9D9A-9957-428A-9C30-FBEDE1FABE2E}"/>
                </a:ext>
              </a:extLst>
            </p:cNvPr>
            <p:cNvGrpSpPr/>
            <p:nvPr userDrawn="1"/>
          </p:nvGrpSpPr>
          <p:grpSpPr>
            <a:xfrm>
              <a:off x="-2485819" y="3399207"/>
              <a:ext cx="1222990" cy="563933"/>
              <a:chOff x="-2485819" y="3399207"/>
              <a:chExt cx="1222990" cy="563933"/>
            </a:xfrm>
          </p:grpSpPr>
          <p:sp>
            <p:nvSpPr>
              <p:cNvPr id="35" name="Rechthoek 34">
                <a:extLst>
                  <a:ext uri="{FF2B5EF4-FFF2-40B4-BE49-F238E27FC236}">
                    <a16:creationId xmlns:a16="http://schemas.microsoft.com/office/drawing/2014/main" id="{0C56DD8A-D77E-4F1E-83C8-9C35CA68E3FC}"/>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6" name="Rechthoek 35">
                <a:extLst>
                  <a:ext uri="{FF2B5EF4-FFF2-40B4-BE49-F238E27FC236}">
                    <a16:creationId xmlns:a16="http://schemas.microsoft.com/office/drawing/2014/main" id="{A805E279-03A4-4C19-9FB3-363410044039}"/>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nvGrpSpPr>
              <p:cNvPr id="37" name="Groep 36">
                <a:extLst>
                  <a:ext uri="{FF2B5EF4-FFF2-40B4-BE49-F238E27FC236}">
                    <a16:creationId xmlns:a16="http://schemas.microsoft.com/office/drawing/2014/main" id="{E9DD21B4-D40C-401E-A723-2C76B9689710}"/>
                  </a:ext>
                </a:extLst>
              </p:cNvPr>
              <p:cNvGrpSpPr/>
              <p:nvPr userDrawn="1"/>
            </p:nvGrpSpPr>
            <p:grpSpPr>
              <a:xfrm>
                <a:off x="-2403869" y="3460544"/>
                <a:ext cx="155951" cy="131922"/>
                <a:chOff x="12968836" y="3354170"/>
                <a:chExt cx="404806" cy="342433"/>
              </a:xfrm>
            </p:grpSpPr>
            <p:sp>
              <p:nvSpPr>
                <p:cNvPr id="50" name="Rechthoek: afgeronde hoeken 49">
                  <a:extLst>
                    <a:ext uri="{FF2B5EF4-FFF2-40B4-BE49-F238E27FC236}">
                      <a16:creationId xmlns:a16="http://schemas.microsoft.com/office/drawing/2014/main" id="{AF194B0B-1018-4F95-9197-8C710204796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51" name="Rechthoek 50">
                  <a:extLst>
                    <a:ext uri="{FF2B5EF4-FFF2-40B4-BE49-F238E27FC236}">
                      <a16:creationId xmlns:a16="http://schemas.microsoft.com/office/drawing/2014/main" id="{FD1B4ED2-6E9B-4165-9950-7E00B8F9BEA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2" name="Rechthoek 51">
                  <a:extLst>
                    <a:ext uri="{FF2B5EF4-FFF2-40B4-BE49-F238E27FC236}">
                      <a16:creationId xmlns:a16="http://schemas.microsoft.com/office/drawing/2014/main" id="{1BBCBBE7-4B0F-40A3-8754-C28823A7DCD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3" name="Rechthoek 52">
                  <a:extLst>
                    <a:ext uri="{FF2B5EF4-FFF2-40B4-BE49-F238E27FC236}">
                      <a16:creationId xmlns:a16="http://schemas.microsoft.com/office/drawing/2014/main" id="{A9396B62-EF14-4BF5-9193-20A8C2D0F76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4" name="Rechthoek 53">
                  <a:extLst>
                    <a:ext uri="{FF2B5EF4-FFF2-40B4-BE49-F238E27FC236}">
                      <a16:creationId xmlns:a16="http://schemas.microsoft.com/office/drawing/2014/main" id="{2BA4A5D3-D7DE-42C7-B4ED-D98C01C3F3B3}"/>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5" name="Rechthoek 54">
                  <a:extLst>
                    <a:ext uri="{FF2B5EF4-FFF2-40B4-BE49-F238E27FC236}">
                      <a16:creationId xmlns:a16="http://schemas.microsoft.com/office/drawing/2014/main" id="{4DE28C34-393E-4995-BF92-0E16CCC3CC9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38" name="Groep 37">
                <a:extLst>
                  <a:ext uri="{FF2B5EF4-FFF2-40B4-BE49-F238E27FC236}">
                    <a16:creationId xmlns:a16="http://schemas.microsoft.com/office/drawing/2014/main" id="{F957461B-E6B7-41FB-8406-9B9E4EC857EA}"/>
                  </a:ext>
                </a:extLst>
              </p:cNvPr>
              <p:cNvGrpSpPr/>
              <p:nvPr userDrawn="1"/>
            </p:nvGrpSpPr>
            <p:grpSpPr>
              <a:xfrm>
                <a:off x="-2423424" y="3690208"/>
                <a:ext cx="166739" cy="218963"/>
                <a:chOff x="12940828" y="3950597"/>
                <a:chExt cx="432813" cy="568367"/>
              </a:xfrm>
            </p:grpSpPr>
            <p:grpSp>
              <p:nvGrpSpPr>
                <p:cNvPr id="42" name="Groep 41">
                  <a:extLst>
                    <a:ext uri="{FF2B5EF4-FFF2-40B4-BE49-F238E27FC236}">
                      <a16:creationId xmlns:a16="http://schemas.microsoft.com/office/drawing/2014/main" id="{7795D040-2F27-47B5-8707-8AC098AF465B}"/>
                    </a:ext>
                  </a:extLst>
                </p:cNvPr>
                <p:cNvGrpSpPr/>
                <p:nvPr userDrawn="1"/>
              </p:nvGrpSpPr>
              <p:grpSpPr>
                <a:xfrm>
                  <a:off x="13000382" y="4006891"/>
                  <a:ext cx="373259" cy="315747"/>
                  <a:chOff x="12968836" y="3354170"/>
                  <a:chExt cx="404806" cy="342433"/>
                </a:xfrm>
              </p:grpSpPr>
              <p:sp>
                <p:nvSpPr>
                  <p:cNvPr id="44" name="Rechthoek: afgeronde hoeken 43">
                    <a:extLst>
                      <a:ext uri="{FF2B5EF4-FFF2-40B4-BE49-F238E27FC236}">
                        <a16:creationId xmlns:a16="http://schemas.microsoft.com/office/drawing/2014/main" id="{21F6E024-B623-406A-AAFA-008081FF043A}"/>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45" name="Rechthoek 44">
                    <a:extLst>
                      <a:ext uri="{FF2B5EF4-FFF2-40B4-BE49-F238E27FC236}">
                        <a16:creationId xmlns:a16="http://schemas.microsoft.com/office/drawing/2014/main" id="{F1E0F947-3E71-4E22-9F76-46056ACE076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46" name="Rechthoek 45">
                    <a:extLst>
                      <a:ext uri="{FF2B5EF4-FFF2-40B4-BE49-F238E27FC236}">
                        <a16:creationId xmlns:a16="http://schemas.microsoft.com/office/drawing/2014/main" id="{715D78C0-3F1A-42C9-92B3-242849849D9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47" name="Rechthoek 46">
                    <a:extLst>
                      <a:ext uri="{FF2B5EF4-FFF2-40B4-BE49-F238E27FC236}">
                        <a16:creationId xmlns:a16="http://schemas.microsoft.com/office/drawing/2014/main" id="{C305CB9B-E548-4478-A6FF-CA7E6033AE56}"/>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BA80FCC3-A52B-41DD-B3C4-5F00E052B6C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49" name="Rechthoek 48">
                    <a:extLst>
                      <a:ext uri="{FF2B5EF4-FFF2-40B4-BE49-F238E27FC236}">
                        <a16:creationId xmlns:a16="http://schemas.microsoft.com/office/drawing/2014/main" id="{78D9D19C-CF4D-44AA-9A33-1F9CE506E88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43" name="Boog 42">
                  <a:extLst>
                    <a:ext uri="{FF2B5EF4-FFF2-40B4-BE49-F238E27FC236}">
                      <a16:creationId xmlns:a16="http://schemas.microsoft.com/office/drawing/2014/main" id="{32AD4AB9-5F1B-446E-BA10-32264DC75FD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a:solidFill>
                      <a:srgbClr val="211F26"/>
                    </a:solidFill>
                    <a:latin typeface="Calibri" panose="020F0502020204030204" pitchFamily="34" charset="0"/>
                    <a:cs typeface="Calibri" panose="020F0502020204030204" pitchFamily="34" charset="0"/>
                  </a:endParaRPr>
                </a:p>
              </p:txBody>
            </p:sp>
          </p:grpSp>
          <p:sp>
            <p:nvSpPr>
              <p:cNvPr id="39" name="Tekstvak 38">
                <a:extLst>
                  <a:ext uri="{FF2B5EF4-FFF2-40B4-BE49-F238E27FC236}">
                    <a16:creationId xmlns:a16="http://schemas.microsoft.com/office/drawing/2014/main" id="{47D02672-721C-4D5B-A1A8-DB88372361B4}"/>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Indeling</a:t>
                </a:r>
              </a:p>
            </p:txBody>
          </p:sp>
          <p:sp>
            <p:nvSpPr>
              <p:cNvPr id="40" name="Tekstvak 39">
                <a:extLst>
                  <a:ext uri="{FF2B5EF4-FFF2-40B4-BE49-F238E27FC236}">
                    <a16:creationId xmlns:a16="http://schemas.microsoft.com/office/drawing/2014/main" id="{D75E7E0D-C260-4544-AD2B-2B6F4141157C}"/>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Dia Herstellen</a:t>
                </a:r>
              </a:p>
            </p:txBody>
          </p:sp>
          <p:sp>
            <p:nvSpPr>
              <p:cNvPr id="41" name="Vrije vorm: vorm 40">
                <a:extLst>
                  <a:ext uri="{FF2B5EF4-FFF2-40B4-BE49-F238E27FC236}">
                    <a16:creationId xmlns:a16="http://schemas.microsoft.com/office/drawing/2014/main" id="{387AD097-F190-4023-B038-600AD31D2D0B}"/>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420957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ORSTELLEN 2x">
    <p:spTree>
      <p:nvGrpSpPr>
        <p:cNvPr id="1" name=""/>
        <p:cNvGrpSpPr/>
        <p:nvPr/>
      </p:nvGrpSpPr>
      <p:grpSpPr>
        <a:xfrm>
          <a:off x="0" y="0"/>
          <a:ext cx="0" cy="0"/>
          <a:chOff x="0" y="0"/>
          <a:chExt cx="0" cy="0"/>
        </a:xfrm>
      </p:grpSpPr>
      <p:sp>
        <p:nvSpPr>
          <p:cNvPr id="184" name="Rechthoek 183">
            <a:extLst>
              <a:ext uri="{FF2B5EF4-FFF2-40B4-BE49-F238E27FC236}">
                <a16:creationId xmlns:a16="http://schemas.microsoft.com/office/drawing/2014/main" id="{734B29EB-5175-4925-A368-1EFE30A907DC}"/>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7" name="Tijdelijke aanduiding voor afbeelding 16">
            <a:extLst>
              <a:ext uri="{FF2B5EF4-FFF2-40B4-BE49-F238E27FC236}">
                <a16:creationId xmlns:a16="http://schemas.microsoft.com/office/drawing/2014/main" id="{D6552F7A-5839-49D8-8600-15A0C98C8655}"/>
              </a:ext>
            </a:extLst>
          </p:cNvPr>
          <p:cNvSpPr>
            <a:spLocks noGrp="1"/>
          </p:cNvSpPr>
          <p:nvPr>
            <p:ph type="pic" sz="quarter" idx="13" hasCustomPrompt="1"/>
          </p:nvPr>
        </p:nvSpPr>
        <p:spPr>
          <a:xfrm>
            <a:off x="770734" y="1520114"/>
            <a:ext cx="4560886" cy="3061411"/>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88" name="Tijdelijke aanduiding voor tekst 187">
            <a:extLst>
              <a:ext uri="{FF2B5EF4-FFF2-40B4-BE49-F238E27FC236}">
                <a16:creationId xmlns:a16="http://schemas.microsoft.com/office/drawing/2014/main" id="{F1DDD031-FDBB-4812-BA1F-9F6CBDAD7C08}"/>
              </a:ext>
            </a:extLst>
          </p:cNvPr>
          <p:cNvSpPr>
            <a:spLocks noGrp="1"/>
          </p:cNvSpPr>
          <p:nvPr>
            <p:ph type="body" sz="quarter" idx="20" hasCustomPrompt="1"/>
          </p:nvPr>
        </p:nvSpPr>
        <p:spPr>
          <a:xfrm rot="1281925" flipV="1">
            <a:off x="927648" y="3750846"/>
            <a:ext cx="4252656" cy="1663637"/>
          </a:xfrm>
          <a:custGeom>
            <a:avLst/>
            <a:gdLst>
              <a:gd name="connsiteX0" fmla="*/ 0 w 2276665"/>
              <a:gd name="connsiteY0" fmla="*/ 0 h 890630"/>
              <a:gd name="connsiteX1" fmla="*/ 2276665 w 2276665"/>
              <a:gd name="connsiteY1" fmla="*/ 890630 h 890630"/>
              <a:gd name="connsiteX2" fmla="*/ 2276665 w 2276665"/>
              <a:gd name="connsiteY2" fmla="*/ 52581 h 890630"/>
              <a:gd name="connsiteX3" fmla="*/ 2244551 w 2276665"/>
              <a:gd name="connsiteY3" fmla="*/ 4132 h 890630"/>
              <a:gd name="connsiteX4" fmla="*/ 2224084 w 2276665"/>
              <a:gd name="connsiteY4" fmla="*/ 0 h 89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665" h="890630">
                <a:moveTo>
                  <a:pt x="0" y="0"/>
                </a:moveTo>
                <a:lnTo>
                  <a:pt x="2276665" y="890630"/>
                </a:lnTo>
                <a:lnTo>
                  <a:pt x="2276665" y="52581"/>
                </a:lnTo>
                <a:cubicBezTo>
                  <a:pt x="2276665" y="30801"/>
                  <a:pt x="2263423" y="12114"/>
                  <a:pt x="2244551" y="4132"/>
                </a:cubicBezTo>
                <a:cubicBezTo>
                  <a:pt x="2238260" y="1471"/>
                  <a:pt x="2231344" y="0"/>
                  <a:pt x="2224084" y="0"/>
                </a:cubicBezTo>
                <a:close/>
              </a:path>
            </a:pathLst>
          </a:custGeom>
          <a:solidFill>
            <a:schemeClr val="tx2"/>
          </a:solidFill>
        </p:spPr>
        <p:txBody>
          <a:bodyPr wrap="square">
            <a:noAutofit/>
          </a:bodyPr>
          <a:lstStyle>
            <a:lvl1pPr>
              <a:buNone/>
              <a:defRPr/>
            </a:lvl1pPr>
          </a:lstStyle>
          <a:p>
            <a:pPr lvl="0"/>
            <a:r>
              <a:rPr lang="nl-NL" dirty="0"/>
              <a:t>  </a:t>
            </a:r>
            <a:endParaRPr lang="en-GB" dirty="0"/>
          </a:p>
        </p:txBody>
      </p:sp>
      <p:sp>
        <p:nvSpPr>
          <p:cNvPr id="189" name="Tijdelijke aanduiding voor tekst 5">
            <a:extLst>
              <a:ext uri="{FF2B5EF4-FFF2-40B4-BE49-F238E27FC236}">
                <a16:creationId xmlns:a16="http://schemas.microsoft.com/office/drawing/2014/main" id="{557F13B4-1614-429F-8D7D-4E125E650407}"/>
              </a:ext>
            </a:extLst>
          </p:cNvPr>
          <p:cNvSpPr>
            <a:spLocks noGrp="1"/>
          </p:cNvSpPr>
          <p:nvPr>
            <p:ph type="body" sz="quarter" idx="21" hasCustomPrompt="1"/>
          </p:nvPr>
        </p:nvSpPr>
        <p:spPr>
          <a:xfrm rot="1277124">
            <a:off x="1332087" y="4882418"/>
            <a:ext cx="3450990" cy="493574"/>
          </a:xfrm>
        </p:spPr>
        <p:txBody>
          <a:bodyPr anchor="b"/>
          <a:lstStyle>
            <a:lvl1pPr algn="r">
              <a:buNone/>
              <a:defRPr sz="1600" b="1">
                <a:latin typeface="+mj-lt"/>
              </a:defRPr>
            </a:lvl1pPr>
          </a:lstStyle>
          <a:p>
            <a:pPr lvl="0"/>
            <a:r>
              <a:rPr lang="nl-NL" dirty="0"/>
              <a:t>Naam achternaam</a:t>
            </a:r>
            <a:endParaRPr lang="en-GB" dirty="0"/>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205460" y="-507282"/>
            <a:ext cx="1781093"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Voorstellen</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7" name="Titel 12">
            <a:extLst>
              <a:ext uri="{FF2B5EF4-FFF2-40B4-BE49-F238E27FC236}">
                <a16:creationId xmlns:a16="http://schemas.microsoft.com/office/drawing/2014/main" id="{626B9291-AF42-45A3-BC1D-D3B9C9A3E68E}"/>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
        <p:nvSpPr>
          <p:cNvPr id="191" name="Tijdelijke aanduiding voor afbeelding 16">
            <a:extLst>
              <a:ext uri="{FF2B5EF4-FFF2-40B4-BE49-F238E27FC236}">
                <a16:creationId xmlns:a16="http://schemas.microsoft.com/office/drawing/2014/main" id="{50372AEC-88D1-4E3E-9531-0DC8FF0F2EF7}"/>
              </a:ext>
            </a:extLst>
          </p:cNvPr>
          <p:cNvSpPr>
            <a:spLocks noGrp="1"/>
          </p:cNvSpPr>
          <p:nvPr>
            <p:ph type="pic" sz="quarter" idx="29" hasCustomPrompt="1"/>
          </p:nvPr>
        </p:nvSpPr>
        <p:spPr>
          <a:xfrm>
            <a:off x="6104734" y="1520114"/>
            <a:ext cx="4560886" cy="3061411"/>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92" name="Tijdelijke aanduiding voor tekst 191">
            <a:extLst>
              <a:ext uri="{FF2B5EF4-FFF2-40B4-BE49-F238E27FC236}">
                <a16:creationId xmlns:a16="http://schemas.microsoft.com/office/drawing/2014/main" id="{0BBD4110-884C-4346-A13B-F910E4B49865}"/>
              </a:ext>
            </a:extLst>
          </p:cNvPr>
          <p:cNvSpPr>
            <a:spLocks noGrp="1"/>
          </p:cNvSpPr>
          <p:nvPr>
            <p:ph type="body" sz="quarter" idx="30" hasCustomPrompt="1"/>
          </p:nvPr>
        </p:nvSpPr>
        <p:spPr>
          <a:xfrm rot="1281925" flipV="1">
            <a:off x="6261648" y="3750846"/>
            <a:ext cx="4252656" cy="1663637"/>
          </a:xfrm>
          <a:custGeom>
            <a:avLst/>
            <a:gdLst>
              <a:gd name="connsiteX0" fmla="*/ 0 w 2276665"/>
              <a:gd name="connsiteY0" fmla="*/ 0 h 890630"/>
              <a:gd name="connsiteX1" fmla="*/ 2276665 w 2276665"/>
              <a:gd name="connsiteY1" fmla="*/ 890630 h 890630"/>
              <a:gd name="connsiteX2" fmla="*/ 2276665 w 2276665"/>
              <a:gd name="connsiteY2" fmla="*/ 52581 h 890630"/>
              <a:gd name="connsiteX3" fmla="*/ 2244551 w 2276665"/>
              <a:gd name="connsiteY3" fmla="*/ 4132 h 890630"/>
              <a:gd name="connsiteX4" fmla="*/ 2224084 w 2276665"/>
              <a:gd name="connsiteY4" fmla="*/ 0 h 89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665" h="890630">
                <a:moveTo>
                  <a:pt x="0" y="0"/>
                </a:moveTo>
                <a:lnTo>
                  <a:pt x="2276665" y="890630"/>
                </a:lnTo>
                <a:lnTo>
                  <a:pt x="2276665" y="52581"/>
                </a:lnTo>
                <a:cubicBezTo>
                  <a:pt x="2276665" y="30801"/>
                  <a:pt x="2263423" y="12114"/>
                  <a:pt x="2244551" y="4132"/>
                </a:cubicBezTo>
                <a:cubicBezTo>
                  <a:pt x="2238260" y="1471"/>
                  <a:pt x="2231344" y="0"/>
                  <a:pt x="2224084" y="0"/>
                </a:cubicBezTo>
                <a:close/>
              </a:path>
            </a:pathLst>
          </a:custGeom>
          <a:solidFill>
            <a:schemeClr val="tx2"/>
          </a:solidFill>
        </p:spPr>
        <p:txBody>
          <a:bodyPr wrap="square">
            <a:noAutofit/>
          </a:bodyPr>
          <a:lstStyle>
            <a:lvl1pPr>
              <a:buNone/>
              <a:defRPr/>
            </a:lvl1pPr>
          </a:lstStyle>
          <a:p>
            <a:pPr lvl="0"/>
            <a:r>
              <a:rPr lang="nl-NL" dirty="0"/>
              <a:t>  </a:t>
            </a:r>
            <a:endParaRPr lang="en-GB" dirty="0"/>
          </a:p>
        </p:txBody>
      </p:sp>
      <p:sp>
        <p:nvSpPr>
          <p:cNvPr id="193" name="Tijdelijke aanduiding voor tekst 5">
            <a:extLst>
              <a:ext uri="{FF2B5EF4-FFF2-40B4-BE49-F238E27FC236}">
                <a16:creationId xmlns:a16="http://schemas.microsoft.com/office/drawing/2014/main" id="{C83DC5E1-4F93-4BDB-83AB-A5D08A44CF27}"/>
              </a:ext>
            </a:extLst>
          </p:cNvPr>
          <p:cNvSpPr>
            <a:spLocks noGrp="1"/>
          </p:cNvSpPr>
          <p:nvPr>
            <p:ph type="body" sz="quarter" idx="31" hasCustomPrompt="1"/>
          </p:nvPr>
        </p:nvSpPr>
        <p:spPr>
          <a:xfrm rot="1277124">
            <a:off x="6666668" y="4882418"/>
            <a:ext cx="3450990" cy="493574"/>
          </a:xfrm>
        </p:spPr>
        <p:txBody>
          <a:bodyPr anchor="b"/>
          <a:lstStyle>
            <a:lvl1pPr algn="r">
              <a:buNone/>
              <a:defRPr sz="1600" b="1">
                <a:latin typeface="+mj-lt"/>
              </a:defRPr>
            </a:lvl1pPr>
          </a:lstStyle>
          <a:p>
            <a:pPr lvl="0"/>
            <a:r>
              <a:rPr lang="nl-NL" dirty="0"/>
              <a:t>Naam achternaam</a:t>
            </a:r>
            <a:endParaRPr lang="en-GB" dirty="0"/>
          </a:p>
        </p:txBody>
      </p:sp>
      <p:grpSp>
        <p:nvGrpSpPr>
          <p:cNvPr id="18" name="INSTRUCTIE">
            <a:extLst>
              <a:ext uri="{FF2B5EF4-FFF2-40B4-BE49-F238E27FC236}">
                <a16:creationId xmlns:a16="http://schemas.microsoft.com/office/drawing/2014/main" id="{841C2952-2CF0-4A83-B394-449604BF31AC}"/>
              </a:ext>
            </a:extLst>
          </p:cNvPr>
          <p:cNvGrpSpPr/>
          <p:nvPr userDrawn="1"/>
        </p:nvGrpSpPr>
        <p:grpSpPr>
          <a:xfrm>
            <a:off x="12377867" y="0"/>
            <a:ext cx="3593091" cy="6025208"/>
            <a:chOff x="-3786165" y="0"/>
            <a:chExt cx="3593091" cy="6025208"/>
          </a:xfrm>
        </p:grpSpPr>
        <p:sp>
          <p:nvSpPr>
            <p:cNvPr id="19" name="Rechthoek 18">
              <a:extLst>
                <a:ext uri="{FF2B5EF4-FFF2-40B4-BE49-F238E27FC236}">
                  <a16:creationId xmlns:a16="http://schemas.microsoft.com/office/drawing/2014/main" id="{03523F32-0A0F-46FF-9B8E-64C1D8C6CA2A}"/>
                </a:ext>
              </a:extLst>
            </p:cNvPr>
            <p:cNvSpPr/>
            <p:nvPr userDrawn="1"/>
          </p:nvSpPr>
          <p:spPr>
            <a:xfrm>
              <a:off x="-3786165"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Afbeelding invoegen/opmaken</a:t>
              </a:r>
            </a:p>
          </p:txBody>
        </p:sp>
        <p:sp>
          <p:nvSpPr>
            <p:cNvPr id="20" name="Ovaal 19">
              <a:extLst>
                <a:ext uri="{FF2B5EF4-FFF2-40B4-BE49-F238E27FC236}">
                  <a16:creationId xmlns:a16="http://schemas.microsoft.com/office/drawing/2014/main" id="{8B973B15-A166-4298-A41F-315F27E27B5A}"/>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2" name="Rechthoek 21">
              <a:extLst>
                <a:ext uri="{FF2B5EF4-FFF2-40B4-BE49-F238E27FC236}">
                  <a16:creationId xmlns:a16="http://schemas.microsoft.com/office/drawing/2014/main" id="{748DE01E-CA5A-46EF-89AA-22DA34A2D68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3" name="Groep 22">
              <a:extLst>
                <a:ext uri="{FF2B5EF4-FFF2-40B4-BE49-F238E27FC236}">
                  <a16:creationId xmlns:a16="http://schemas.microsoft.com/office/drawing/2014/main" id="{644FFA10-564B-4E01-8EB7-47C1FBCDA6A6}"/>
                </a:ext>
              </a:extLst>
            </p:cNvPr>
            <p:cNvGrpSpPr/>
            <p:nvPr userDrawn="1"/>
          </p:nvGrpSpPr>
          <p:grpSpPr>
            <a:xfrm>
              <a:off x="-3316179" y="1231351"/>
              <a:ext cx="294789" cy="318834"/>
              <a:chOff x="14466489" y="1001522"/>
              <a:chExt cx="290627" cy="314333"/>
            </a:xfrm>
          </p:grpSpPr>
          <p:sp>
            <p:nvSpPr>
              <p:cNvPr id="77" name="Rechthoek 76">
                <a:extLst>
                  <a:ext uri="{FF2B5EF4-FFF2-40B4-BE49-F238E27FC236}">
                    <a16:creationId xmlns:a16="http://schemas.microsoft.com/office/drawing/2014/main" id="{2E4674D9-A9B7-44DE-AE2D-5B0B30A1823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78" name="Ovaal 77">
                <a:extLst>
                  <a:ext uri="{FF2B5EF4-FFF2-40B4-BE49-F238E27FC236}">
                    <a16:creationId xmlns:a16="http://schemas.microsoft.com/office/drawing/2014/main" id="{0FC1BBE9-B892-4925-A053-1FD0E14BB82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79" name="Vrije vorm: vorm 78">
                <a:extLst>
                  <a:ext uri="{FF2B5EF4-FFF2-40B4-BE49-F238E27FC236}">
                    <a16:creationId xmlns:a16="http://schemas.microsoft.com/office/drawing/2014/main" id="{16CA8328-0657-4515-B7E7-EC0D90903BE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80" name="Rechthoek: afgeronde hoeken 79">
                <a:extLst>
                  <a:ext uri="{FF2B5EF4-FFF2-40B4-BE49-F238E27FC236}">
                    <a16:creationId xmlns:a16="http://schemas.microsoft.com/office/drawing/2014/main" id="{BDC77E28-EEF9-4B93-8E3F-A523EB9B3D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cxnSp>
            <p:nvCxnSpPr>
              <p:cNvPr id="81" name="Rechte verbindingslijn 80">
                <a:extLst>
                  <a:ext uri="{FF2B5EF4-FFF2-40B4-BE49-F238E27FC236}">
                    <a16:creationId xmlns:a16="http://schemas.microsoft.com/office/drawing/2014/main" id="{00F39513-1B81-445F-B88E-7ED950FCF24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2" name="Rechte verbindingslijn 81">
                <a:extLst>
                  <a:ext uri="{FF2B5EF4-FFF2-40B4-BE49-F238E27FC236}">
                    <a16:creationId xmlns:a16="http://schemas.microsoft.com/office/drawing/2014/main" id="{E4D9C453-A1B4-47CD-BE87-3CB294889577}"/>
                  </a:ext>
                </a:extLst>
              </p:cNvPr>
              <p:cNvCxnSpPr>
                <a:cxnSpLocks/>
                <a:stCxn id="8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 name="Ovaal 23">
              <a:extLst>
                <a:ext uri="{FF2B5EF4-FFF2-40B4-BE49-F238E27FC236}">
                  <a16:creationId xmlns:a16="http://schemas.microsoft.com/office/drawing/2014/main" id="{D975B874-A982-4210-9782-0BC7DAB702F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5" name="Rechthoek 24">
              <a:extLst>
                <a:ext uri="{FF2B5EF4-FFF2-40B4-BE49-F238E27FC236}">
                  <a16:creationId xmlns:a16="http://schemas.microsoft.com/office/drawing/2014/main" id="{49B6FD22-E6E5-4F36-9E44-6EA9E6E8DB7B}"/>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6" name="Groep 25">
              <a:extLst>
                <a:ext uri="{FF2B5EF4-FFF2-40B4-BE49-F238E27FC236}">
                  <a16:creationId xmlns:a16="http://schemas.microsoft.com/office/drawing/2014/main" id="{E46BD8A6-0306-4690-AE56-BBAA1B2C7CF3}"/>
                </a:ext>
              </a:extLst>
            </p:cNvPr>
            <p:cNvGrpSpPr/>
            <p:nvPr userDrawn="1"/>
          </p:nvGrpSpPr>
          <p:grpSpPr>
            <a:xfrm>
              <a:off x="-3311319" y="2164285"/>
              <a:ext cx="825500" cy="209550"/>
              <a:chOff x="13504624" y="2482850"/>
              <a:chExt cx="825500" cy="209550"/>
            </a:xfrm>
          </p:grpSpPr>
          <p:sp>
            <p:nvSpPr>
              <p:cNvPr id="74" name="Rechthoek 73">
                <a:extLst>
                  <a:ext uri="{FF2B5EF4-FFF2-40B4-BE49-F238E27FC236}">
                    <a16:creationId xmlns:a16="http://schemas.microsoft.com/office/drawing/2014/main" id="{DD9C5F5D-EFF3-483C-AB86-2DFF285C8F9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Invoegen</a:t>
                </a:r>
              </a:p>
            </p:txBody>
          </p:sp>
          <p:cxnSp>
            <p:nvCxnSpPr>
              <p:cNvPr id="75" name="Rechte verbindingslijn 74">
                <a:extLst>
                  <a:ext uri="{FF2B5EF4-FFF2-40B4-BE49-F238E27FC236}">
                    <a16:creationId xmlns:a16="http://schemas.microsoft.com/office/drawing/2014/main" id="{6A76FCB1-3C17-4D2A-8995-9139CAACAC2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6" name="Gelijkbenige driehoek 75">
                <a:extLst>
                  <a:ext uri="{FF2B5EF4-FFF2-40B4-BE49-F238E27FC236}">
                    <a16:creationId xmlns:a16="http://schemas.microsoft.com/office/drawing/2014/main" id="{A98A2B37-B717-47FD-9D58-2FC0D9F9E11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rgbClr val="211F26"/>
                  </a:solidFill>
                  <a:latin typeface="Calibri" panose="020F0502020204030204" pitchFamily="34" charset="0"/>
                  <a:cs typeface="Calibri" panose="020F0502020204030204" pitchFamily="34" charset="0"/>
                </a:endParaRPr>
              </a:p>
            </p:txBody>
          </p:sp>
        </p:grpSp>
        <p:sp>
          <p:nvSpPr>
            <p:cNvPr id="27" name="Ovaal 26">
              <a:extLst>
                <a:ext uri="{FF2B5EF4-FFF2-40B4-BE49-F238E27FC236}">
                  <a16:creationId xmlns:a16="http://schemas.microsoft.com/office/drawing/2014/main" id="{0308403A-F440-48CC-8344-34D5F4315A1F}"/>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8" name="Rechthoek 27">
              <a:extLst>
                <a:ext uri="{FF2B5EF4-FFF2-40B4-BE49-F238E27FC236}">
                  <a16:creationId xmlns:a16="http://schemas.microsoft.com/office/drawing/2014/main" id="{BFFC8E14-149E-47DE-BB72-EB3953BFADCF}"/>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30" name="Ovaal 29">
              <a:extLst>
                <a:ext uri="{FF2B5EF4-FFF2-40B4-BE49-F238E27FC236}">
                  <a16:creationId xmlns:a16="http://schemas.microsoft.com/office/drawing/2014/main" id="{CB143F0B-D4C7-419E-A7F0-BF6F4F7FA7BD}"/>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 name="Rechthoek 30">
              <a:extLst>
                <a:ext uri="{FF2B5EF4-FFF2-40B4-BE49-F238E27FC236}">
                  <a16:creationId xmlns:a16="http://schemas.microsoft.com/office/drawing/2014/main" id="{10E8E854-5CCF-4525-B465-DAF2A232D573}"/>
                </a:ext>
              </a:extLst>
            </p:cNvPr>
            <p:cNvSpPr/>
            <p:nvPr userDrawn="1"/>
          </p:nvSpPr>
          <p:spPr>
            <a:xfrm>
              <a:off x="-3319415" y="4145790"/>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32" name="Groep 31">
              <a:extLst>
                <a:ext uri="{FF2B5EF4-FFF2-40B4-BE49-F238E27FC236}">
                  <a16:creationId xmlns:a16="http://schemas.microsoft.com/office/drawing/2014/main" id="{3CCD2BB7-E9AF-4FF5-8CCC-9D1F2C94A07E}"/>
                </a:ext>
              </a:extLst>
            </p:cNvPr>
            <p:cNvGrpSpPr/>
            <p:nvPr userDrawn="1"/>
          </p:nvGrpSpPr>
          <p:grpSpPr>
            <a:xfrm>
              <a:off x="-3408294" y="5236167"/>
              <a:ext cx="622283" cy="612919"/>
              <a:chOff x="12617641" y="3403239"/>
              <a:chExt cx="752963" cy="741634"/>
            </a:xfrm>
          </p:grpSpPr>
          <p:grpSp>
            <p:nvGrpSpPr>
              <p:cNvPr id="56" name="Groep 55">
                <a:extLst>
                  <a:ext uri="{FF2B5EF4-FFF2-40B4-BE49-F238E27FC236}">
                    <a16:creationId xmlns:a16="http://schemas.microsoft.com/office/drawing/2014/main" id="{F010FB4D-6052-4B87-87D1-0664853FC346}"/>
                  </a:ext>
                </a:extLst>
              </p:cNvPr>
              <p:cNvGrpSpPr/>
              <p:nvPr userDrawn="1"/>
            </p:nvGrpSpPr>
            <p:grpSpPr>
              <a:xfrm>
                <a:off x="12771550" y="3403239"/>
                <a:ext cx="467156" cy="448491"/>
                <a:chOff x="12782177" y="3403239"/>
                <a:chExt cx="467156" cy="448491"/>
              </a:xfrm>
            </p:grpSpPr>
            <p:grpSp>
              <p:nvGrpSpPr>
                <p:cNvPr id="59" name="Groep 58">
                  <a:extLst>
                    <a:ext uri="{FF2B5EF4-FFF2-40B4-BE49-F238E27FC236}">
                      <a16:creationId xmlns:a16="http://schemas.microsoft.com/office/drawing/2014/main" id="{4CC3A0B5-8367-4C92-85C1-DCFDB2AE13A5}"/>
                    </a:ext>
                  </a:extLst>
                </p:cNvPr>
                <p:cNvGrpSpPr/>
                <p:nvPr userDrawn="1"/>
              </p:nvGrpSpPr>
              <p:grpSpPr>
                <a:xfrm>
                  <a:off x="12782177" y="3403239"/>
                  <a:ext cx="412972" cy="396132"/>
                  <a:chOff x="13554906" y="3320109"/>
                  <a:chExt cx="443912" cy="425811"/>
                </a:xfrm>
              </p:grpSpPr>
              <p:grpSp>
                <p:nvGrpSpPr>
                  <p:cNvPr id="66" name="Groep 65">
                    <a:extLst>
                      <a:ext uri="{FF2B5EF4-FFF2-40B4-BE49-F238E27FC236}">
                        <a16:creationId xmlns:a16="http://schemas.microsoft.com/office/drawing/2014/main" id="{9AAE91F0-2791-40E5-A71C-8538F679BD33}"/>
                      </a:ext>
                    </a:extLst>
                  </p:cNvPr>
                  <p:cNvGrpSpPr/>
                  <p:nvPr userDrawn="1"/>
                </p:nvGrpSpPr>
                <p:grpSpPr>
                  <a:xfrm>
                    <a:off x="13554906" y="3320109"/>
                    <a:ext cx="443912" cy="425811"/>
                    <a:chOff x="12909684" y="1276143"/>
                    <a:chExt cx="443912" cy="425811"/>
                  </a:xfrm>
                </p:grpSpPr>
                <p:sp>
                  <p:nvSpPr>
                    <p:cNvPr id="69" name="Rechthoek 68">
                      <a:extLst>
                        <a:ext uri="{FF2B5EF4-FFF2-40B4-BE49-F238E27FC236}">
                          <a16:creationId xmlns:a16="http://schemas.microsoft.com/office/drawing/2014/main" id="{6BF4F90E-66B5-4940-BDB7-7B5252447D0F}"/>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70" name="Rechthoek 69">
                      <a:extLst>
                        <a:ext uri="{FF2B5EF4-FFF2-40B4-BE49-F238E27FC236}">
                          <a16:creationId xmlns:a16="http://schemas.microsoft.com/office/drawing/2014/main" id="{75088C49-B9D9-492E-B802-5FF0837F631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71" name="Ovaal 70">
                      <a:extLst>
                        <a:ext uri="{FF2B5EF4-FFF2-40B4-BE49-F238E27FC236}">
                          <a16:creationId xmlns:a16="http://schemas.microsoft.com/office/drawing/2014/main" id="{5F5801AA-D037-4991-98FB-A1A0D464ADF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pic>
                <p:nvPicPr>
                  <p:cNvPr id="67" name="Afbeelding 66">
                    <a:extLst>
                      <a:ext uri="{FF2B5EF4-FFF2-40B4-BE49-F238E27FC236}">
                        <a16:creationId xmlns:a16="http://schemas.microsoft.com/office/drawing/2014/main" id="{AA4E6E4F-8155-4141-8CAB-5B72EF3FBDA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68" name="Afbeelding 67">
                    <a:extLst>
                      <a:ext uri="{FF2B5EF4-FFF2-40B4-BE49-F238E27FC236}">
                        <a16:creationId xmlns:a16="http://schemas.microsoft.com/office/drawing/2014/main" id="{B1F37E6C-55C0-4C7A-B8DD-5C443FE88B0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60" name="Groep 59">
                  <a:extLst>
                    <a:ext uri="{FF2B5EF4-FFF2-40B4-BE49-F238E27FC236}">
                      <a16:creationId xmlns:a16="http://schemas.microsoft.com/office/drawing/2014/main" id="{E25DD9FA-E1CD-41C9-B4A5-91B8ACA144D1}"/>
                    </a:ext>
                  </a:extLst>
                </p:cNvPr>
                <p:cNvGrpSpPr/>
                <p:nvPr userDrawn="1"/>
              </p:nvGrpSpPr>
              <p:grpSpPr>
                <a:xfrm>
                  <a:off x="13103513" y="3705268"/>
                  <a:ext cx="145820" cy="146462"/>
                  <a:chOff x="13096169" y="3602278"/>
                  <a:chExt cx="145820" cy="146462"/>
                </a:xfrm>
              </p:grpSpPr>
              <p:sp>
                <p:nvSpPr>
                  <p:cNvPr id="64" name="Rechthoek 63">
                    <a:extLst>
                      <a:ext uri="{FF2B5EF4-FFF2-40B4-BE49-F238E27FC236}">
                        <a16:creationId xmlns:a16="http://schemas.microsoft.com/office/drawing/2014/main" id="{658B2403-990F-429B-B6B4-7D616ACAD30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5" name="Rechthoek 64">
                    <a:extLst>
                      <a:ext uri="{FF2B5EF4-FFF2-40B4-BE49-F238E27FC236}">
                        <a16:creationId xmlns:a16="http://schemas.microsoft.com/office/drawing/2014/main" id="{24D49BC5-10E4-404A-A592-AF6BBB08CAB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61" name="Groep 60">
                  <a:extLst>
                    <a:ext uri="{FF2B5EF4-FFF2-40B4-BE49-F238E27FC236}">
                      <a16:creationId xmlns:a16="http://schemas.microsoft.com/office/drawing/2014/main" id="{7D5D680C-AB78-4E2C-B4A7-1E26299C44B0}"/>
                    </a:ext>
                  </a:extLst>
                </p:cNvPr>
                <p:cNvGrpSpPr/>
                <p:nvPr userDrawn="1"/>
              </p:nvGrpSpPr>
              <p:grpSpPr>
                <a:xfrm rot="10800000">
                  <a:off x="13061402" y="3665637"/>
                  <a:ext cx="145820" cy="146462"/>
                  <a:chOff x="13096169" y="3602278"/>
                  <a:chExt cx="145820" cy="146462"/>
                </a:xfrm>
              </p:grpSpPr>
              <p:sp>
                <p:nvSpPr>
                  <p:cNvPr id="62" name="Rechthoek 61">
                    <a:extLst>
                      <a:ext uri="{FF2B5EF4-FFF2-40B4-BE49-F238E27FC236}">
                        <a16:creationId xmlns:a16="http://schemas.microsoft.com/office/drawing/2014/main" id="{BC4D75AA-A39E-4778-8024-3216DBCCAFF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67B986F7-2612-439A-B82D-72463675ECF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sp>
            <p:nvSpPr>
              <p:cNvPr id="57" name="Rechthoek 56">
                <a:extLst>
                  <a:ext uri="{FF2B5EF4-FFF2-40B4-BE49-F238E27FC236}">
                    <a16:creationId xmlns:a16="http://schemas.microsoft.com/office/drawing/2014/main" id="{649F1F0A-9925-42A4-BD46-11EE9419BBC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Bijsnijden</a:t>
                </a:r>
              </a:p>
            </p:txBody>
          </p:sp>
          <p:sp>
            <p:nvSpPr>
              <p:cNvPr id="58" name="Gelijkbenige driehoek 57">
                <a:extLst>
                  <a:ext uri="{FF2B5EF4-FFF2-40B4-BE49-F238E27FC236}">
                    <a16:creationId xmlns:a16="http://schemas.microsoft.com/office/drawing/2014/main" id="{EF21AC3E-6631-4295-8D97-DD3027179EE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33" name="Rechthoek 32">
              <a:extLst>
                <a:ext uri="{FF2B5EF4-FFF2-40B4-BE49-F238E27FC236}">
                  <a16:creationId xmlns:a16="http://schemas.microsoft.com/office/drawing/2014/main" id="{A23F461F-FC08-4DA1-9C0C-1AF96C17639C}"/>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a:solidFill>
                  <a:srgbClr val="211F26"/>
                </a:solidFill>
                <a:latin typeface="Calibri" panose="020F0502020204030204" pitchFamily="34" charset="0"/>
                <a:cs typeface="Calibri" panose="020F0502020204030204" pitchFamily="34" charset="0"/>
              </a:endParaRPr>
            </a:p>
          </p:txBody>
        </p:sp>
        <p:grpSp>
          <p:nvGrpSpPr>
            <p:cNvPr id="34" name="Groep 33">
              <a:extLst>
                <a:ext uri="{FF2B5EF4-FFF2-40B4-BE49-F238E27FC236}">
                  <a16:creationId xmlns:a16="http://schemas.microsoft.com/office/drawing/2014/main" id="{E6AC188B-BA07-422F-B627-F503516272BA}"/>
                </a:ext>
              </a:extLst>
            </p:cNvPr>
            <p:cNvGrpSpPr/>
            <p:nvPr userDrawn="1"/>
          </p:nvGrpSpPr>
          <p:grpSpPr>
            <a:xfrm>
              <a:off x="-2485819" y="3399207"/>
              <a:ext cx="1222990" cy="563933"/>
              <a:chOff x="-2485819" y="3399207"/>
              <a:chExt cx="1222990" cy="563933"/>
            </a:xfrm>
          </p:grpSpPr>
          <p:sp>
            <p:nvSpPr>
              <p:cNvPr id="35" name="Rechthoek 34">
                <a:extLst>
                  <a:ext uri="{FF2B5EF4-FFF2-40B4-BE49-F238E27FC236}">
                    <a16:creationId xmlns:a16="http://schemas.microsoft.com/office/drawing/2014/main" id="{EB17160F-C59A-4B1C-A333-0633838E58EA}"/>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6" name="Rechthoek 35">
                <a:extLst>
                  <a:ext uri="{FF2B5EF4-FFF2-40B4-BE49-F238E27FC236}">
                    <a16:creationId xmlns:a16="http://schemas.microsoft.com/office/drawing/2014/main" id="{328D81E4-CA9E-4506-BBB9-A0FEEA31B55A}"/>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nvGrpSpPr>
              <p:cNvPr id="37" name="Groep 36">
                <a:extLst>
                  <a:ext uri="{FF2B5EF4-FFF2-40B4-BE49-F238E27FC236}">
                    <a16:creationId xmlns:a16="http://schemas.microsoft.com/office/drawing/2014/main" id="{5DEAA885-336E-44CF-BDEA-E1D639AB0614}"/>
                  </a:ext>
                </a:extLst>
              </p:cNvPr>
              <p:cNvGrpSpPr/>
              <p:nvPr userDrawn="1"/>
            </p:nvGrpSpPr>
            <p:grpSpPr>
              <a:xfrm>
                <a:off x="-2403869" y="3460544"/>
                <a:ext cx="155951" cy="131922"/>
                <a:chOff x="12968836" y="3354170"/>
                <a:chExt cx="404806" cy="342433"/>
              </a:xfrm>
            </p:grpSpPr>
            <p:sp>
              <p:nvSpPr>
                <p:cNvPr id="50" name="Rechthoek: afgeronde hoeken 49">
                  <a:extLst>
                    <a:ext uri="{FF2B5EF4-FFF2-40B4-BE49-F238E27FC236}">
                      <a16:creationId xmlns:a16="http://schemas.microsoft.com/office/drawing/2014/main" id="{5E0574B9-D4DA-41EC-A0C1-8094D08F6558}"/>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51" name="Rechthoek 50">
                  <a:extLst>
                    <a:ext uri="{FF2B5EF4-FFF2-40B4-BE49-F238E27FC236}">
                      <a16:creationId xmlns:a16="http://schemas.microsoft.com/office/drawing/2014/main" id="{29828A49-41A5-44D9-AA0F-8DB2C6BBFEB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2" name="Rechthoek 51">
                  <a:extLst>
                    <a:ext uri="{FF2B5EF4-FFF2-40B4-BE49-F238E27FC236}">
                      <a16:creationId xmlns:a16="http://schemas.microsoft.com/office/drawing/2014/main" id="{EC95EB0D-271E-4E4B-956B-B9C4B0C2F74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3" name="Rechthoek 52">
                  <a:extLst>
                    <a:ext uri="{FF2B5EF4-FFF2-40B4-BE49-F238E27FC236}">
                      <a16:creationId xmlns:a16="http://schemas.microsoft.com/office/drawing/2014/main" id="{71A5A92C-1481-460B-95AC-FAE0697CA07D}"/>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4" name="Rechthoek 53">
                  <a:extLst>
                    <a:ext uri="{FF2B5EF4-FFF2-40B4-BE49-F238E27FC236}">
                      <a16:creationId xmlns:a16="http://schemas.microsoft.com/office/drawing/2014/main" id="{059CBDAC-3314-4093-AF0C-974874F5B44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5" name="Rechthoek 54">
                  <a:extLst>
                    <a:ext uri="{FF2B5EF4-FFF2-40B4-BE49-F238E27FC236}">
                      <a16:creationId xmlns:a16="http://schemas.microsoft.com/office/drawing/2014/main" id="{EA8DF609-4D02-4E7E-886D-99ACE986B7F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38" name="Groep 37">
                <a:extLst>
                  <a:ext uri="{FF2B5EF4-FFF2-40B4-BE49-F238E27FC236}">
                    <a16:creationId xmlns:a16="http://schemas.microsoft.com/office/drawing/2014/main" id="{073FE443-854F-415F-9DC2-285716E35234}"/>
                  </a:ext>
                </a:extLst>
              </p:cNvPr>
              <p:cNvGrpSpPr/>
              <p:nvPr userDrawn="1"/>
            </p:nvGrpSpPr>
            <p:grpSpPr>
              <a:xfrm>
                <a:off x="-2423424" y="3690208"/>
                <a:ext cx="166739" cy="218963"/>
                <a:chOff x="12940828" y="3950597"/>
                <a:chExt cx="432813" cy="568367"/>
              </a:xfrm>
            </p:grpSpPr>
            <p:grpSp>
              <p:nvGrpSpPr>
                <p:cNvPr id="42" name="Groep 41">
                  <a:extLst>
                    <a:ext uri="{FF2B5EF4-FFF2-40B4-BE49-F238E27FC236}">
                      <a16:creationId xmlns:a16="http://schemas.microsoft.com/office/drawing/2014/main" id="{E4321D9C-2A9A-41AE-9AFF-18D1A1100299}"/>
                    </a:ext>
                  </a:extLst>
                </p:cNvPr>
                <p:cNvGrpSpPr/>
                <p:nvPr userDrawn="1"/>
              </p:nvGrpSpPr>
              <p:grpSpPr>
                <a:xfrm>
                  <a:off x="13000382" y="4006891"/>
                  <a:ext cx="373259" cy="315747"/>
                  <a:chOff x="12968836" y="3354170"/>
                  <a:chExt cx="404806" cy="342433"/>
                </a:xfrm>
              </p:grpSpPr>
              <p:sp>
                <p:nvSpPr>
                  <p:cNvPr id="44" name="Rechthoek: afgeronde hoeken 43">
                    <a:extLst>
                      <a:ext uri="{FF2B5EF4-FFF2-40B4-BE49-F238E27FC236}">
                        <a16:creationId xmlns:a16="http://schemas.microsoft.com/office/drawing/2014/main" id="{13177A6C-BEA4-4454-8774-55FB344E234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45" name="Rechthoek 44">
                    <a:extLst>
                      <a:ext uri="{FF2B5EF4-FFF2-40B4-BE49-F238E27FC236}">
                        <a16:creationId xmlns:a16="http://schemas.microsoft.com/office/drawing/2014/main" id="{BA5147BF-DDB1-45C0-A819-FC8C4D85118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46" name="Rechthoek 45">
                    <a:extLst>
                      <a:ext uri="{FF2B5EF4-FFF2-40B4-BE49-F238E27FC236}">
                        <a16:creationId xmlns:a16="http://schemas.microsoft.com/office/drawing/2014/main" id="{E646DB19-4D24-4669-8F9F-951D725EB4F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47" name="Rechthoek 46">
                    <a:extLst>
                      <a:ext uri="{FF2B5EF4-FFF2-40B4-BE49-F238E27FC236}">
                        <a16:creationId xmlns:a16="http://schemas.microsoft.com/office/drawing/2014/main" id="{DAFF102A-8D68-426A-AF6D-D0919BF4412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AAFED7F9-AF48-437D-B7F7-20DA174769B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49" name="Rechthoek 48">
                    <a:extLst>
                      <a:ext uri="{FF2B5EF4-FFF2-40B4-BE49-F238E27FC236}">
                        <a16:creationId xmlns:a16="http://schemas.microsoft.com/office/drawing/2014/main" id="{DEC1C4EB-C435-4DFE-8993-761A6E9353E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43" name="Boog 42">
                  <a:extLst>
                    <a:ext uri="{FF2B5EF4-FFF2-40B4-BE49-F238E27FC236}">
                      <a16:creationId xmlns:a16="http://schemas.microsoft.com/office/drawing/2014/main" id="{97965F30-D333-455E-80AB-8462E39335F0}"/>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a:solidFill>
                      <a:srgbClr val="211F26"/>
                    </a:solidFill>
                    <a:latin typeface="Calibri" panose="020F0502020204030204" pitchFamily="34" charset="0"/>
                    <a:cs typeface="Calibri" panose="020F0502020204030204" pitchFamily="34" charset="0"/>
                  </a:endParaRPr>
                </a:p>
              </p:txBody>
            </p:sp>
          </p:grpSp>
          <p:sp>
            <p:nvSpPr>
              <p:cNvPr id="39" name="Tekstvak 38">
                <a:extLst>
                  <a:ext uri="{FF2B5EF4-FFF2-40B4-BE49-F238E27FC236}">
                    <a16:creationId xmlns:a16="http://schemas.microsoft.com/office/drawing/2014/main" id="{07201CE0-2701-42E3-98D7-F066726EFA15}"/>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Indeling</a:t>
                </a:r>
              </a:p>
            </p:txBody>
          </p:sp>
          <p:sp>
            <p:nvSpPr>
              <p:cNvPr id="40" name="Tekstvak 39">
                <a:extLst>
                  <a:ext uri="{FF2B5EF4-FFF2-40B4-BE49-F238E27FC236}">
                    <a16:creationId xmlns:a16="http://schemas.microsoft.com/office/drawing/2014/main" id="{E3AF14FC-1728-4F06-942D-CA427FD51800}"/>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Dia Herstellen</a:t>
                </a:r>
              </a:p>
            </p:txBody>
          </p:sp>
          <p:sp>
            <p:nvSpPr>
              <p:cNvPr id="41" name="Vrije vorm: vorm 40">
                <a:extLst>
                  <a:ext uri="{FF2B5EF4-FFF2-40B4-BE49-F238E27FC236}">
                    <a16:creationId xmlns:a16="http://schemas.microsoft.com/office/drawing/2014/main" id="{0534B059-C749-4E6D-AEF4-C816D5968190}"/>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868978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ORSTELLEN 3x">
    <p:spTree>
      <p:nvGrpSpPr>
        <p:cNvPr id="1" name=""/>
        <p:cNvGrpSpPr/>
        <p:nvPr/>
      </p:nvGrpSpPr>
      <p:grpSpPr>
        <a:xfrm>
          <a:off x="0" y="0"/>
          <a:ext cx="0" cy="0"/>
          <a:chOff x="0" y="0"/>
          <a:chExt cx="0" cy="0"/>
        </a:xfrm>
      </p:grpSpPr>
      <p:sp>
        <p:nvSpPr>
          <p:cNvPr id="198" name="Rechthoek 197">
            <a:extLst>
              <a:ext uri="{FF2B5EF4-FFF2-40B4-BE49-F238E27FC236}">
                <a16:creationId xmlns:a16="http://schemas.microsoft.com/office/drawing/2014/main" id="{6ED88110-B3AF-4C98-85DD-9E067E74E19F}"/>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205460" y="-507282"/>
            <a:ext cx="1781093"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Voorstellen</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7" name="Titel 12">
            <a:extLst>
              <a:ext uri="{FF2B5EF4-FFF2-40B4-BE49-F238E27FC236}">
                <a16:creationId xmlns:a16="http://schemas.microsoft.com/office/drawing/2014/main" id="{626B9291-AF42-45A3-BC1D-D3B9C9A3E68E}"/>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
        <p:nvSpPr>
          <p:cNvPr id="175" name="Tijdelijke aanduiding voor afbeelding 16">
            <a:extLst>
              <a:ext uri="{FF2B5EF4-FFF2-40B4-BE49-F238E27FC236}">
                <a16:creationId xmlns:a16="http://schemas.microsoft.com/office/drawing/2014/main" id="{6CED63BA-561A-4E00-BDF8-62EC9D341DC6}"/>
              </a:ext>
            </a:extLst>
          </p:cNvPr>
          <p:cNvSpPr>
            <a:spLocks noGrp="1"/>
          </p:cNvSpPr>
          <p:nvPr>
            <p:ph type="pic" sz="quarter" idx="13" hasCustomPrompt="1"/>
          </p:nvPr>
        </p:nvSpPr>
        <p:spPr>
          <a:xfrm>
            <a:off x="770734" y="1520114"/>
            <a:ext cx="3043884" cy="3541314"/>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77" name="Tijdelijke aanduiding voor tekst 176">
            <a:extLst>
              <a:ext uri="{FF2B5EF4-FFF2-40B4-BE49-F238E27FC236}">
                <a16:creationId xmlns:a16="http://schemas.microsoft.com/office/drawing/2014/main" id="{9A4F231E-5102-4418-BAD4-EEBA8F7FB28A}"/>
              </a:ext>
            </a:extLst>
          </p:cNvPr>
          <p:cNvSpPr>
            <a:spLocks noGrp="1"/>
          </p:cNvSpPr>
          <p:nvPr>
            <p:ph type="body" sz="quarter" idx="20" hasCustomPrompt="1"/>
          </p:nvPr>
        </p:nvSpPr>
        <p:spPr>
          <a:xfrm rot="1281925" flipV="1">
            <a:off x="882793" y="4509296"/>
            <a:ext cx="2833963" cy="1108645"/>
          </a:xfrm>
          <a:custGeom>
            <a:avLst/>
            <a:gdLst>
              <a:gd name="connsiteX0" fmla="*/ 0 w 2276665"/>
              <a:gd name="connsiteY0" fmla="*/ 0 h 890630"/>
              <a:gd name="connsiteX1" fmla="*/ 2276665 w 2276665"/>
              <a:gd name="connsiteY1" fmla="*/ 890630 h 890630"/>
              <a:gd name="connsiteX2" fmla="*/ 2276665 w 2276665"/>
              <a:gd name="connsiteY2" fmla="*/ 52581 h 890630"/>
              <a:gd name="connsiteX3" fmla="*/ 2244551 w 2276665"/>
              <a:gd name="connsiteY3" fmla="*/ 4132 h 890630"/>
              <a:gd name="connsiteX4" fmla="*/ 2224084 w 2276665"/>
              <a:gd name="connsiteY4" fmla="*/ 0 h 89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665" h="890630">
                <a:moveTo>
                  <a:pt x="0" y="0"/>
                </a:moveTo>
                <a:lnTo>
                  <a:pt x="2276665" y="890630"/>
                </a:lnTo>
                <a:lnTo>
                  <a:pt x="2276665" y="52581"/>
                </a:lnTo>
                <a:cubicBezTo>
                  <a:pt x="2276665" y="30801"/>
                  <a:pt x="2263423" y="12114"/>
                  <a:pt x="2244551" y="4132"/>
                </a:cubicBezTo>
                <a:cubicBezTo>
                  <a:pt x="2238260" y="1471"/>
                  <a:pt x="2231344" y="0"/>
                  <a:pt x="2224084" y="0"/>
                </a:cubicBezTo>
                <a:close/>
              </a:path>
            </a:pathLst>
          </a:custGeom>
          <a:solidFill>
            <a:schemeClr val="tx2"/>
          </a:solidFill>
        </p:spPr>
        <p:txBody>
          <a:bodyPr wrap="square">
            <a:noAutofit/>
          </a:bodyPr>
          <a:lstStyle>
            <a:lvl1pPr>
              <a:buNone/>
              <a:defRPr/>
            </a:lvl1pPr>
          </a:lstStyle>
          <a:p>
            <a:pPr lvl="0"/>
            <a:r>
              <a:rPr lang="nl-NL" dirty="0"/>
              <a:t>  </a:t>
            </a:r>
            <a:endParaRPr lang="en-GB" dirty="0"/>
          </a:p>
        </p:txBody>
      </p:sp>
      <p:sp>
        <p:nvSpPr>
          <p:cNvPr id="6" name="Tijdelijke aanduiding voor tekst 5">
            <a:extLst>
              <a:ext uri="{FF2B5EF4-FFF2-40B4-BE49-F238E27FC236}">
                <a16:creationId xmlns:a16="http://schemas.microsoft.com/office/drawing/2014/main" id="{894722F8-B703-4715-BED1-97568ED2FF33}"/>
              </a:ext>
            </a:extLst>
          </p:cNvPr>
          <p:cNvSpPr>
            <a:spLocks noGrp="1"/>
          </p:cNvSpPr>
          <p:nvPr>
            <p:ph type="body" sz="quarter" idx="21" hasCustomPrompt="1"/>
          </p:nvPr>
        </p:nvSpPr>
        <p:spPr>
          <a:xfrm rot="1277124">
            <a:off x="1400884" y="5118411"/>
            <a:ext cx="2101401" cy="493574"/>
          </a:xfrm>
        </p:spPr>
        <p:txBody>
          <a:bodyPr anchor="b"/>
          <a:lstStyle>
            <a:lvl1pPr algn="r">
              <a:buNone/>
              <a:defRPr sz="1600" b="1">
                <a:latin typeface="+mj-lt"/>
              </a:defRPr>
            </a:lvl1pPr>
          </a:lstStyle>
          <a:p>
            <a:pPr lvl="0"/>
            <a:r>
              <a:rPr lang="nl-NL" dirty="0"/>
              <a:t>Naam achternaam</a:t>
            </a:r>
            <a:endParaRPr lang="en-GB" dirty="0"/>
          </a:p>
        </p:txBody>
      </p:sp>
      <p:sp>
        <p:nvSpPr>
          <p:cNvPr id="192" name="Tijdelijke aanduiding voor afbeelding 16">
            <a:extLst>
              <a:ext uri="{FF2B5EF4-FFF2-40B4-BE49-F238E27FC236}">
                <a16:creationId xmlns:a16="http://schemas.microsoft.com/office/drawing/2014/main" id="{0E77C40A-A57C-4EA9-9784-3E7EC04B968B}"/>
              </a:ext>
            </a:extLst>
          </p:cNvPr>
          <p:cNvSpPr>
            <a:spLocks noGrp="1"/>
          </p:cNvSpPr>
          <p:nvPr>
            <p:ph type="pic" sz="quarter" idx="22" hasCustomPrompt="1"/>
          </p:nvPr>
        </p:nvSpPr>
        <p:spPr>
          <a:xfrm>
            <a:off x="4580734" y="1520114"/>
            <a:ext cx="3043884" cy="3541314"/>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93" name="Tijdelijke aanduiding voor tekst 192">
            <a:extLst>
              <a:ext uri="{FF2B5EF4-FFF2-40B4-BE49-F238E27FC236}">
                <a16:creationId xmlns:a16="http://schemas.microsoft.com/office/drawing/2014/main" id="{D023B44E-F41F-4025-9363-8D371587C2C6}"/>
              </a:ext>
            </a:extLst>
          </p:cNvPr>
          <p:cNvSpPr>
            <a:spLocks noGrp="1"/>
          </p:cNvSpPr>
          <p:nvPr>
            <p:ph type="body" sz="quarter" idx="23" hasCustomPrompt="1"/>
          </p:nvPr>
        </p:nvSpPr>
        <p:spPr>
          <a:xfrm rot="1281925" flipV="1">
            <a:off x="4692793" y="4509296"/>
            <a:ext cx="2833963" cy="1108645"/>
          </a:xfrm>
          <a:custGeom>
            <a:avLst/>
            <a:gdLst>
              <a:gd name="connsiteX0" fmla="*/ 0 w 2276665"/>
              <a:gd name="connsiteY0" fmla="*/ 0 h 890630"/>
              <a:gd name="connsiteX1" fmla="*/ 2276665 w 2276665"/>
              <a:gd name="connsiteY1" fmla="*/ 890630 h 890630"/>
              <a:gd name="connsiteX2" fmla="*/ 2276665 w 2276665"/>
              <a:gd name="connsiteY2" fmla="*/ 52581 h 890630"/>
              <a:gd name="connsiteX3" fmla="*/ 2244551 w 2276665"/>
              <a:gd name="connsiteY3" fmla="*/ 4132 h 890630"/>
              <a:gd name="connsiteX4" fmla="*/ 2224084 w 2276665"/>
              <a:gd name="connsiteY4" fmla="*/ 0 h 89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665" h="890630">
                <a:moveTo>
                  <a:pt x="0" y="0"/>
                </a:moveTo>
                <a:lnTo>
                  <a:pt x="2276665" y="890630"/>
                </a:lnTo>
                <a:lnTo>
                  <a:pt x="2276665" y="52581"/>
                </a:lnTo>
                <a:cubicBezTo>
                  <a:pt x="2276665" y="30801"/>
                  <a:pt x="2263423" y="12114"/>
                  <a:pt x="2244551" y="4132"/>
                </a:cubicBezTo>
                <a:cubicBezTo>
                  <a:pt x="2238260" y="1471"/>
                  <a:pt x="2231344" y="0"/>
                  <a:pt x="2224084" y="0"/>
                </a:cubicBezTo>
                <a:close/>
              </a:path>
            </a:pathLst>
          </a:custGeom>
          <a:solidFill>
            <a:schemeClr val="tx2"/>
          </a:solidFill>
        </p:spPr>
        <p:txBody>
          <a:bodyPr wrap="square">
            <a:noAutofit/>
          </a:bodyPr>
          <a:lstStyle>
            <a:lvl1pPr>
              <a:buNone/>
              <a:defRPr/>
            </a:lvl1pPr>
          </a:lstStyle>
          <a:p>
            <a:pPr lvl="0"/>
            <a:r>
              <a:rPr lang="nl-NL" dirty="0"/>
              <a:t>  </a:t>
            </a:r>
            <a:endParaRPr lang="en-GB" dirty="0"/>
          </a:p>
        </p:txBody>
      </p:sp>
      <p:sp>
        <p:nvSpPr>
          <p:cNvPr id="194" name="Tijdelijke aanduiding voor tekst 5">
            <a:extLst>
              <a:ext uri="{FF2B5EF4-FFF2-40B4-BE49-F238E27FC236}">
                <a16:creationId xmlns:a16="http://schemas.microsoft.com/office/drawing/2014/main" id="{931ED657-6135-44BE-A802-F4919073F2F1}"/>
              </a:ext>
            </a:extLst>
          </p:cNvPr>
          <p:cNvSpPr>
            <a:spLocks noGrp="1"/>
          </p:cNvSpPr>
          <p:nvPr>
            <p:ph type="body" sz="quarter" idx="24" hasCustomPrompt="1"/>
          </p:nvPr>
        </p:nvSpPr>
        <p:spPr>
          <a:xfrm rot="1277124">
            <a:off x="5210884" y="5118411"/>
            <a:ext cx="2101401" cy="493574"/>
          </a:xfrm>
        </p:spPr>
        <p:txBody>
          <a:bodyPr anchor="b"/>
          <a:lstStyle>
            <a:lvl1pPr algn="r">
              <a:buNone/>
              <a:defRPr sz="1600" b="1">
                <a:latin typeface="+mj-lt"/>
              </a:defRPr>
            </a:lvl1pPr>
          </a:lstStyle>
          <a:p>
            <a:pPr lvl="0"/>
            <a:r>
              <a:rPr lang="nl-NL" dirty="0"/>
              <a:t>Naam achternaam</a:t>
            </a:r>
            <a:endParaRPr lang="en-GB" dirty="0"/>
          </a:p>
        </p:txBody>
      </p:sp>
      <p:sp>
        <p:nvSpPr>
          <p:cNvPr id="195" name="Tijdelijke aanduiding voor afbeelding 16">
            <a:extLst>
              <a:ext uri="{FF2B5EF4-FFF2-40B4-BE49-F238E27FC236}">
                <a16:creationId xmlns:a16="http://schemas.microsoft.com/office/drawing/2014/main" id="{EBD6214A-8064-4D8E-96BF-CB5AD6965D63}"/>
              </a:ext>
            </a:extLst>
          </p:cNvPr>
          <p:cNvSpPr>
            <a:spLocks noGrp="1"/>
          </p:cNvSpPr>
          <p:nvPr>
            <p:ph type="pic" sz="quarter" idx="25" hasCustomPrompt="1"/>
          </p:nvPr>
        </p:nvSpPr>
        <p:spPr>
          <a:xfrm>
            <a:off x="8390734" y="1520114"/>
            <a:ext cx="3043884" cy="3541314"/>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96" name="Tijdelijke aanduiding voor tekst 195">
            <a:extLst>
              <a:ext uri="{FF2B5EF4-FFF2-40B4-BE49-F238E27FC236}">
                <a16:creationId xmlns:a16="http://schemas.microsoft.com/office/drawing/2014/main" id="{95A5D815-DA48-45AB-9DB3-B69F5E5D6179}"/>
              </a:ext>
            </a:extLst>
          </p:cNvPr>
          <p:cNvSpPr>
            <a:spLocks noGrp="1"/>
          </p:cNvSpPr>
          <p:nvPr>
            <p:ph type="body" sz="quarter" idx="26" hasCustomPrompt="1"/>
          </p:nvPr>
        </p:nvSpPr>
        <p:spPr>
          <a:xfrm rot="1281925" flipV="1">
            <a:off x="8502793" y="4509296"/>
            <a:ext cx="2833963" cy="1108645"/>
          </a:xfrm>
          <a:custGeom>
            <a:avLst/>
            <a:gdLst>
              <a:gd name="connsiteX0" fmla="*/ 0 w 2276665"/>
              <a:gd name="connsiteY0" fmla="*/ 0 h 890630"/>
              <a:gd name="connsiteX1" fmla="*/ 2276665 w 2276665"/>
              <a:gd name="connsiteY1" fmla="*/ 890630 h 890630"/>
              <a:gd name="connsiteX2" fmla="*/ 2276665 w 2276665"/>
              <a:gd name="connsiteY2" fmla="*/ 52581 h 890630"/>
              <a:gd name="connsiteX3" fmla="*/ 2244551 w 2276665"/>
              <a:gd name="connsiteY3" fmla="*/ 4132 h 890630"/>
              <a:gd name="connsiteX4" fmla="*/ 2224084 w 2276665"/>
              <a:gd name="connsiteY4" fmla="*/ 0 h 89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665" h="890630">
                <a:moveTo>
                  <a:pt x="0" y="0"/>
                </a:moveTo>
                <a:lnTo>
                  <a:pt x="2276665" y="890630"/>
                </a:lnTo>
                <a:lnTo>
                  <a:pt x="2276665" y="52581"/>
                </a:lnTo>
                <a:cubicBezTo>
                  <a:pt x="2276665" y="30801"/>
                  <a:pt x="2263423" y="12114"/>
                  <a:pt x="2244551" y="4132"/>
                </a:cubicBezTo>
                <a:cubicBezTo>
                  <a:pt x="2238260" y="1471"/>
                  <a:pt x="2231344" y="0"/>
                  <a:pt x="2224084" y="0"/>
                </a:cubicBezTo>
                <a:close/>
              </a:path>
            </a:pathLst>
          </a:custGeom>
          <a:solidFill>
            <a:schemeClr val="tx2"/>
          </a:solidFill>
        </p:spPr>
        <p:txBody>
          <a:bodyPr wrap="square">
            <a:noAutofit/>
          </a:bodyPr>
          <a:lstStyle>
            <a:lvl1pPr>
              <a:buNone/>
              <a:defRPr/>
            </a:lvl1pPr>
          </a:lstStyle>
          <a:p>
            <a:pPr lvl="0"/>
            <a:r>
              <a:rPr lang="nl-NL" dirty="0"/>
              <a:t>  </a:t>
            </a:r>
            <a:endParaRPr lang="en-GB" dirty="0"/>
          </a:p>
        </p:txBody>
      </p:sp>
      <p:sp>
        <p:nvSpPr>
          <p:cNvPr id="197" name="Tijdelijke aanduiding voor tekst 5">
            <a:extLst>
              <a:ext uri="{FF2B5EF4-FFF2-40B4-BE49-F238E27FC236}">
                <a16:creationId xmlns:a16="http://schemas.microsoft.com/office/drawing/2014/main" id="{97A8679B-C6B2-4E6F-A995-0E0D5B7BF2F0}"/>
              </a:ext>
            </a:extLst>
          </p:cNvPr>
          <p:cNvSpPr>
            <a:spLocks noGrp="1"/>
          </p:cNvSpPr>
          <p:nvPr>
            <p:ph type="body" sz="quarter" idx="27" hasCustomPrompt="1"/>
          </p:nvPr>
        </p:nvSpPr>
        <p:spPr>
          <a:xfrm rot="1277124">
            <a:off x="9020884" y="5118411"/>
            <a:ext cx="2101401" cy="493574"/>
          </a:xfrm>
        </p:spPr>
        <p:txBody>
          <a:bodyPr anchor="b"/>
          <a:lstStyle>
            <a:lvl1pPr algn="r">
              <a:buNone/>
              <a:defRPr sz="1600" b="1">
                <a:latin typeface="+mj-lt"/>
              </a:defRPr>
            </a:lvl1pPr>
          </a:lstStyle>
          <a:p>
            <a:pPr lvl="0"/>
            <a:r>
              <a:rPr lang="nl-NL" dirty="0"/>
              <a:t>Naam achternaam</a:t>
            </a:r>
            <a:endParaRPr lang="en-GB" dirty="0"/>
          </a:p>
        </p:txBody>
      </p:sp>
      <p:grpSp>
        <p:nvGrpSpPr>
          <p:cNvPr id="22" name="INSTRUCTIE">
            <a:extLst>
              <a:ext uri="{FF2B5EF4-FFF2-40B4-BE49-F238E27FC236}">
                <a16:creationId xmlns:a16="http://schemas.microsoft.com/office/drawing/2014/main" id="{E0C7CDE1-E518-496C-AA2D-78D88043D6F4}"/>
              </a:ext>
            </a:extLst>
          </p:cNvPr>
          <p:cNvGrpSpPr/>
          <p:nvPr userDrawn="1"/>
        </p:nvGrpSpPr>
        <p:grpSpPr>
          <a:xfrm>
            <a:off x="12377867" y="0"/>
            <a:ext cx="3593091" cy="6025208"/>
            <a:chOff x="-3786165" y="0"/>
            <a:chExt cx="3593091" cy="6025208"/>
          </a:xfrm>
        </p:grpSpPr>
        <p:sp>
          <p:nvSpPr>
            <p:cNvPr id="23" name="Rechthoek 22">
              <a:extLst>
                <a:ext uri="{FF2B5EF4-FFF2-40B4-BE49-F238E27FC236}">
                  <a16:creationId xmlns:a16="http://schemas.microsoft.com/office/drawing/2014/main" id="{DA5DCEEA-8544-422A-AB24-134D2A41E477}"/>
                </a:ext>
              </a:extLst>
            </p:cNvPr>
            <p:cNvSpPr/>
            <p:nvPr userDrawn="1"/>
          </p:nvSpPr>
          <p:spPr>
            <a:xfrm>
              <a:off x="-3786165"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Afbeelding invoegen/opmaken</a:t>
              </a:r>
            </a:p>
          </p:txBody>
        </p:sp>
        <p:sp>
          <p:nvSpPr>
            <p:cNvPr id="24" name="Ovaal 23">
              <a:extLst>
                <a:ext uri="{FF2B5EF4-FFF2-40B4-BE49-F238E27FC236}">
                  <a16:creationId xmlns:a16="http://schemas.microsoft.com/office/drawing/2014/main" id="{58AE342A-82A4-4B72-B18E-5BDD83DF8ED0}"/>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5" name="Rechthoek 24">
              <a:extLst>
                <a:ext uri="{FF2B5EF4-FFF2-40B4-BE49-F238E27FC236}">
                  <a16:creationId xmlns:a16="http://schemas.microsoft.com/office/drawing/2014/main" id="{FEE015A6-E632-40EA-8059-3BAF0EA3064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6" name="Groep 25">
              <a:extLst>
                <a:ext uri="{FF2B5EF4-FFF2-40B4-BE49-F238E27FC236}">
                  <a16:creationId xmlns:a16="http://schemas.microsoft.com/office/drawing/2014/main" id="{4D1512A3-0845-42E7-95B3-E13B2CABA6E9}"/>
                </a:ext>
              </a:extLst>
            </p:cNvPr>
            <p:cNvGrpSpPr/>
            <p:nvPr userDrawn="1"/>
          </p:nvGrpSpPr>
          <p:grpSpPr>
            <a:xfrm>
              <a:off x="-3316179" y="1231351"/>
              <a:ext cx="294789" cy="318834"/>
              <a:chOff x="14466489" y="1001522"/>
              <a:chExt cx="290627" cy="314333"/>
            </a:xfrm>
          </p:grpSpPr>
          <p:sp>
            <p:nvSpPr>
              <p:cNvPr id="80" name="Rechthoek 79">
                <a:extLst>
                  <a:ext uri="{FF2B5EF4-FFF2-40B4-BE49-F238E27FC236}">
                    <a16:creationId xmlns:a16="http://schemas.microsoft.com/office/drawing/2014/main" id="{9BEC7C79-2CB4-43DA-853D-C14DEA397FBF}"/>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81" name="Ovaal 80">
                <a:extLst>
                  <a:ext uri="{FF2B5EF4-FFF2-40B4-BE49-F238E27FC236}">
                    <a16:creationId xmlns:a16="http://schemas.microsoft.com/office/drawing/2014/main" id="{C7DD99D8-6EDA-4859-BCC4-EEBA895E55A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82" name="Vrije vorm: vorm 81">
                <a:extLst>
                  <a:ext uri="{FF2B5EF4-FFF2-40B4-BE49-F238E27FC236}">
                    <a16:creationId xmlns:a16="http://schemas.microsoft.com/office/drawing/2014/main" id="{AEEE392B-DDB0-41B1-B81F-F92EE4F92D1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83" name="Rechthoek: afgeronde hoeken 82">
                <a:extLst>
                  <a:ext uri="{FF2B5EF4-FFF2-40B4-BE49-F238E27FC236}">
                    <a16:creationId xmlns:a16="http://schemas.microsoft.com/office/drawing/2014/main" id="{69EA35CD-A8B6-4356-A776-ADC68C07937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cxnSp>
            <p:nvCxnSpPr>
              <p:cNvPr id="84" name="Rechte verbindingslijn 83">
                <a:extLst>
                  <a:ext uri="{FF2B5EF4-FFF2-40B4-BE49-F238E27FC236}">
                    <a16:creationId xmlns:a16="http://schemas.microsoft.com/office/drawing/2014/main" id="{2D42C3C9-4E83-4D14-AD2C-E36531DE6AB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Rechte verbindingslijn 84">
                <a:extLst>
                  <a:ext uri="{FF2B5EF4-FFF2-40B4-BE49-F238E27FC236}">
                    <a16:creationId xmlns:a16="http://schemas.microsoft.com/office/drawing/2014/main" id="{64E60CF9-C841-4AC4-AE51-97154F918DAE}"/>
                  </a:ext>
                </a:extLst>
              </p:cNvPr>
              <p:cNvCxnSpPr>
                <a:cxnSpLocks/>
                <a:stCxn id="8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7" name="Ovaal 26">
              <a:extLst>
                <a:ext uri="{FF2B5EF4-FFF2-40B4-BE49-F238E27FC236}">
                  <a16:creationId xmlns:a16="http://schemas.microsoft.com/office/drawing/2014/main" id="{D7F027F0-565E-481A-8B7A-5DBADF9D81DA}"/>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8" name="Rechthoek 27">
              <a:extLst>
                <a:ext uri="{FF2B5EF4-FFF2-40B4-BE49-F238E27FC236}">
                  <a16:creationId xmlns:a16="http://schemas.microsoft.com/office/drawing/2014/main" id="{2B57B44F-9657-4514-A219-A4061635204E}"/>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9" name="Groep 28">
              <a:extLst>
                <a:ext uri="{FF2B5EF4-FFF2-40B4-BE49-F238E27FC236}">
                  <a16:creationId xmlns:a16="http://schemas.microsoft.com/office/drawing/2014/main" id="{BFB9053C-D3B1-48FE-87C4-52F9679B8E1A}"/>
                </a:ext>
              </a:extLst>
            </p:cNvPr>
            <p:cNvGrpSpPr/>
            <p:nvPr userDrawn="1"/>
          </p:nvGrpSpPr>
          <p:grpSpPr>
            <a:xfrm>
              <a:off x="-3311319" y="2164285"/>
              <a:ext cx="825500" cy="209550"/>
              <a:chOff x="13504624" y="2482850"/>
              <a:chExt cx="825500" cy="209550"/>
            </a:xfrm>
          </p:grpSpPr>
          <p:sp>
            <p:nvSpPr>
              <p:cNvPr id="77" name="Rechthoek 76">
                <a:extLst>
                  <a:ext uri="{FF2B5EF4-FFF2-40B4-BE49-F238E27FC236}">
                    <a16:creationId xmlns:a16="http://schemas.microsoft.com/office/drawing/2014/main" id="{F649649A-E714-46EC-9ABC-F2B917CF196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Invoegen</a:t>
                </a:r>
              </a:p>
            </p:txBody>
          </p:sp>
          <p:cxnSp>
            <p:nvCxnSpPr>
              <p:cNvPr id="78" name="Rechte verbindingslijn 77">
                <a:extLst>
                  <a:ext uri="{FF2B5EF4-FFF2-40B4-BE49-F238E27FC236}">
                    <a16:creationId xmlns:a16="http://schemas.microsoft.com/office/drawing/2014/main" id="{31BFDDE8-56AC-467C-A405-E28DFFE7686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9" name="Gelijkbenige driehoek 78">
                <a:extLst>
                  <a:ext uri="{FF2B5EF4-FFF2-40B4-BE49-F238E27FC236}">
                    <a16:creationId xmlns:a16="http://schemas.microsoft.com/office/drawing/2014/main" id="{070EF39A-2289-4C93-BC98-DB21BF753D8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rgbClr val="211F26"/>
                  </a:solidFill>
                  <a:latin typeface="Calibri" panose="020F0502020204030204" pitchFamily="34" charset="0"/>
                  <a:cs typeface="Calibri" panose="020F0502020204030204" pitchFamily="34" charset="0"/>
                </a:endParaRPr>
              </a:p>
            </p:txBody>
          </p:sp>
        </p:grpSp>
        <p:sp>
          <p:nvSpPr>
            <p:cNvPr id="30" name="Ovaal 29">
              <a:extLst>
                <a:ext uri="{FF2B5EF4-FFF2-40B4-BE49-F238E27FC236}">
                  <a16:creationId xmlns:a16="http://schemas.microsoft.com/office/drawing/2014/main" id="{78CC368B-F5AF-4E1A-9C55-48E6DFB6019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 name="Rechthoek 30">
              <a:extLst>
                <a:ext uri="{FF2B5EF4-FFF2-40B4-BE49-F238E27FC236}">
                  <a16:creationId xmlns:a16="http://schemas.microsoft.com/office/drawing/2014/main" id="{7BC7C7B5-F7AE-4E54-AE4D-C913DF649A13}"/>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33" name="Ovaal 32">
              <a:extLst>
                <a:ext uri="{FF2B5EF4-FFF2-40B4-BE49-F238E27FC236}">
                  <a16:creationId xmlns:a16="http://schemas.microsoft.com/office/drawing/2014/main" id="{D622D0A5-A209-4F22-BED2-345931CFD8F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4" name="Rechthoek 33">
              <a:extLst>
                <a:ext uri="{FF2B5EF4-FFF2-40B4-BE49-F238E27FC236}">
                  <a16:creationId xmlns:a16="http://schemas.microsoft.com/office/drawing/2014/main" id="{A558B9B5-E965-41D2-B7DA-440EA117960E}"/>
                </a:ext>
              </a:extLst>
            </p:cNvPr>
            <p:cNvSpPr/>
            <p:nvPr userDrawn="1"/>
          </p:nvSpPr>
          <p:spPr>
            <a:xfrm>
              <a:off x="-3319415" y="4145790"/>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35" name="Groep 34">
              <a:extLst>
                <a:ext uri="{FF2B5EF4-FFF2-40B4-BE49-F238E27FC236}">
                  <a16:creationId xmlns:a16="http://schemas.microsoft.com/office/drawing/2014/main" id="{AB3E7252-2F6D-4D19-A2AF-8811B28C5AB9}"/>
                </a:ext>
              </a:extLst>
            </p:cNvPr>
            <p:cNvGrpSpPr/>
            <p:nvPr userDrawn="1"/>
          </p:nvGrpSpPr>
          <p:grpSpPr>
            <a:xfrm>
              <a:off x="-3408294" y="5236167"/>
              <a:ext cx="622283" cy="612919"/>
              <a:chOff x="12617641" y="3403239"/>
              <a:chExt cx="752963" cy="741634"/>
            </a:xfrm>
          </p:grpSpPr>
          <p:grpSp>
            <p:nvGrpSpPr>
              <p:cNvPr id="59" name="Groep 58">
                <a:extLst>
                  <a:ext uri="{FF2B5EF4-FFF2-40B4-BE49-F238E27FC236}">
                    <a16:creationId xmlns:a16="http://schemas.microsoft.com/office/drawing/2014/main" id="{61FDE004-5423-4AAE-8BE7-FC945BDFE4CA}"/>
                  </a:ext>
                </a:extLst>
              </p:cNvPr>
              <p:cNvGrpSpPr/>
              <p:nvPr userDrawn="1"/>
            </p:nvGrpSpPr>
            <p:grpSpPr>
              <a:xfrm>
                <a:off x="12771550" y="3403239"/>
                <a:ext cx="467156" cy="448491"/>
                <a:chOff x="12782177" y="3403239"/>
                <a:chExt cx="467156" cy="448491"/>
              </a:xfrm>
            </p:grpSpPr>
            <p:grpSp>
              <p:nvGrpSpPr>
                <p:cNvPr id="62" name="Groep 61">
                  <a:extLst>
                    <a:ext uri="{FF2B5EF4-FFF2-40B4-BE49-F238E27FC236}">
                      <a16:creationId xmlns:a16="http://schemas.microsoft.com/office/drawing/2014/main" id="{6CC3C902-B4B6-48A8-9853-0526C040D69D}"/>
                    </a:ext>
                  </a:extLst>
                </p:cNvPr>
                <p:cNvGrpSpPr/>
                <p:nvPr userDrawn="1"/>
              </p:nvGrpSpPr>
              <p:grpSpPr>
                <a:xfrm>
                  <a:off x="12782177" y="3403239"/>
                  <a:ext cx="412972" cy="396132"/>
                  <a:chOff x="13554906" y="3320109"/>
                  <a:chExt cx="443912" cy="425811"/>
                </a:xfrm>
              </p:grpSpPr>
              <p:grpSp>
                <p:nvGrpSpPr>
                  <p:cNvPr id="69" name="Groep 68">
                    <a:extLst>
                      <a:ext uri="{FF2B5EF4-FFF2-40B4-BE49-F238E27FC236}">
                        <a16:creationId xmlns:a16="http://schemas.microsoft.com/office/drawing/2014/main" id="{7A1B9EF3-9CD0-4E7E-B2AC-A984BB57B30E}"/>
                      </a:ext>
                    </a:extLst>
                  </p:cNvPr>
                  <p:cNvGrpSpPr/>
                  <p:nvPr userDrawn="1"/>
                </p:nvGrpSpPr>
                <p:grpSpPr>
                  <a:xfrm>
                    <a:off x="13554906" y="3320109"/>
                    <a:ext cx="443912" cy="425811"/>
                    <a:chOff x="12909684" y="1276143"/>
                    <a:chExt cx="443912" cy="425811"/>
                  </a:xfrm>
                </p:grpSpPr>
                <p:sp>
                  <p:nvSpPr>
                    <p:cNvPr id="72" name="Rechthoek 71">
                      <a:extLst>
                        <a:ext uri="{FF2B5EF4-FFF2-40B4-BE49-F238E27FC236}">
                          <a16:creationId xmlns:a16="http://schemas.microsoft.com/office/drawing/2014/main" id="{0E84CF7E-AC6B-496F-949A-B6C4C39E2BB4}"/>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A09F2263-6AA0-4FD7-98E5-25EB6381673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74" name="Ovaal 73">
                      <a:extLst>
                        <a:ext uri="{FF2B5EF4-FFF2-40B4-BE49-F238E27FC236}">
                          <a16:creationId xmlns:a16="http://schemas.microsoft.com/office/drawing/2014/main" id="{A3879A7C-3D31-44E3-8873-99DA6C06184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pic>
                <p:nvPicPr>
                  <p:cNvPr id="70" name="Afbeelding 69">
                    <a:extLst>
                      <a:ext uri="{FF2B5EF4-FFF2-40B4-BE49-F238E27FC236}">
                        <a16:creationId xmlns:a16="http://schemas.microsoft.com/office/drawing/2014/main" id="{9A5525ED-6783-476B-A4E3-5E926FDC399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71" name="Afbeelding 70">
                    <a:extLst>
                      <a:ext uri="{FF2B5EF4-FFF2-40B4-BE49-F238E27FC236}">
                        <a16:creationId xmlns:a16="http://schemas.microsoft.com/office/drawing/2014/main" id="{F4A696BE-B422-41E2-B77E-97B94655134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63" name="Groep 62">
                  <a:extLst>
                    <a:ext uri="{FF2B5EF4-FFF2-40B4-BE49-F238E27FC236}">
                      <a16:creationId xmlns:a16="http://schemas.microsoft.com/office/drawing/2014/main" id="{B4E2EFE5-AF0A-4F18-89CF-3D421D6DFB33}"/>
                    </a:ext>
                  </a:extLst>
                </p:cNvPr>
                <p:cNvGrpSpPr/>
                <p:nvPr userDrawn="1"/>
              </p:nvGrpSpPr>
              <p:grpSpPr>
                <a:xfrm>
                  <a:off x="13103513" y="3705268"/>
                  <a:ext cx="145820" cy="146462"/>
                  <a:chOff x="13096169" y="3602278"/>
                  <a:chExt cx="145820" cy="146462"/>
                </a:xfrm>
              </p:grpSpPr>
              <p:sp>
                <p:nvSpPr>
                  <p:cNvPr id="67" name="Rechthoek 66">
                    <a:extLst>
                      <a:ext uri="{FF2B5EF4-FFF2-40B4-BE49-F238E27FC236}">
                        <a16:creationId xmlns:a16="http://schemas.microsoft.com/office/drawing/2014/main" id="{F0877264-3C75-443B-BB37-7B4E192463F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8" name="Rechthoek 67">
                    <a:extLst>
                      <a:ext uri="{FF2B5EF4-FFF2-40B4-BE49-F238E27FC236}">
                        <a16:creationId xmlns:a16="http://schemas.microsoft.com/office/drawing/2014/main" id="{29F210FA-8DCF-49F5-8FCF-F10BE4D9364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64" name="Groep 63">
                  <a:extLst>
                    <a:ext uri="{FF2B5EF4-FFF2-40B4-BE49-F238E27FC236}">
                      <a16:creationId xmlns:a16="http://schemas.microsoft.com/office/drawing/2014/main" id="{008D8EB6-F15B-4399-A770-E68FE09CB51B}"/>
                    </a:ext>
                  </a:extLst>
                </p:cNvPr>
                <p:cNvGrpSpPr/>
                <p:nvPr userDrawn="1"/>
              </p:nvGrpSpPr>
              <p:grpSpPr>
                <a:xfrm rot="10800000">
                  <a:off x="13061402" y="3665637"/>
                  <a:ext cx="145820" cy="146462"/>
                  <a:chOff x="13096169" y="3602278"/>
                  <a:chExt cx="145820" cy="146462"/>
                </a:xfrm>
              </p:grpSpPr>
              <p:sp>
                <p:nvSpPr>
                  <p:cNvPr id="65" name="Rechthoek 64">
                    <a:extLst>
                      <a:ext uri="{FF2B5EF4-FFF2-40B4-BE49-F238E27FC236}">
                        <a16:creationId xmlns:a16="http://schemas.microsoft.com/office/drawing/2014/main" id="{58B008C3-81DC-48D9-97A0-5F0C55F1C1B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6" name="Rechthoek 65">
                    <a:extLst>
                      <a:ext uri="{FF2B5EF4-FFF2-40B4-BE49-F238E27FC236}">
                        <a16:creationId xmlns:a16="http://schemas.microsoft.com/office/drawing/2014/main" id="{3341D508-B965-40F1-8349-435FFDED81E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sp>
            <p:nvSpPr>
              <p:cNvPr id="60" name="Rechthoek 59">
                <a:extLst>
                  <a:ext uri="{FF2B5EF4-FFF2-40B4-BE49-F238E27FC236}">
                    <a16:creationId xmlns:a16="http://schemas.microsoft.com/office/drawing/2014/main" id="{84C5B9BD-C508-496B-ADDA-5E8B9BA3EC1C}"/>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Bijsnijden</a:t>
                </a:r>
              </a:p>
            </p:txBody>
          </p:sp>
          <p:sp>
            <p:nvSpPr>
              <p:cNvPr id="61" name="Gelijkbenige driehoek 60">
                <a:extLst>
                  <a:ext uri="{FF2B5EF4-FFF2-40B4-BE49-F238E27FC236}">
                    <a16:creationId xmlns:a16="http://schemas.microsoft.com/office/drawing/2014/main" id="{F1510AD2-244E-4651-A854-06A25C28EF75}"/>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36" name="Rechthoek 35">
              <a:extLst>
                <a:ext uri="{FF2B5EF4-FFF2-40B4-BE49-F238E27FC236}">
                  <a16:creationId xmlns:a16="http://schemas.microsoft.com/office/drawing/2014/main" id="{A3D279F1-0350-4353-A4FC-823CAC6CEC34}"/>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a:solidFill>
                  <a:srgbClr val="211F26"/>
                </a:solidFill>
                <a:latin typeface="Calibri" panose="020F0502020204030204" pitchFamily="34" charset="0"/>
                <a:cs typeface="Calibri" panose="020F0502020204030204" pitchFamily="34" charset="0"/>
              </a:endParaRPr>
            </a:p>
          </p:txBody>
        </p:sp>
        <p:grpSp>
          <p:nvGrpSpPr>
            <p:cNvPr id="37" name="Groep 36">
              <a:extLst>
                <a:ext uri="{FF2B5EF4-FFF2-40B4-BE49-F238E27FC236}">
                  <a16:creationId xmlns:a16="http://schemas.microsoft.com/office/drawing/2014/main" id="{8F53324C-1E58-4868-B654-1013D11A4B6B}"/>
                </a:ext>
              </a:extLst>
            </p:cNvPr>
            <p:cNvGrpSpPr/>
            <p:nvPr userDrawn="1"/>
          </p:nvGrpSpPr>
          <p:grpSpPr>
            <a:xfrm>
              <a:off x="-2485819" y="3399207"/>
              <a:ext cx="1222990" cy="563933"/>
              <a:chOff x="-2485819" y="3399207"/>
              <a:chExt cx="1222990" cy="563933"/>
            </a:xfrm>
          </p:grpSpPr>
          <p:sp>
            <p:nvSpPr>
              <p:cNvPr id="38" name="Rechthoek 37">
                <a:extLst>
                  <a:ext uri="{FF2B5EF4-FFF2-40B4-BE49-F238E27FC236}">
                    <a16:creationId xmlns:a16="http://schemas.microsoft.com/office/drawing/2014/main" id="{D9C3B5D8-4E27-4D3A-A9FA-1F45227FFA8C}"/>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9" name="Rechthoek 38">
                <a:extLst>
                  <a:ext uri="{FF2B5EF4-FFF2-40B4-BE49-F238E27FC236}">
                    <a16:creationId xmlns:a16="http://schemas.microsoft.com/office/drawing/2014/main" id="{69682689-8009-42B8-80B2-DDE53EC902B8}"/>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nvGrpSpPr>
              <p:cNvPr id="40" name="Groep 39">
                <a:extLst>
                  <a:ext uri="{FF2B5EF4-FFF2-40B4-BE49-F238E27FC236}">
                    <a16:creationId xmlns:a16="http://schemas.microsoft.com/office/drawing/2014/main" id="{0A2FA178-305D-4665-A6E4-48D453CB8CC1}"/>
                  </a:ext>
                </a:extLst>
              </p:cNvPr>
              <p:cNvGrpSpPr/>
              <p:nvPr userDrawn="1"/>
            </p:nvGrpSpPr>
            <p:grpSpPr>
              <a:xfrm>
                <a:off x="-2403869" y="3460544"/>
                <a:ext cx="155951" cy="131922"/>
                <a:chOff x="12968836" y="3354170"/>
                <a:chExt cx="404806" cy="342433"/>
              </a:xfrm>
            </p:grpSpPr>
            <p:sp>
              <p:nvSpPr>
                <p:cNvPr id="53" name="Rechthoek: afgeronde hoeken 52">
                  <a:extLst>
                    <a:ext uri="{FF2B5EF4-FFF2-40B4-BE49-F238E27FC236}">
                      <a16:creationId xmlns:a16="http://schemas.microsoft.com/office/drawing/2014/main" id="{94D2B413-E8FE-46F6-A447-1AC0DA279B9A}"/>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54" name="Rechthoek 53">
                  <a:extLst>
                    <a:ext uri="{FF2B5EF4-FFF2-40B4-BE49-F238E27FC236}">
                      <a16:creationId xmlns:a16="http://schemas.microsoft.com/office/drawing/2014/main" id="{08422D13-E3BE-4BF1-A1A1-B08287DBB53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5" name="Rechthoek 54">
                  <a:extLst>
                    <a:ext uri="{FF2B5EF4-FFF2-40B4-BE49-F238E27FC236}">
                      <a16:creationId xmlns:a16="http://schemas.microsoft.com/office/drawing/2014/main" id="{17E7FBC0-279C-4FD7-B9F3-8812A751267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6" name="Rechthoek 55">
                  <a:extLst>
                    <a:ext uri="{FF2B5EF4-FFF2-40B4-BE49-F238E27FC236}">
                      <a16:creationId xmlns:a16="http://schemas.microsoft.com/office/drawing/2014/main" id="{728E48AE-3C99-4039-BA91-6E9E88CF013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7" name="Rechthoek 56">
                  <a:extLst>
                    <a:ext uri="{FF2B5EF4-FFF2-40B4-BE49-F238E27FC236}">
                      <a16:creationId xmlns:a16="http://schemas.microsoft.com/office/drawing/2014/main" id="{83B13AE9-50DB-43CD-9F7A-9B971FCEE9F3}"/>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8" name="Rechthoek 57">
                  <a:extLst>
                    <a:ext uri="{FF2B5EF4-FFF2-40B4-BE49-F238E27FC236}">
                      <a16:creationId xmlns:a16="http://schemas.microsoft.com/office/drawing/2014/main" id="{A6BEB145-3A5E-4FA7-9A63-24566D9BF2D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41" name="Groep 40">
                <a:extLst>
                  <a:ext uri="{FF2B5EF4-FFF2-40B4-BE49-F238E27FC236}">
                    <a16:creationId xmlns:a16="http://schemas.microsoft.com/office/drawing/2014/main" id="{3FA8048F-5C94-4C3D-805B-2111B1B2149F}"/>
                  </a:ext>
                </a:extLst>
              </p:cNvPr>
              <p:cNvGrpSpPr/>
              <p:nvPr userDrawn="1"/>
            </p:nvGrpSpPr>
            <p:grpSpPr>
              <a:xfrm>
                <a:off x="-2423424" y="3690208"/>
                <a:ext cx="166739" cy="218963"/>
                <a:chOff x="12940828" y="3950597"/>
                <a:chExt cx="432813" cy="568367"/>
              </a:xfrm>
            </p:grpSpPr>
            <p:grpSp>
              <p:nvGrpSpPr>
                <p:cNvPr id="45" name="Groep 44">
                  <a:extLst>
                    <a:ext uri="{FF2B5EF4-FFF2-40B4-BE49-F238E27FC236}">
                      <a16:creationId xmlns:a16="http://schemas.microsoft.com/office/drawing/2014/main" id="{7E621C49-2881-45A4-A91C-AD6BCD3611A2}"/>
                    </a:ext>
                  </a:extLst>
                </p:cNvPr>
                <p:cNvGrpSpPr/>
                <p:nvPr userDrawn="1"/>
              </p:nvGrpSpPr>
              <p:grpSpPr>
                <a:xfrm>
                  <a:off x="13000382" y="4006891"/>
                  <a:ext cx="373259" cy="315747"/>
                  <a:chOff x="12968836" y="3354170"/>
                  <a:chExt cx="404806" cy="342433"/>
                </a:xfrm>
              </p:grpSpPr>
              <p:sp>
                <p:nvSpPr>
                  <p:cNvPr id="47" name="Rechthoek: afgeronde hoeken 46">
                    <a:extLst>
                      <a:ext uri="{FF2B5EF4-FFF2-40B4-BE49-F238E27FC236}">
                        <a16:creationId xmlns:a16="http://schemas.microsoft.com/office/drawing/2014/main" id="{A464C5C4-16FB-4089-96A0-B3588AB5688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3FF3DFB1-1458-4E37-969A-4C5EE10E6E5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49" name="Rechthoek 48">
                    <a:extLst>
                      <a:ext uri="{FF2B5EF4-FFF2-40B4-BE49-F238E27FC236}">
                        <a16:creationId xmlns:a16="http://schemas.microsoft.com/office/drawing/2014/main" id="{7811F9CF-06F9-4133-AE5C-4F909AA80B1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0" name="Rechthoek 49">
                    <a:extLst>
                      <a:ext uri="{FF2B5EF4-FFF2-40B4-BE49-F238E27FC236}">
                        <a16:creationId xmlns:a16="http://schemas.microsoft.com/office/drawing/2014/main" id="{7FC6146D-41F7-4F5A-88EC-4BDB0B85E85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1" name="Rechthoek 50">
                    <a:extLst>
                      <a:ext uri="{FF2B5EF4-FFF2-40B4-BE49-F238E27FC236}">
                        <a16:creationId xmlns:a16="http://schemas.microsoft.com/office/drawing/2014/main" id="{35EC6F65-E9F6-47EC-9006-39F8A0E5475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2" name="Rechthoek 51">
                    <a:extLst>
                      <a:ext uri="{FF2B5EF4-FFF2-40B4-BE49-F238E27FC236}">
                        <a16:creationId xmlns:a16="http://schemas.microsoft.com/office/drawing/2014/main" id="{4EF74501-DD5B-42FB-990E-ED5CD98FC728}"/>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46" name="Boog 45">
                  <a:extLst>
                    <a:ext uri="{FF2B5EF4-FFF2-40B4-BE49-F238E27FC236}">
                      <a16:creationId xmlns:a16="http://schemas.microsoft.com/office/drawing/2014/main" id="{2F66E9C8-778C-4FCA-8439-0CE38B55448D}"/>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a:solidFill>
                      <a:srgbClr val="211F26"/>
                    </a:solidFill>
                    <a:latin typeface="Calibri" panose="020F0502020204030204" pitchFamily="34" charset="0"/>
                    <a:cs typeface="Calibri" panose="020F0502020204030204" pitchFamily="34" charset="0"/>
                  </a:endParaRPr>
                </a:p>
              </p:txBody>
            </p:sp>
          </p:grpSp>
          <p:sp>
            <p:nvSpPr>
              <p:cNvPr id="42" name="Tekstvak 41">
                <a:extLst>
                  <a:ext uri="{FF2B5EF4-FFF2-40B4-BE49-F238E27FC236}">
                    <a16:creationId xmlns:a16="http://schemas.microsoft.com/office/drawing/2014/main" id="{03DF0F14-B40D-4595-99CF-F61044118C95}"/>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Indeling</a:t>
                </a:r>
              </a:p>
            </p:txBody>
          </p:sp>
          <p:sp>
            <p:nvSpPr>
              <p:cNvPr id="43" name="Tekstvak 42">
                <a:extLst>
                  <a:ext uri="{FF2B5EF4-FFF2-40B4-BE49-F238E27FC236}">
                    <a16:creationId xmlns:a16="http://schemas.microsoft.com/office/drawing/2014/main" id="{34D85F92-2696-42B9-B3F5-51F0285B2894}"/>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Dia Herstellen</a:t>
                </a:r>
              </a:p>
            </p:txBody>
          </p:sp>
          <p:sp>
            <p:nvSpPr>
              <p:cNvPr id="44" name="Vrije vorm: vorm 43">
                <a:extLst>
                  <a:ext uri="{FF2B5EF4-FFF2-40B4-BE49-F238E27FC236}">
                    <a16:creationId xmlns:a16="http://schemas.microsoft.com/office/drawing/2014/main" id="{66C8C3ED-6352-428C-BD17-C71492815B6D}"/>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636168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ORSTELLEN 6x">
    <p:spTree>
      <p:nvGrpSpPr>
        <p:cNvPr id="1" name=""/>
        <p:cNvGrpSpPr/>
        <p:nvPr/>
      </p:nvGrpSpPr>
      <p:grpSpPr>
        <a:xfrm>
          <a:off x="0" y="0"/>
          <a:ext cx="0" cy="0"/>
          <a:chOff x="0" y="0"/>
          <a:chExt cx="0" cy="0"/>
        </a:xfrm>
      </p:grpSpPr>
      <p:sp>
        <p:nvSpPr>
          <p:cNvPr id="198" name="Rechthoek 197">
            <a:extLst>
              <a:ext uri="{FF2B5EF4-FFF2-40B4-BE49-F238E27FC236}">
                <a16:creationId xmlns:a16="http://schemas.microsoft.com/office/drawing/2014/main" id="{6ED88110-B3AF-4C98-85DD-9E067E74E19F}"/>
              </a:ext>
            </a:extLst>
          </p:cNvPr>
          <p:cNvSpPr/>
          <p:nvPr userDrawn="1"/>
        </p:nvSpPr>
        <p:spPr>
          <a:xfrm>
            <a:off x="0" y="0"/>
            <a:ext cx="12192000" cy="6858000"/>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1" name="Tijdelijke aanduiding voor afbeelding 16">
            <a:extLst>
              <a:ext uri="{FF2B5EF4-FFF2-40B4-BE49-F238E27FC236}">
                <a16:creationId xmlns:a16="http://schemas.microsoft.com/office/drawing/2014/main" id="{89CD79C5-943A-4F61-9DF6-0ACF059B9B08}"/>
              </a:ext>
            </a:extLst>
          </p:cNvPr>
          <p:cNvSpPr>
            <a:spLocks noGrp="1"/>
          </p:cNvSpPr>
          <p:nvPr>
            <p:ph type="pic" sz="quarter" idx="35" hasCustomPrompt="1"/>
          </p:nvPr>
        </p:nvSpPr>
        <p:spPr>
          <a:xfrm>
            <a:off x="766604" y="1516832"/>
            <a:ext cx="3042000" cy="1520280"/>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205460" y="-507282"/>
            <a:ext cx="1781093"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Voorstellen</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7" name="Titel 12">
            <a:extLst>
              <a:ext uri="{FF2B5EF4-FFF2-40B4-BE49-F238E27FC236}">
                <a16:creationId xmlns:a16="http://schemas.microsoft.com/office/drawing/2014/main" id="{626B9291-AF42-45A3-BC1D-D3B9C9A3E68E}"/>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
        <p:nvSpPr>
          <p:cNvPr id="201" name="Tijdelijke aanduiding voor afbeelding 16">
            <a:extLst>
              <a:ext uri="{FF2B5EF4-FFF2-40B4-BE49-F238E27FC236}">
                <a16:creationId xmlns:a16="http://schemas.microsoft.com/office/drawing/2014/main" id="{93177933-15F1-4607-AFC0-6602FA80A659}"/>
              </a:ext>
            </a:extLst>
          </p:cNvPr>
          <p:cNvSpPr>
            <a:spLocks noGrp="1"/>
          </p:cNvSpPr>
          <p:nvPr>
            <p:ph type="pic" sz="quarter" idx="36" hasCustomPrompt="1"/>
          </p:nvPr>
        </p:nvSpPr>
        <p:spPr>
          <a:xfrm>
            <a:off x="4580734" y="1516833"/>
            <a:ext cx="3042000" cy="1520280"/>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202" name="Tijdelijke aanduiding voor afbeelding 16">
            <a:extLst>
              <a:ext uri="{FF2B5EF4-FFF2-40B4-BE49-F238E27FC236}">
                <a16:creationId xmlns:a16="http://schemas.microsoft.com/office/drawing/2014/main" id="{015737D1-EFAB-4D14-9485-A39F375DCE57}"/>
              </a:ext>
            </a:extLst>
          </p:cNvPr>
          <p:cNvSpPr>
            <a:spLocks noGrp="1"/>
          </p:cNvSpPr>
          <p:nvPr>
            <p:ph type="pic" sz="quarter" idx="37" hasCustomPrompt="1"/>
          </p:nvPr>
        </p:nvSpPr>
        <p:spPr>
          <a:xfrm>
            <a:off x="8390734" y="1516832"/>
            <a:ext cx="3042000" cy="1520281"/>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grpSp>
        <p:nvGrpSpPr>
          <p:cNvPr id="30" name="INSTRUCTIE">
            <a:extLst>
              <a:ext uri="{FF2B5EF4-FFF2-40B4-BE49-F238E27FC236}">
                <a16:creationId xmlns:a16="http://schemas.microsoft.com/office/drawing/2014/main" id="{DDC5482E-6E97-4B98-9E74-B9CCB59DC293}"/>
              </a:ext>
            </a:extLst>
          </p:cNvPr>
          <p:cNvGrpSpPr/>
          <p:nvPr userDrawn="1"/>
        </p:nvGrpSpPr>
        <p:grpSpPr>
          <a:xfrm>
            <a:off x="12377867" y="0"/>
            <a:ext cx="3593091" cy="6025208"/>
            <a:chOff x="-3786165" y="0"/>
            <a:chExt cx="3593091" cy="6025208"/>
          </a:xfrm>
        </p:grpSpPr>
        <p:sp>
          <p:nvSpPr>
            <p:cNvPr id="31" name="Rechthoek 30">
              <a:extLst>
                <a:ext uri="{FF2B5EF4-FFF2-40B4-BE49-F238E27FC236}">
                  <a16:creationId xmlns:a16="http://schemas.microsoft.com/office/drawing/2014/main" id="{C320DC41-BEC9-45C9-AF15-3F8811ADAED8}"/>
                </a:ext>
              </a:extLst>
            </p:cNvPr>
            <p:cNvSpPr/>
            <p:nvPr userDrawn="1"/>
          </p:nvSpPr>
          <p:spPr>
            <a:xfrm>
              <a:off x="-3786165"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Afbeelding invoegen/opmaken</a:t>
              </a:r>
            </a:p>
          </p:txBody>
        </p:sp>
        <p:sp>
          <p:nvSpPr>
            <p:cNvPr id="32" name="Ovaal 31">
              <a:extLst>
                <a:ext uri="{FF2B5EF4-FFF2-40B4-BE49-F238E27FC236}">
                  <a16:creationId xmlns:a16="http://schemas.microsoft.com/office/drawing/2014/main" id="{81057B30-8936-485D-B6A7-A66A87EB3D2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3" name="Rechthoek 32">
              <a:extLst>
                <a:ext uri="{FF2B5EF4-FFF2-40B4-BE49-F238E27FC236}">
                  <a16:creationId xmlns:a16="http://schemas.microsoft.com/office/drawing/2014/main" id="{9952A29C-1D21-47AB-85E6-9A07E74BAEBA}"/>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4" name="Groep 33">
              <a:extLst>
                <a:ext uri="{FF2B5EF4-FFF2-40B4-BE49-F238E27FC236}">
                  <a16:creationId xmlns:a16="http://schemas.microsoft.com/office/drawing/2014/main" id="{7A7D6959-E5F1-4712-B270-B0E91FFFF5F1}"/>
                </a:ext>
              </a:extLst>
            </p:cNvPr>
            <p:cNvGrpSpPr/>
            <p:nvPr userDrawn="1"/>
          </p:nvGrpSpPr>
          <p:grpSpPr>
            <a:xfrm>
              <a:off x="-3316179" y="1231351"/>
              <a:ext cx="294789" cy="318834"/>
              <a:chOff x="14466489" y="1001522"/>
              <a:chExt cx="290627" cy="314333"/>
            </a:xfrm>
          </p:grpSpPr>
          <p:sp>
            <p:nvSpPr>
              <p:cNvPr id="88" name="Rechthoek 87">
                <a:extLst>
                  <a:ext uri="{FF2B5EF4-FFF2-40B4-BE49-F238E27FC236}">
                    <a16:creationId xmlns:a16="http://schemas.microsoft.com/office/drawing/2014/main" id="{C84DCEF2-2E7E-4710-BB69-CB4AD2D88154}"/>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89" name="Ovaal 88">
                <a:extLst>
                  <a:ext uri="{FF2B5EF4-FFF2-40B4-BE49-F238E27FC236}">
                    <a16:creationId xmlns:a16="http://schemas.microsoft.com/office/drawing/2014/main" id="{483705F8-9FF0-49EA-B5ED-4B47BF65FC03}"/>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90" name="Vrije vorm: vorm 89">
                <a:extLst>
                  <a:ext uri="{FF2B5EF4-FFF2-40B4-BE49-F238E27FC236}">
                    <a16:creationId xmlns:a16="http://schemas.microsoft.com/office/drawing/2014/main" id="{10F01430-E0D3-43C7-B0A2-D1A475B0FA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91" name="Rechthoek: afgeronde hoeken 90">
                <a:extLst>
                  <a:ext uri="{FF2B5EF4-FFF2-40B4-BE49-F238E27FC236}">
                    <a16:creationId xmlns:a16="http://schemas.microsoft.com/office/drawing/2014/main" id="{E09651AE-8585-4BFA-ADFC-06ADC907CBA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cxnSp>
            <p:nvCxnSpPr>
              <p:cNvPr id="92" name="Rechte verbindingslijn 91">
                <a:extLst>
                  <a:ext uri="{FF2B5EF4-FFF2-40B4-BE49-F238E27FC236}">
                    <a16:creationId xmlns:a16="http://schemas.microsoft.com/office/drawing/2014/main" id="{27486E07-CDBE-480E-810A-7BDBC3E2101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Rechte verbindingslijn 92">
                <a:extLst>
                  <a:ext uri="{FF2B5EF4-FFF2-40B4-BE49-F238E27FC236}">
                    <a16:creationId xmlns:a16="http://schemas.microsoft.com/office/drawing/2014/main" id="{61C91C85-844D-440C-9283-B0C7DDF81620}"/>
                  </a:ext>
                </a:extLst>
              </p:cNvPr>
              <p:cNvCxnSpPr>
                <a:cxnSpLocks/>
                <a:stCxn id="9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 name="Ovaal 34">
              <a:extLst>
                <a:ext uri="{FF2B5EF4-FFF2-40B4-BE49-F238E27FC236}">
                  <a16:creationId xmlns:a16="http://schemas.microsoft.com/office/drawing/2014/main" id="{A96F6A43-152C-4A4C-8829-892ED79C93E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6" name="Rechthoek 35">
              <a:extLst>
                <a:ext uri="{FF2B5EF4-FFF2-40B4-BE49-F238E27FC236}">
                  <a16:creationId xmlns:a16="http://schemas.microsoft.com/office/drawing/2014/main" id="{3AD30355-EF32-42AE-8D4C-9264CE3CD5F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7" name="Groep 36">
              <a:extLst>
                <a:ext uri="{FF2B5EF4-FFF2-40B4-BE49-F238E27FC236}">
                  <a16:creationId xmlns:a16="http://schemas.microsoft.com/office/drawing/2014/main" id="{E994FC02-D60D-4470-A36C-E2D9886AECF0}"/>
                </a:ext>
              </a:extLst>
            </p:cNvPr>
            <p:cNvGrpSpPr/>
            <p:nvPr userDrawn="1"/>
          </p:nvGrpSpPr>
          <p:grpSpPr>
            <a:xfrm>
              <a:off x="-3311319" y="2164285"/>
              <a:ext cx="825500" cy="209550"/>
              <a:chOff x="13504624" y="2482850"/>
              <a:chExt cx="825500" cy="209550"/>
            </a:xfrm>
          </p:grpSpPr>
          <p:sp>
            <p:nvSpPr>
              <p:cNvPr id="85" name="Rechthoek 84">
                <a:extLst>
                  <a:ext uri="{FF2B5EF4-FFF2-40B4-BE49-F238E27FC236}">
                    <a16:creationId xmlns:a16="http://schemas.microsoft.com/office/drawing/2014/main" id="{E2F2108A-D08A-41A0-AE99-A302DFE88D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Invoegen</a:t>
                </a:r>
              </a:p>
            </p:txBody>
          </p:sp>
          <p:cxnSp>
            <p:nvCxnSpPr>
              <p:cNvPr id="86" name="Rechte verbindingslijn 85">
                <a:extLst>
                  <a:ext uri="{FF2B5EF4-FFF2-40B4-BE49-F238E27FC236}">
                    <a16:creationId xmlns:a16="http://schemas.microsoft.com/office/drawing/2014/main" id="{FBB84B27-9277-45B3-8396-0BFC0EB41F8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7" name="Gelijkbenige driehoek 86">
                <a:extLst>
                  <a:ext uri="{FF2B5EF4-FFF2-40B4-BE49-F238E27FC236}">
                    <a16:creationId xmlns:a16="http://schemas.microsoft.com/office/drawing/2014/main" id="{16DEA763-1388-4711-AF1E-0CEAD063183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rgbClr val="211F26"/>
                  </a:solidFill>
                  <a:latin typeface="Calibri" panose="020F0502020204030204" pitchFamily="34" charset="0"/>
                  <a:cs typeface="Calibri" panose="020F0502020204030204" pitchFamily="34" charset="0"/>
                </a:endParaRPr>
              </a:p>
            </p:txBody>
          </p:sp>
        </p:grpSp>
        <p:sp>
          <p:nvSpPr>
            <p:cNvPr id="38" name="Ovaal 37">
              <a:extLst>
                <a:ext uri="{FF2B5EF4-FFF2-40B4-BE49-F238E27FC236}">
                  <a16:creationId xmlns:a16="http://schemas.microsoft.com/office/drawing/2014/main" id="{CB2DF784-49A6-4A92-8D4D-85927B75DA1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9" name="Rechthoek 38">
              <a:extLst>
                <a:ext uri="{FF2B5EF4-FFF2-40B4-BE49-F238E27FC236}">
                  <a16:creationId xmlns:a16="http://schemas.microsoft.com/office/drawing/2014/main" id="{C6D27062-B06D-4255-ABEB-C5576729C155}"/>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41" name="Ovaal 40">
              <a:extLst>
                <a:ext uri="{FF2B5EF4-FFF2-40B4-BE49-F238E27FC236}">
                  <a16:creationId xmlns:a16="http://schemas.microsoft.com/office/drawing/2014/main" id="{5199AC3F-0122-435E-822D-422C8525D5C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42" name="Rechthoek 41">
              <a:extLst>
                <a:ext uri="{FF2B5EF4-FFF2-40B4-BE49-F238E27FC236}">
                  <a16:creationId xmlns:a16="http://schemas.microsoft.com/office/drawing/2014/main" id="{A755A335-82FF-4981-A629-D1367F3630D0}"/>
                </a:ext>
              </a:extLst>
            </p:cNvPr>
            <p:cNvSpPr/>
            <p:nvPr userDrawn="1"/>
          </p:nvSpPr>
          <p:spPr>
            <a:xfrm>
              <a:off x="-3319415" y="4145790"/>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43" name="Groep 42">
              <a:extLst>
                <a:ext uri="{FF2B5EF4-FFF2-40B4-BE49-F238E27FC236}">
                  <a16:creationId xmlns:a16="http://schemas.microsoft.com/office/drawing/2014/main" id="{AFCB75CA-7E8E-4BB5-981D-A6CC0F19B52D}"/>
                </a:ext>
              </a:extLst>
            </p:cNvPr>
            <p:cNvGrpSpPr/>
            <p:nvPr userDrawn="1"/>
          </p:nvGrpSpPr>
          <p:grpSpPr>
            <a:xfrm>
              <a:off x="-3408294" y="5236167"/>
              <a:ext cx="622283" cy="612919"/>
              <a:chOff x="12617641" y="3403239"/>
              <a:chExt cx="752963" cy="741634"/>
            </a:xfrm>
          </p:grpSpPr>
          <p:grpSp>
            <p:nvGrpSpPr>
              <p:cNvPr id="67" name="Groep 66">
                <a:extLst>
                  <a:ext uri="{FF2B5EF4-FFF2-40B4-BE49-F238E27FC236}">
                    <a16:creationId xmlns:a16="http://schemas.microsoft.com/office/drawing/2014/main" id="{6072603B-CB95-45F2-8D5C-CC682CF2ACAD}"/>
                  </a:ext>
                </a:extLst>
              </p:cNvPr>
              <p:cNvGrpSpPr/>
              <p:nvPr userDrawn="1"/>
            </p:nvGrpSpPr>
            <p:grpSpPr>
              <a:xfrm>
                <a:off x="12771550" y="3403239"/>
                <a:ext cx="467156" cy="448491"/>
                <a:chOff x="12782177" y="3403239"/>
                <a:chExt cx="467156" cy="448491"/>
              </a:xfrm>
            </p:grpSpPr>
            <p:grpSp>
              <p:nvGrpSpPr>
                <p:cNvPr id="70" name="Groep 69">
                  <a:extLst>
                    <a:ext uri="{FF2B5EF4-FFF2-40B4-BE49-F238E27FC236}">
                      <a16:creationId xmlns:a16="http://schemas.microsoft.com/office/drawing/2014/main" id="{DDF4BD56-BE8C-45C8-8674-2CD4308DD2F5}"/>
                    </a:ext>
                  </a:extLst>
                </p:cNvPr>
                <p:cNvGrpSpPr/>
                <p:nvPr userDrawn="1"/>
              </p:nvGrpSpPr>
              <p:grpSpPr>
                <a:xfrm>
                  <a:off x="12782177" y="3403239"/>
                  <a:ext cx="412972" cy="396132"/>
                  <a:chOff x="13554906" y="3320109"/>
                  <a:chExt cx="443912" cy="425811"/>
                </a:xfrm>
              </p:grpSpPr>
              <p:grpSp>
                <p:nvGrpSpPr>
                  <p:cNvPr id="77" name="Groep 76">
                    <a:extLst>
                      <a:ext uri="{FF2B5EF4-FFF2-40B4-BE49-F238E27FC236}">
                        <a16:creationId xmlns:a16="http://schemas.microsoft.com/office/drawing/2014/main" id="{7C2E44B4-65DE-40D1-B0FF-C07543342B63}"/>
                      </a:ext>
                    </a:extLst>
                  </p:cNvPr>
                  <p:cNvGrpSpPr/>
                  <p:nvPr userDrawn="1"/>
                </p:nvGrpSpPr>
                <p:grpSpPr>
                  <a:xfrm>
                    <a:off x="13554906" y="3320109"/>
                    <a:ext cx="443912" cy="425811"/>
                    <a:chOff x="12909684" y="1276143"/>
                    <a:chExt cx="443912" cy="425811"/>
                  </a:xfrm>
                </p:grpSpPr>
                <p:sp>
                  <p:nvSpPr>
                    <p:cNvPr id="80" name="Rechthoek 79">
                      <a:extLst>
                        <a:ext uri="{FF2B5EF4-FFF2-40B4-BE49-F238E27FC236}">
                          <a16:creationId xmlns:a16="http://schemas.microsoft.com/office/drawing/2014/main" id="{5ECE9799-3D5D-4B31-9F9A-38E286475D6F}"/>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81" name="Rechthoek 80">
                      <a:extLst>
                        <a:ext uri="{FF2B5EF4-FFF2-40B4-BE49-F238E27FC236}">
                          <a16:creationId xmlns:a16="http://schemas.microsoft.com/office/drawing/2014/main" id="{5AA435B4-44CF-4149-8EB4-1A4E0E5E223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82" name="Ovaal 81">
                      <a:extLst>
                        <a:ext uri="{FF2B5EF4-FFF2-40B4-BE49-F238E27FC236}">
                          <a16:creationId xmlns:a16="http://schemas.microsoft.com/office/drawing/2014/main" id="{0D684836-592A-4815-86C4-D713072A61D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pic>
                <p:nvPicPr>
                  <p:cNvPr id="78" name="Afbeelding 77">
                    <a:extLst>
                      <a:ext uri="{FF2B5EF4-FFF2-40B4-BE49-F238E27FC236}">
                        <a16:creationId xmlns:a16="http://schemas.microsoft.com/office/drawing/2014/main" id="{445BE503-AD93-4765-A21F-8454CB1884F3}"/>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79" name="Afbeelding 78">
                    <a:extLst>
                      <a:ext uri="{FF2B5EF4-FFF2-40B4-BE49-F238E27FC236}">
                        <a16:creationId xmlns:a16="http://schemas.microsoft.com/office/drawing/2014/main" id="{5AA308EB-BD44-45EB-816C-66F7B92F40E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71" name="Groep 70">
                  <a:extLst>
                    <a:ext uri="{FF2B5EF4-FFF2-40B4-BE49-F238E27FC236}">
                      <a16:creationId xmlns:a16="http://schemas.microsoft.com/office/drawing/2014/main" id="{DD22D30A-BE72-4FA8-8621-70852CAA42E6}"/>
                    </a:ext>
                  </a:extLst>
                </p:cNvPr>
                <p:cNvGrpSpPr/>
                <p:nvPr userDrawn="1"/>
              </p:nvGrpSpPr>
              <p:grpSpPr>
                <a:xfrm>
                  <a:off x="13103513" y="3705268"/>
                  <a:ext cx="145820" cy="146462"/>
                  <a:chOff x="13096169" y="3602278"/>
                  <a:chExt cx="145820" cy="146462"/>
                </a:xfrm>
              </p:grpSpPr>
              <p:sp>
                <p:nvSpPr>
                  <p:cNvPr id="75" name="Rechthoek 74">
                    <a:extLst>
                      <a:ext uri="{FF2B5EF4-FFF2-40B4-BE49-F238E27FC236}">
                        <a16:creationId xmlns:a16="http://schemas.microsoft.com/office/drawing/2014/main" id="{C7DE3E3D-ACF8-4055-9CBB-0ACE3C91296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76" name="Rechthoek 75">
                    <a:extLst>
                      <a:ext uri="{FF2B5EF4-FFF2-40B4-BE49-F238E27FC236}">
                        <a16:creationId xmlns:a16="http://schemas.microsoft.com/office/drawing/2014/main" id="{C123EE59-1BB7-48B1-941A-E96ED54C71C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72" name="Groep 71">
                  <a:extLst>
                    <a:ext uri="{FF2B5EF4-FFF2-40B4-BE49-F238E27FC236}">
                      <a16:creationId xmlns:a16="http://schemas.microsoft.com/office/drawing/2014/main" id="{F904039F-7893-4EA3-838F-A15F7347256F}"/>
                    </a:ext>
                  </a:extLst>
                </p:cNvPr>
                <p:cNvGrpSpPr/>
                <p:nvPr userDrawn="1"/>
              </p:nvGrpSpPr>
              <p:grpSpPr>
                <a:xfrm rot="10800000">
                  <a:off x="13061402" y="3665637"/>
                  <a:ext cx="145820" cy="146462"/>
                  <a:chOff x="13096169" y="3602278"/>
                  <a:chExt cx="145820" cy="146462"/>
                </a:xfrm>
              </p:grpSpPr>
              <p:sp>
                <p:nvSpPr>
                  <p:cNvPr id="73" name="Rechthoek 72">
                    <a:extLst>
                      <a:ext uri="{FF2B5EF4-FFF2-40B4-BE49-F238E27FC236}">
                        <a16:creationId xmlns:a16="http://schemas.microsoft.com/office/drawing/2014/main" id="{997CA941-8658-486E-BB22-52B5024DB84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70CEE032-F563-46DD-ABDB-CD32A49BDD0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sp>
            <p:nvSpPr>
              <p:cNvPr id="68" name="Rechthoek 67">
                <a:extLst>
                  <a:ext uri="{FF2B5EF4-FFF2-40B4-BE49-F238E27FC236}">
                    <a16:creationId xmlns:a16="http://schemas.microsoft.com/office/drawing/2014/main" id="{46A09AF8-5853-4F07-AB6B-89488E7651D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Bijsnijden</a:t>
                </a:r>
              </a:p>
            </p:txBody>
          </p:sp>
          <p:sp>
            <p:nvSpPr>
              <p:cNvPr id="69" name="Gelijkbenige driehoek 68">
                <a:extLst>
                  <a:ext uri="{FF2B5EF4-FFF2-40B4-BE49-F238E27FC236}">
                    <a16:creationId xmlns:a16="http://schemas.microsoft.com/office/drawing/2014/main" id="{E3EEC60A-6390-426A-B64C-1EE7FEF2FEB7}"/>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44" name="Rechthoek 43">
              <a:extLst>
                <a:ext uri="{FF2B5EF4-FFF2-40B4-BE49-F238E27FC236}">
                  <a16:creationId xmlns:a16="http://schemas.microsoft.com/office/drawing/2014/main" id="{46062112-5EDB-4984-8119-8BA29B87F90D}"/>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a:solidFill>
                  <a:srgbClr val="211F26"/>
                </a:solidFill>
                <a:latin typeface="Calibri" panose="020F0502020204030204" pitchFamily="34" charset="0"/>
                <a:cs typeface="Calibri" panose="020F0502020204030204" pitchFamily="34" charset="0"/>
              </a:endParaRPr>
            </a:p>
          </p:txBody>
        </p:sp>
        <p:grpSp>
          <p:nvGrpSpPr>
            <p:cNvPr id="45" name="Groep 44">
              <a:extLst>
                <a:ext uri="{FF2B5EF4-FFF2-40B4-BE49-F238E27FC236}">
                  <a16:creationId xmlns:a16="http://schemas.microsoft.com/office/drawing/2014/main" id="{3973A9B8-0650-4C59-B66E-4E36167C4FBA}"/>
                </a:ext>
              </a:extLst>
            </p:cNvPr>
            <p:cNvGrpSpPr/>
            <p:nvPr userDrawn="1"/>
          </p:nvGrpSpPr>
          <p:grpSpPr>
            <a:xfrm>
              <a:off x="-2485819" y="3399207"/>
              <a:ext cx="1222990" cy="563933"/>
              <a:chOff x="-2485819" y="3399207"/>
              <a:chExt cx="1222990" cy="563933"/>
            </a:xfrm>
          </p:grpSpPr>
          <p:sp>
            <p:nvSpPr>
              <p:cNvPr id="46" name="Rechthoek 45">
                <a:extLst>
                  <a:ext uri="{FF2B5EF4-FFF2-40B4-BE49-F238E27FC236}">
                    <a16:creationId xmlns:a16="http://schemas.microsoft.com/office/drawing/2014/main" id="{1BF4FF90-1A54-4A0E-B2D8-6E986E1F5AF8}"/>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47" name="Rechthoek 46">
                <a:extLst>
                  <a:ext uri="{FF2B5EF4-FFF2-40B4-BE49-F238E27FC236}">
                    <a16:creationId xmlns:a16="http://schemas.microsoft.com/office/drawing/2014/main" id="{3408CD27-84B3-438C-9349-A83B4894C0D3}"/>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nvGrpSpPr>
              <p:cNvPr id="48" name="Groep 47">
                <a:extLst>
                  <a:ext uri="{FF2B5EF4-FFF2-40B4-BE49-F238E27FC236}">
                    <a16:creationId xmlns:a16="http://schemas.microsoft.com/office/drawing/2014/main" id="{87FB1F41-9D78-476D-B2F8-79353C5638CA}"/>
                  </a:ext>
                </a:extLst>
              </p:cNvPr>
              <p:cNvGrpSpPr/>
              <p:nvPr userDrawn="1"/>
            </p:nvGrpSpPr>
            <p:grpSpPr>
              <a:xfrm>
                <a:off x="-2403869" y="3460544"/>
                <a:ext cx="155951" cy="131922"/>
                <a:chOff x="12968836" y="3354170"/>
                <a:chExt cx="404806" cy="342433"/>
              </a:xfrm>
            </p:grpSpPr>
            <p:sp>
              <p:nvSpPr>
                <p:cNvPr id="61" name="Rechthoek: afgeronde hoeken 60">
                  <a:extLst>
                    <a:ext uri="{FF2B5EF4-FFF2-40B4-BE49-F238E27FC236}">
                      <a16:creationId xmlns:a16="http://schemas.microsoft.com/office/drawing/2014/main" id="{5E5D65CC-A0C4-416C-B1E4-40220C35004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62" name="Rechthoek 61">
                  <a:extLst>
                    <a:ext uri="{FF2B5EF4-FFF2-40B4-BE49-F238E27FC236}">
                      <a16:creationId xmlns:a16="http://schemas.microsoft.com/office/drawing/2014/main" id="{B6885AA7-0C37-4236-8ABB-01467546A95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80BF950B-B1E0-4D5C-A1CD-5D89B4EAF1D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4" name="Rechthoek 63">
                  <a:extLst>
                    <a:ext uri="{FF2B5EF4-FFF2-40B4-BE49-F238E27FC236}">
                      <a16:creationId xmlns:a16="http://schemas.microsoft.com/office/drawing/2014/main" id="{06B564B9-DC0E-4186-B070-A23E0CF0A72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5" name="Rechthoek 64">
                  <a:extLst>
                    <a:ext uri="{FF2B5EF4-FFF2-40B4-BE49-F238E27FC236}">
                      <a16:creationId xmlns:a16="http://schemas.microsoft.com/office/drawing/2014/main" id="{1ECD7531-71CE-40FB-8F70-D76B0A3F89B3}"/>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6" name="Rechthoek 65">
                  <a:extLst>
                    <a:ext uri="{FF2B5EF4-FFF2-40B4-BE49-F238E27FC236}">
                      <a16:creationId xmlns:a16="http://schemas.microsoft.com/office/drawing/2014/main" id="{10E7C4B6-6DAB-4BDA-9D61-BF1F250336FA}"/>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49" name="Groep 48">
                <a:extLst>
                  <a:ext uri="{FF2B5EF4-FFF2-40B4-BE49-F238E27FC236}">
                    <a16:creationId xmlns:a16="http://schemas.microsoft.com/office/drawing/2014/main" id="{F958A95E-DBE3-454E-913B-2F72A4CC7780}"/>
                  </a:ext>
                </a:extLst>
              </p:cNvPr>
              <p:cNvGrpSpPr/>
              <p:nvPr userDrawn="1"/>
            </p:nvGrpSpPr>
            <p:grpSpPr>
              <a:xfrm>
                <a:off x="-2423424" y="3690208"/>
                <a:ext cx="166739" cy="218963"/>
                <a:chOff x="12940828" y="3950597"/>
                <a:chExt cx="432813" cy="568367"/>
              </a:xfrm>
            </p:grpSpPr>
            <p:grpSp>
              <p:nvGrpSpPr>
                <p:cNvPr id="53" name="Groep 52">
                  <a:extLst>
                    <a:ext uri="{FF2B5EF4-FFF2-40B4-BE49-F238E27FC236}">
                      <a16:creationId xmlns:a16="http://schemas.microsoft.com/office/drawing/2014/main" id="{4795EECC-A87A-41A4-A230-AEC18F121BD3}"/>
                    </a:ext>
                  </a:extLst>
                </p:cNvPr>
                <p:cNvGrpSpPr/>
                <p:nvPr userDrawn="1"/>
              </p:nvGrpSpPr>
              <p:grpSpPr>
                <a:xfrm>
                  <a:off x="13000382" y="4006891"/>
                  <a:ext cx="373259" cy="315747"/>
                  <a:chOff x="12968836" y="3354170"/>
                  <a:chExt cx="404806" cy="342433"/>
                </a:xfrm>
              </p:grpSpPr>
              <p:sp>
                <p:nvSpPr>
                  <p:cNvPr id="55" name="Rechthoek: afgeronde hoeken 54">
                    <a:extLst>
                      <a:ext uri="{FF2B5EF4-FFF2-40B4-BE49-F238E27FC236}">
                        <a16:creationId xmlns:a16="http://schemas.microsoft.com/office/drawing/2014/main" id="{781FFFD1-63B9-415E-937C-E09027BB064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56" name="Rechthoek 55">
                    <a:extLst>
                      <a:ext uri="{FF2B5EF4-FFF2-40B4-BE49-F238E27FC236}">
                        <a16:creationId xmlns:a16="http://schemas.microsoft.com/office/drawing/2014/main" id="{BAE24401-E8B4-4569-B1DE-705D20B2137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7" name="Rechthoek 56">
                    <a:extLst>
                      <a:ext uri="{FF2B5EF4-FFF2-40B4-BE49-F238E27FC236}">
                        <a16:creationId xmlns:a16="http://schemas.microsoft.com/office/drawing/2014/main" id="{4E9AFFB7-4314-4F03-8C1E-4C167F6B4D9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8" name="Rechthoek 57">
                    <a:extLst>
                      <a:ext uri="{FF2B5EF4-FFF2-40B4-BE49-F238E27FC236}">
                        <a16:creationId xmlns:a16="http://schemas.microsoft.com/office/drawing/2014/main" id="{1B5DAF77-8D8B-42E1-832A-A8BF928798C6}"/>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59" name="Rechthoek 58">
                    <a:extLst>
                      <a:ext uri="{FF2B5EF4-FFF2-40B4-BE49-F238E27FC236}">
                        <a16:creationId xmlns:a16="http://schemas.microsoft.com/office/drawing/2014/main" id="{76C67A3A-A792-4BA5-A5F5-071F139F638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60" name="Rechthoek 59">
                    <a:extLst>
                      <a:ext uri="{FF2B5EF4-FFF2-40B4-BE49-F238E27FC236}">
                        <a16:creationId xmlns:a16="http://schemas.microsoft.com/office/drawing/2014/main" id="{4FC81821-7CA2-48D6-BD30-8C3BB0933318}"/>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54" name="Boog 53">
                  <a:extLst>
                    <a:ext uri="{FF2B5EF4-FFF2-40B4-BE49-F238E27FC236}">
                      <a16:creationId xmlns:a16="http://schemas.microsoft.com/office/drawing/2014/main" id="{EBE54E76-F1B7-4460-BD7F-395D658E4316}"/>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a:solidFill>
                      <a:srgbClr val="211F26"/>
                    </a:solidFill>
                    <a:latin typeface="Calibri" panose="020F0502020204030204" pitchFamily="34" charset="0"/>
                    <a:cs typeface="Calibri" panose="020F0502020204030204" pitchFamily="34" charset="0"/>
                  </a:endParaRPr>
                </a:p>
              </p:txBody>
            </p:sp>
          </p:grpSp>
          <p:sp>
            <p:nvSpPr>
              <p:cNvPr id="50" name="Tekstvak 49">
                <a:extLst>
                  <a:ext uri="{FF2B5EF4-FFF2-40B4-BE49-F238E27FC236}">
                    <a16:creationId xmlns:a16="http://schemas.microsoft.com/office/drawing/2014/main" id="{4BF47A98-9089-42F9-B872-FF68196EA1EA}"/>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Indeling</a:t>
                </a:r>
              </a:p>
            </p:txBody>
          </p:sp>
          <p:sp>
            <p:nvSpPr>
              <p:cNvPr id="51" name="Tekstvak 50">
                <a:extLst>
                  <a:ext uri="{FF2B5EF4-FFF2-40B4-BE49-F238E27FC236}">
                    <a16:creationId xmlns:a16="http://schemas.microsoft.com/office/drawing/2014/main" id="{385D3324-A542-4011-93A8-1E93DC75359B}"/>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Dia Herstellen</a:t>
                </a:r>
              </a:p>
            </p:txBody>
          </p:sp>
          <p:sp>
            <p:nvSpPr>
              <p:cNvPr id="52" name="Vrije vorm: vorm 51">
                <a:extLst>
                  <a:ext uri="{FF2B5EF4-FFF2-40B4-BE49-F238E27FC236}">
                    <a16:creationId xmlns:a16="http://schemas.microsoft.com/office/drawing/2014/main" id="{F8096114-A0AD-4815-AE87-0C40D719AD68}"/>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grpSp>
      </p:grpSp>
      <p:sp>
        <p:nvSpPr>
          <p:cNvPr id="298" name="Tijdelijke aanduiding voor tekst 128">
            <a:extLst>
              <a:ext uri="{FF2B5EF4-FFF2-40B4-BE49-F238E27FC236}">
                <a16:creationId xmlns:a16="http://schemas.microsoft.com/office/drawing/2014/main" id="{5A2D7FE5-0211-4209-AF17-B419AAD8CFAD}"/>
              </a:ext>
            </a:extLst>
          </p:cNvPr>
          <p:cNvSpPr>
            <a:spLocks noGrp="1"/>
          </p:cNvSpPr>
          <p:nvPr>
            <p:ph type="body" sz="quarter" idx="53" hasCustomPrompt="1"/>
          </p:nvPr>
        </p:nvSpPr>
        <p:spPr>
          <a:xfrm>
            <a:off x="766604" y="3026985"/>
            <a:ext cx="3040488" cy="471420"/>
          </a:xfrm>
          <a:prstGeom prst="roundRect">
            <a:avLst>
              <a:gd name="adj" fmla="val 1243"/>
            </a:avLst>
          </a:prstGeom>
          <a:solidFill>
            <a:schemeClr val="tx2"/>
          </a:solidFill>
          <a:effectLst/>
        </p:spPr>
        <p:txBody>
          <a:bodyPr wrap="square" lIns="144000" tIns="108000" rIns="108000" bIns="108000" anchor="ctr">
            <a:noAutofit/>
          </a:bodyPr>
          <a:lstStyle>
            <a:lvl1pPr marL="0" indent="0" algn="l">
              <a:buNone/>
              <a:defRPr lang="en-GB" sz="1600" b="1" kern="1200" dirty="0">
                <a:solidFill>
                  <a:schemeClr val="accent2"/>
                </a:solidFill>
                <a:latin typeface="+mj-lt"/>
                <a:ea typeface="+mn-ea"/>
                <a:cs typeface="+mn-cs"/>
              </a:defRPr>
            </a:lvl1pPr>
          </a:lstStyle>
          <a:p>
            <a:pPr marL="174625" lvl="0" indent="-174625" algn="r" defTabSz="914400" rtl="0" eaLnBrk="1" latinLnBrk="0" hangingPunct="1">
              <a:lnSpc>
                <a:spcPct val="90000"/>
              </a:lnSpc>
              <a:spcBef>
                <a:spcPts val="400"/>
              </a:spcBef>
              <a:spcAft>
                <a:spcPts val="400"/>
              </a:spcAft>
              <a:buClr>
                <a:schemeClr val="accent2"/>
              </a:buClr>
              <a:buFont typeface="Arial" panose="020B0604020202020204" pitchFamily="34" charset="0"/>
              <a:buNone/>
            </a:pPr>
            <a:r>
              <a:rPr lang="nl-NL" dirty="0"/>
              <a:t>Naam achternaam</a:t>
            </a:r>
            <a:endParaRPr lang="en-GB" dirty="0"/>
          </a:p>
        </p:txBody>
      </p:sp>
      <p:sp>
        <p:nvSpPr>
          <p:cNvPr id="464" name="Tijdelijke aanduiding voor tekst 128">
            <a:extLst>
              <a:ext uri="{FF2B5EF4-FFF2-40B4-BE49-F238E27FC236}">
                <a16:creationId xmlns:a16="http://schemas.microsoft.com/office/drawing/2014/main" id="{947AEA7A-C66C-46CD-86C6-4A9DDEBE01EA}"/>
              </a:ext>
            </a:extLst>
          </p:cNvPr>
          <p:cNvSpPr>
            <a:spLocks noGrp="1"/>
          </p:cNvSpPr>
          <p:nvPr>
            <p:ph type="body" sz="quarter" idx="54" hasCustomPrompt="1"/>
          </p:nvPr>
        </p:nvSpPr>
        <p:spPr>
          <a:xfrm>
            <a:off x="4580734" y="3026985"/>
            <a:ext cx="3040488" cy="471420"/>
          </a:xfrm>
          <a:prstGeom prst="roundRect">
            <a:avLst>
              <a:gd name="adj" fmla="val 1243"/>
            </a:avLst>
          </a:prstGeom>
          <a:solidFill>
            <a:schemeClr val="tx2"/>
          </a:solidFill>
          <a:effectLst/>
        </p:spPr>
        <p:txBody>
          <a:bodyPr wrap="square" lIns="144000" tIns="108000" rIns="108000" bIns="108000" anchor="ctr">
            <a:noAutofit/>
          </a:bodyPr>
          <a:lstStyle>
            <a:lvl1pPr marL="0" indent="0" algn="l">
              <a:buNone/>
              <a:defRPr lang="en-GB" sz="1600" b="1" kern="1200" dirty="0">
                <a:solidFill>
                  <a:schemeClr val="accent2"/>
                </a:solidFill>
                <a:latin typeface="+mj-lt"/>
                <a:ea typeface="+mn-ea"/>
                <a:cs typeface="+mn-cs"/>
              </a:defRPr>
            </a:lvl1pPr>
          </a:lstStyle>
          <a:p>
            <a:pPr marL="174625" lvl="0" indent="-174625" algn="r" defTabSz="914400" rtl="0" eaLnBrk="1" latinLnBrk="0" hangingPunct="1">
              <a:lnSpc>
                <a:spcPct val="90000"/>
              </a:lnSpc>
              <a:spcBef>
                <a:spcPts val="400"/>
              </a:spcBef>
              <a:spcAft>
                <a:spcPts val="400"/>
              </a:spcAft>
              <a:buClr>
                <a:schemeClr val="accent2"/>
              </a:buClr>
              <a:buFont typeface="Arial" panose="020B0604020202020204" pitchFamily="34" charset="0"/>
              <a:buNone/>
            </a:pPr>
            <a:r>
              <a:rPr lang="nl-NL" dirty="0"/>
              <a:t>Naam achternaam</a:t>
            </a:r>
            <a:endParaRPr lang="en-GB" dirty="0"/>
          </a:p>
        </p:txBody>
      </p:sp>
      <p:sp>
        <p:nvSpPr>
          <p:cNvPr id="465" name="Tijdelijke aanduiding voor tekst 128">
            <a:extLst>
              <a:ext uri="{FF2B5EF4-FFF2-40B4-BE49-F238E27FC236}">
                <a16:creationId xmlns:a16="http://schemas.microsoft.com/office/drawing/2014/main" id="{4D89C1F2-41E7-4623-ABAD-5620368AE662}"/>
              </a:ext>
            </a:extLst>
          </p:cNvPr>
          <p:cNvSpPr>
            <a:spLocks noGrp="1"/>
          </p:cNvSpPr>
          <p:nvPr>
            <p:ph type="body" sz="quarter" idx="55" hasCustomPrompt="1"/>
          </p:nvPr>
        </p:nvSpPr>
        <p:spPr>
          <a:xfrm>
            <a:off x="8390734" y="3026985"/>
            <a:ext cx="3040488" cy="471420"/>
          </a:xfrm>
          <a:prstGeom prst="roundRect">
            <a:avLst>
              <a:gd name="adj" fmla="val 1243"/>
            </a:avLst>
          </a:prstGeom>
          <a:solidFill>
            <a:schemeClr val="tx2"/>
          </a:solidFill>
          <a:effectLst/>
        </p:spPr>
        <p:txBody>
          <a:bodyPr wrap="square" lIns="144000" tIns="108000" rIns="108000" bIns="108000" anchor="ctr">
            <a:noAutofit/>
          </a:bodyPr>
          <a:lstStyle>
            <a:lvl1pPr marL="0" indent="0" algn="l">
              <a:buNone/>
              <a:defRPr lang="en-GB" sz="1600" b="1" kern="1200" dirty="0">
                <a:solidFill>
                  <a:schemeClr val="accent2"/>
                </a:solidFill>
                <a:latin typeface="+mj-lt"/>
                <a:ea typeface="+mn-ea"/>
                <a:cs typeface="+mn-cs"/>
              </a:defRPr>
            </a:lvl1pPr>
          </a:lstStyle>
          <a:p>
            <a:pPr marL="174625" lvl="0" indent="-174625" algn="r" defTabSz="914400" rtl="0" eaLnBrk="1" latinLnBrk="0" hangingPunct="1">
              <a:lnSpc>
                <a:spcPct val="90000"/>
              </a:lnSpc>
              <a:spcBef>
                <a:spcPts val="400"/>
              </a:spcBef>
              <a:spcAft>
                <a:spcPts val="400"/>
              </a:spcAft>
              <a:buClr>
                <a:schemeClr val="accent2"/>
              </a:buClr>
              <a:buFont typeface="Arial" panose="020B0604020202020204" pitchFamily="34" charset="0"/>
              <a:buNone/>
            </a:pPr>
            <a:r>
              <a:rPr lang="nl-NL" dirty="0"/>
              <a:t>Naam achternaam</a:t>
            </a:r>
            <a:endParaRPr lang="en-GB" dirty="0"/>
          </a:p>
        </p:txBody>
      </p:sp>
      <p:sp>
        <p:nvSpPr>
          <p:cNvPr id="466" name="Tijdelijke aanduiding voor afbeelding 16">
            <a:extLst>
              <a:ext uri="{FF2B5EF4-FFF2-40B4-BE49-F238E27FC236}">
                <a16:creationId xmlns:a16="http://schemas.microsoft.com/office/drawing/2014/main" id="{9233AE64-DF26-42B8-B179-2F6E4A0F3E68}"/>
              </a:ext>
            </a:extLst>
          </p:cNvPr>
          <p:cNvSpPr>
            <a:spLocks noGrp="1"/>
          </p:cNvSpPr>
          <p:nvPr>
            <p:ph type="pic" sz="quarter" idx="56" hasCustomPrompt="1"/>
          </p:nvPr>
        </p:nvSpPr>
        <p:spPr>
          <a:xfrm>
            <a:off x="766604" y="4081955"/>
            <a:ext cx="3042000" cy="1520280"/>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467" name="Tijdelijke aanduiding voor afbeelding 16">
            <a:extLst>
              <a:ext uri="{FF2B5EF4-FFF2-40B4-BE49-F238E27FC236}">
                <a16:creationId xmlns:a16="http://schemas.microsoft.com/office/drawing/2014/main" id="{FCA29F23-58C3-4C3B-847E-82173C7B194C}"/>
              </a:ext>
            </a:extLst>
          </p:cNvPr>
          <p:cNvSpPr>
            <a:spLocks noGrp="1"/>
          </p:cNvSpPr>
          <p:nvPr>
            <p:ph type="pic" sz="quarter" idx="57" hasCustomPrompt="1"/>
          </p:nvPr>
        </p:nvSpPr>
        <p:spPr>
          <a:xfrm>
            <a:off x="4580734" y="4081956"/>
            <a:ext cx="3042000" cy="1520280"/>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468" name="Tijdelijke aanduiding voor afbeelding 16">
            <a:extLst>
              <a:ext uri="{FF2B5EF4-FFF2-40B4-BE49-F238E27FC236}">
                <a16:creationId xmlns:a16="http://schemas.microsoft.com/office/drawing/2014/main" id="{22BA9E1B-02ED-48F4-A79B-061B0C8F10E3}"/>
              </a:ext>
            </a:extLst>
          </p:cNvPr>
          <p:cNvSpPr>
            <a:spLocks noGrp="1"/>
          </p:cNvSpPr>
          <p:nvPr>
            <p:ph type="pic" sz="quarter" idx="58" hasCustomPrompt="1"/>
          </p:nvPr>
        </p:nvSpPr>
        <p:spPr>
          <a:xfrm>
            <a:off x="8390734" y="4081955"/>
            <a:ext cx="3042000" cy="1520281"/>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469" name="Tijdelijke aanduiding voor tekst 128">
            <a:extLst>
              <a:ext uri="{FF2B5EF4-FFF2-40B4-BE49-F238E27FC236}">
                <a16:creationId xmlns:a16="http://schemas.microsoft.com/office/drawing/2014/main" id="{2EC03DEB-E0B4-4166-A182-A806149B0A0D}"/>
              </a:ext>
            </a:extLst>
          </p:cNvPr>
          <p:cNvSpPr>
            <a:spLocks noGrp="1"/>
          </p:cNvSpPr>
          <p:nvPr>
            <p:ph type="body" sz="quarter" idx="59" hasCustomPrompt="1"/>
          </p:nvPr>
        </p:nvSpPr>
        <p:spPr>
          <a:xfrm>
            <a:off x="766604" y="5592108"/>
            <a:ext cx="3040488" cy="471420"/>
          </a:xfrm>
          <a:prstGeom prst="roundRect">
            <a:avLst>
              <a:gd name="adj" fmla="val 1243"/>
            </a:avLst>
          </a:prstGeom>
          <a:solidFill>
            <a:schemeClr val="tx2"/>
          </a:solidFill>
          <a:effectLst/>
        </p:spPr>
        <p:txBody>
          <a:bodyPr wrap="square" lIns="144000" tIns="108000" rIns="108000" bIns="108000" anchor="ctr">
            <a:noAutofit/>
          </a:bodyPr>
          <a:lstStyle>
            <a:lvl1pPr marL="0" indent="0" algn="l">
              <a:buNone/>
              <a:defRPr lang="en-GB" sz="1600" b="1" kern="1200" dirty="0">
                <a:solidFill>
                  <a:schemeClr val="accent2"/>
                </a:solidFill>
                <a:latin typeface="+mj-lt"/>
                <a:ea typeface="+mn-ea"/>
                <a:cs typeface="+mn-cs"/>
              </a:defRPr>
            </a:lvl1pPr>
          </a:lstStyle>
          <a:p>
            <a:pPr marL="174625" lvl="0" indent="-174625" algn="r" defTabSz="914400" rtl="0" eaLnBrk="1" latinLnBrk="0" hangingPunct="1">
              <a:lnSpc>
                <a:spcPct val="90000"/>
              </a:lnSpc>
              <a:spcBef>
                <a:spcPts val="400"/>
              </a:spcBef>
              <a:spcAft>
                <a:spcPts val="400"/>
              </a:spcAft>
              <a:buClr>
                <a:schemeClr val="accent2"/>
              </a:buClr>
              <a:buFont typeface="Arial" panose="020B0604020202020204" pitchFamily="34" charset="0"/>
              <a:buNone/>
            </a:pPr>
            <a:r>
              <a:rPr lang="nl-NL" dirty="0"/>
              <a:t>Naam achternaam</a:t>
            </a:r>
            <a:endParaRPr lang="en-GB" dirty="0"/>
          </a:p>
        </p:txBody>
      </p:sp>
      <p:sp>
        <p:nvSpPr>
          <p:cNvPr id="470" name="Tijdelijke aanduiding voor tekst 128">
            <a:extLst>
              <a:ext uri="{FF2B5EF4-FFF2-40B4-BE49-F238E27FC236}">
                <a16:creationId xmlns:a16="http://schemas.microsoft.com/office/drawing/2014/main" id="{B128DEF8-9550-4188-A8E3-C7E6B59BB1B4}"/>
              </a:ext>
            </a:extLst>
          </p:cNvPr>
          <p:cNvSpPr>
            <a:spLocks noGrp="1"/>
          </p:cNvSpPr>
          <p:nvPr>
            <p:ph type="body" sz="quarter" idx="60" hasCustomPrompt="1"/>
          </p:nvPr>
        </p:nvSpPr>
        <p:spPr>
          <a:xfrm>
            <a:off x="4580734" y="5592108"/>
            <a:ext cx="3040488" cy="471420"/>
          </a:xfrm>
          <a:prstGeom prst="roundRect">
            <a:avLst>
              <a:gd name="adj" fmla="val 1243"/>
            </a:avLst>
          </a:prstGeom>
          <a:solidFill>
            <a:schemeClr val="tx2"/>
          </a:solidFill>
          <a:effectLst/>
        </p:spPr>
        <p:txBody>
          <a:bodyPr wrap="square" lIns="144000" tIns="108000" rIns="108000" bIns="108000" anchor="ctr">
            <a:noAutofit/>
          </a:bodyPr>
          <a:lstStyle>
            <a:lvl1pPr marL="0" indent="0" algn="l">
              <a:buNone/>
              <a:defRPr lang="en-GB" sz="1600" b="1" kern="1200" dirty="0">
                <a:solidFill>
                  <a:schemeClr val="accent2"/>
                </a:solidFill>
                <a:latin typeface="+mj-lt"/>
                <a:ea typeface="+mn-ea"/>
                <a:cs typeface="+mn-cs"/>
              </a:defRPr>
            </a:lvl1pPr>
          </a:lstStyle>
          <a:p>
            <a:pPr marL="174625" lvl="0" indent="-174625" algn="r" defTabSz="914400" rtl="0" eaLnBrk="1" latinLnBrk="0" hangingPunct="1">
              <a:lnSpc>
                <a:spcPct val="90000"/>
              </a:lnSpc>
              <a:spcBef>
                <a:spcPts val="400"/>
              </a:spcBef>
              <a:spcAft>
                <a:spcPts val="400"/>
              </a:spcAft>
              <a:buClr>
                <a:schemeClr val="accent2"/>
              </a:buClr>
              <a:buFont typeface="Arial" panose="020B0604020202020204" pitchFamily="34" charset="0"/>
              <a:buNone/>
            </a:pPr>
            <a:r>
              <a:rPr lang="nl-NL" dirty="0"/>
              <a:t>Naam achternaam</a:t>
            </a:r>
            <a:endParaRPr lang="en-GB" dirty="0"/>
          </a:p>
        </p:txBody>
      </p:sp>
      <p:sp>
        <p:nvSpPr>
          <p:cNvPr id="471" name="Tijdelijke aanduiding voor tekst 128">
            <a:extLst>
              <a:ext uri="{FF2B5EF4-FFF2-40B4-BE49-F238E27FC236}">
                <a16:creationId xmlns:a16="http://schemas.microsoft.com/office/drawing/2014/main" id="{F1F6CFAF-1766-49D4-85DC-7C2B029B877F}"/>
              </a:ext>
            </a:extLst>
          </p:cNvPr>
          <p:cNvSpPr>
            <a:spLocks noGrp="1"/>
          </p:cNvSpPr>
          <p:nvPr>
            <p:ph type="body" sz="quarter" idx="61" hasCustomPrompt="1"/>
          </p:nvPr>
        </p:nvSpPr>
        <p:spPr>
          <a:xfrm>
            <a:off x="8390734" y="5592108"/>
            <a:ext cx="3040488" cy="471420"/>
          </a:xfrm>
          <a:prstGeom prst="roundRect">
            <a:avLst>
              <a:gd name="adj" fmla="val 1243"/>
            </a:avLst>
          </a:prstGeom>
          <a:solidFill>
            <a:schemeClr val="tx2"/>
          </a:solidFill>
          <a:effectLst/>
        </p:spPr>
        <p:txBody>
          <a:bodyPr wrap="square" lIns="144000" tIns="108000" rIns="108000" bIns="108000" anchor="ctr">
            <a:noAutofit/>
          </a:bodyPr>
          <a:lstStyle>
            <a:lvl1pPr marL="0" indent="0" algn="l">
              <a:buNone/>
              <a:defRPr lang="en-GB" sz="1600" b="1" kern="1200" dirty="0">
                <a:solidFill>
                  <a:schemeClr val="accent2"/>
                </a:solidFill>
                <a:latin typeface="+mj-lt"/>
                <a:ea typeface="+mn-ea"/>
                <a:cs typeface="+mn-cs"/>
              </a:defRPr>
            </a:lvl1pPr>
          </a:lstStyle>
          <a:p>
            <a:pPr marL="174625" lvl="0" indent="-174625" algn="r" defTabSz="914400" rtl="0" eaLnBrk="1" latinLnBrk="0" hangingPunct="1">
              <a:lnSpc>
                <a:spcPct val="90000"/>
              </a:lnSpc>
              <a:spcBef>
                <a:spcPts val="400"/>
              </a:spcBef>
              <a:spcAft>
                <a:spcPts val="400"/>
              </a:spcAft>
              <a:buClr>
                <a:schemeClr val="accent2"/>
              </a:buClr>
              <a:buFont typeface="Arial" panose="020B0604020202020204" pitchFamily="34" charset="0"/>
              <a:buNone/>
            </a:pPr>
            <a:r>
              <a:rPr lang="nl-NL" dirty="0"/>
              <a:t>Naam achternaam</a:t>
            </a:r>
            <a:endParaRPr lang="en-GB" dirty="0"/>
          </a:p>
        </p:txBody>
      </p:sp>
    </p:spTree>
    <p:extLst>
      <p:ext uri="{BB962C8B-B14F-4D97-AF65-F5344CB8AC3E}">
        <p14:creationId xmlns:p14="http://schemas.microsoft.com/office/powerpoint/2010/main" val="2955633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LLUSTRATIE">
    <p:spTree>
      <p:nvGrpSpPr>
        <p:cNvPr id="1" name=""/>
        <p:cNvGrpSpPr/>
        <p:nvPr/>
      </p:nvGrpSpPr>
      <p:grpSpPr>
        <a:xfrm>
          <a:off x="0" y="0"/>
          <a:ext cx="0" cy="0"/>
          <a:chOff x="0" y="0"/>
          <a:chExt cx="0" cy="0"/>
        </a:xfrm>
      </p:grpSpPr>
      <p:sp>
        <p:nvSpPr>
          <p:cNvPr id="478" name="Vrije vorm: vorm 477">
            <a:extLst>
              <a:ext uri="{FF2B5EF4-FFF2-40B4-BE49-F238E27FC236}">
                <a16:creationId xmlns:a16="http://schemas.microsoft.com/office/drawing/2014/main" id="{4769DD83-CDA9-4B27-9D78-84F8F3D1A652}"/>
              </a:ext>
            </a:extLst>
          </p:cNvPr>
          <p:cNvSpPr/>
          <p:nvPr userDrawn="1"/>
        </p:nvSpPr>
        <p:spPr>
          <a:xfrm>
            <a:off x="0" y="0"/>
            <a:ext cx="12014504" cy="6858000"/>
          </a:xfrm>
          <a:custGeom>
            <a:avLst/>
            <a:gdLst>
              <a:gd name="connsiteX0" fmla="*/ 0 w 12014504"/>
              <a:gd name="connsiteY0" fmla="*/ 0 h 6858000"/>
              <a:gd name="connsiteX1" fmla="*/ 900974 w 12014504"/>
              <a:gd name="connsiteY1" fmla="*/ 0 h 6858000"/>
              <a:gd name="connsiteX2" fmla="*/ 1709361 w 12014504"/>
              <a:gd name="connsiteY2" fmla="*/ 0 h 6858000"/>
              <a:gd name="connsiteX3" fmla="*/ 12014504 w 12014504"/>
              <a:gd name="connsiteY3" fmla="*/ 0 h 6858000"/>
              <a:gd name="connsiteX4" fmla="*/ 7659007 w 12014504"/>
              <a:gd name="connsiteY4" fmla="*/ 1652502 h 6858000"/>
              <a:gd name="connsiteX5" fmla="*/ 7627288 w 12014504"/>
              <a:gd name="connsiteY5" fmla="*/ 1723004 h 6858000"/>
              <a:gd name="connsiteX6" fmla="*/ 9575537 w 12014504"/>
              <a:gd name="connsiteY6" fmla="*/ 6858000 h 6858000"/>
              <a:gd name="connsiteX7" fmla="*/ 1709361 w 12014504"/>
              <a:gd name="connsiteY7" fmla="*/ 6858000 h 6858000"/>
              <a:gd name="connsiteX8" fmla="*/ 900974 w 12014504"/>
              <a:gd name="connsiteY8" fmla="*/ 6858000 h 6858000"/>
              <a:gd name="connsiteX9" fmla="*/ 0 w 1201450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14504" h="6858000">
                <a:moveTo>
                  <a:pt x="0" y="0"/>
                </a:moveTo>
                <a:lnTo>
                  <a:pt x="900974" y="0"/>
                </a:lnTo>
                <a:lnTo>
                  <a:pt x="1709361" y="0"/>
                </a:lnTo>
                <a:lnTo>
                  <a:pt x="12014504" y="0"/>
                </a:lnTo>
                <a:lnTo>
                  <a:pt x="7659007" y="1652502"/>
                </a:lnTo>
                <a:cubicBezTo>
                  <a:pt x="7630779" y="1663212"/>
                  <a:pt x="7616578" y="1694776"/>
                  <a:pt x="7627288" y="1723004"/>
                </a:cubicBezTo>
                <a:lnTo>
                  <a:pt x="9575537" y="6858000"/>
                </a:lnTo>
                <a:lnTo>
                  <a:pt x="1709361" y="6858000"/>
                </a:lnTo>
                <a:lnTo>
                  <a:pt x="900974" y="6858000"/>
                </a:lnTo>
                <a:lnTo>
                  <a:pt x="0" y="6858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en-GB" sz="1600" dirty="0" err="1"/>
          </a:p>
        </p:txBody>
      </p:sp>
      <p:sp>
        <p:nvSpPr>
          <p:cNvPr id="476" name="Tijdelijke aanduiding voor tekst 129">
            <a:extLst>
              <a:ext uri="{FF2B5EF4-FFF2-40B4-BE49-F238E27FC236}">
                <a16:creationId xmlns:a16="http://schemas.microsoft.com/office/drawing/2014/main" id="{A4D19028-365A-425D-B568-B08B53B02E1B}"/>
              </a:ext>
            </a:extLst>
          </p:cNvPr>
          <p:cNvSpPr>
            <a:spLocks noGrp="1"/>
          </p:cNvSpPr>
          <p:nvPr>
            <p:ph type="body" sz="quarter" idx="21" hasCustomPrompt="1"/>
          </p:nvPr>
        </p:nvSpPr>
        <p:spPr>
          <a:xfrm>
            <a:off x="10253185" y="1708112"/>
            <a:ext cx="1356165" cy="696632"/>
          </a:xfrm>
          <a:prstGeom prst="rect">
            <a:avLst/>
          </a:prstGeom>
          <a:blipFill>
            <a:blip r:embed="rId2">
              <a:extLst>
                <a:ext uri="{96DAC541-7B7A-43D3-8B79-37D633B846F1}">
                  <asvg:svgBlip xmlns:asvg="http://schemas.microsoft.com/office/drawing/2016/SVG/main" xmlns="" r:embed="rId3"/>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a:xfrm>
            <a:off x="9246568" y="6941737"/>
            <a:ext cx="2933400" cy="151790"/>
          </a:xfrm>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a:xfrm>
            <a:off x="1050131" y="6941737"/>
            <a:ext cx="3569676" cy="151790"/>
          </a:xfrm>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941737"/>
            <a:ext cx="239141" cy="539999"/>
          </a:xfrm>
          <a:solidFill>
            <a:schemeClr val="bg1"/>
          </a:solidFill>
        </p:spPr>
        <p:txBody>
          <a:bodyPr/>
          <a:lstStyle/>
          <a:p>
            <a:r>
              <a:rPr lang="nl-NL"/>
              <a:t>99</a:t>
            </a:r>
            <a:endParaRPr lang="nl-NL" dirty="0"/>
          </a:p>
        </p:txBody>
      </p:sp>
      <p:sp>
        <p:nvSpPr>
          <p:cNvPr id="92" name="Rechthoek: afgeronde hoeken 91">
            <a:extLst>
              <a:ext uri="{FF2B5EF4-FFF2-40B4-BE49-F238E27FC236}">
                <a16:creationId xmlns:a16="http://schemas.microsoft.com/office/drawing/2014/main" id="{202F9A48-26A4-47E1-AE47-FC4B5E68B10A}"/>
              </a:ext>
            </a:extLst>
          </p:cNvPr>
          <p:cNvSpPr/>
          <p:nvPr userDrawn="1"/>
        </p:nvSpPr>
        <p:spPr>
          <a:xfrm>
            <a:off x="5292634" y="-507283"/>
            <a:ext cx="1606750"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ILLUSTRATIE</a:t>
            </a:r>
          </a:p>
        </p:txBody>
      </p:sp>
      <p:sp>
        <p:nvSpPr>
          <p:cNvPr id="16" name="Rechthoek 15">
            <a:extLst>
              <a:ext uri="{FF2B5EF4-FFF2-40B4-BE49-F238E27FC236}">
                <a16:creationId xmlns:a16="http://schemas.microsoft.com/office/drawing/2014/main" id="{A452A27C-D759-4EC3-BC74-5D9ECE803EB3}"/>
              </a:ext>
            </a:extLst>
          </p:cNvPr>
          <p:cNvSpPr/>
          <p:nvPr userDrawn="1"/>
        </p:nvSpPr>
        <p:spPr>
          <a:xfrm>
            <a:off x="9848714" y="5558971"/>
            <a:ext cx="2245598" cy="1074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76" name="Tijdelijke aanduiding voor afbeelding 74">
            <a:extLst>
              <a:ext uri="{FF2B5EF4-FFF2-40B4-BE49-F238E27FC236}">
                <a16:creationId xmlns:a16="http://schemas.microsoft.com/office/drawing/2014/main" id="{E9F36A0A-8364-4C9A-9D67-13DD910F52D2}"/>
              </a:ext>
            </a:extLst>
          </p:cNvPr>
          <p:cNvSpPr>
            <a:spLocks noGrp="1"/>
          </p:cNvSpPr>
          <p:nvPr>
            <p:ph type="pic" sz="quarter" idx="13" hasCustomPrompt="1"/>
          </p:nvPr>
        </p:nvSpPr>
        <p:spPr>
          <a:xfrm>
            <a:off x="6093885" y="3012051"/>
            <a:ext cx="4567840" cy="3076729"/>
          </a:xfrm>
          <a:prstGeom prst="rect">
            <a:avLst/>
          </a:prstGeom>
          <a:noFill/>
        </p:spPr>
        <p:txBody>
          <a:bodyPr wrap="square" lIns="360000" tIns="0" rIns="360000" bIns="0" anchor="ctr" anchorCtr="0">
            <a:noAutofit/>
          </a:bodyPr>
          <a:lstStyle>
            <a:lvl1pPr marL="0" indent="0" algn="ctr">
              <a:spcBef>
                <a:spcPts val="0"/>
              </a:spcBef>
              <a:spcAft>
                <a:spcPts val="0"/>
              </a:spcAft>
              <a:buNone/>
              <a:defRPr sz="1200" i="1">
                <a:solidFill>
                  <a:schemeClr val="tx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280" name="Tijdelijke aanduiding voor verticale tekst 2">
            <a:extLst>
              <a:ext uri="{FF2B5EF4-FFF2-40B4-BE49-F238E27FC236}">
                <a16:creationId xmlns:a16="http://schemas.microsoft.com/office/drawing/2014/main" id="{649EEDBB-6269-42EA-84CF-2F2B33F837E3}"/>
              </a:ext>
            </a:extLst>
          </p:cNvPr>
          <p:cNvSpPr>
            <a:spLocks noGrp="1"/>
          </p:cNvSpPr>
          <p:nvPr>
            <p:ph type="body" orient="vert" idx="1" hasCustomPrompt="1"/>
          </p:nvPr>
        </p:nvSpPr>
        <p:spPr>
          <a:xfrm>
            <a:off x="766603" y="2277479"/>
            <a:ext cx="4554697" cy="3811301"/>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281" name="Titel 12">
            <a:extLst>
              <a:ext uri="{FF2B5EF4-FFF2-40B4-BE49-F238E27FC236}">
                <a16:creationId xmlns:a16="http://schemas.microsoft.com/office/drawing/2014/main" id="{D0E5DFC3-E965-4DE4-9B28-20809546EA06}"/>
              </a:ext>
            </a:extLst>
          </p:cNvPr>
          <p:cNvSpPr>
            <a:spLocks noGrp="1"/>
          </p:cNvSpPr>
          <p:nvPr>
            <p:ph type="title" hasCustomPrompt="1"/>
          </p:nvPr>
        </p:nvSpPr>
        <p:spPr>
          <a:xfrm>
            <a:off x="766603" y="1525875"/>
            <a:ext cx="4605836" cy="471420"/>
          </a:xfrm>
        </p:spPr>
        <p:txBody>
          <a:bodyPr tIns="0" anchor="t"/>
          <a:lstStyle>
            <a:lvl1pPr>
              <a:lnSpc>
                <a:spcPct val="80000"/>
              </a:lnSpc>
              <a:defRPr sz="3500"/>
            </a:lvl1pPr>
          </a:lstStyle>
          <a:p>
            <a:r>
              <a:rPr lang="nl-NL" noProof="0" dirty="0"/>
              <a:t>Plaats titel hier</a:t>
            </a:r>
            <a:endParaRPr lang="nl-NL" dirty="0"/>
          </a:p>
        </p:txBody>
      </p:sp>
      <p:grpSp>
        <p:nvGrpSpPr>
          <p:cNvPr id="284" name="INSTRUCTIE">
            <a:extLst>
              <a:ext uri="{FF2B5EF4-FFF2-40B4-BE49-F238E27FC236}">
                <a16:creationId xmlns:a16="http://schemas.microsoft.com/office/drawing/2014/main" id="{0DBDB2D5-8DE7-41E5-9932-B2E3C4ADD265}"/>
              </a:ext>
            </a:extLst>
          </p:cNvPr>
          <p:cNvGrpSpPr/>
          <p:nvPr userDrawn="1"/>
        </p:nvGrpSpPr>
        <p:grpSpPr>
          <a:xfrm>
            <a:off x="12377867" y="0"/>
            <a:ext cx="3593091" cy="6025208"/>
            <a:chOff x="-3786165" y="0"/>
            <a:chExt cx="3593091" cy="6025208"/>
          </a:xfrm>
        </p:grpSpPr>
        <p:sp>
          <p:nvSpPr>
            <p:cNvPr id="285" name="Rechthoek 284">
              <a:extLst>
                <a:ext uri="{FF2B5EF4-FFF2-40B4-BE49-F238E27FC236}">
                  <a16:creationId xmlns:a16="http://schemas.microsoft.com/office/drawing/2014/main" id="{7007C2C5-2A71-4BC4-AB4D-0D20359FE581}"/>
                </a:ext>
              </a:extLst>
            </p:cNvPr>
            <p:cNvSpPr/>
            <p:nvPr userDrawn="1"/>
          </p:nvSpPr>
          <p:spPr>
            <a:xfrm>
              <a:off x="-3786165"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Afbeelding invoegen/opmaken</a:t>
              </a:r>
            </a:p>
          </p:txBody>
        </p:sp>
        <p:sp>
          <p:nvSpPr>
            <p:cNvPr id="286" name="Ovaal 285">
              <a:extLst>
                <a:ext uri="{FF2B5EF4-FFF2-40B4-BE49-F238E27FC236}">
                  <a16:creationId xmlns:a16="http://schemas.microsoft.com/office/drawing/2014/main" id="{920FB78E-9362-49E8-AF0A-EDFD32AD7ED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87" name="Rechthoek 286">
              <a:extLst>
                <a:ext uri="{FF2B5EF4-FFF2-40B4-BE49-F238E27FC236}">
                  <a16:creationId xmlns:a16="http://schemas.microsoft.com/office/drawing/2014/main" id="{407C9D7D-A24A-4744-8495-9EC770738B10}"/>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88" name="Groep 287">
              <a:extLst>
                <a:ext uri="{FF2B5EF4-FFF2-40B4-BE49-F238E27FC236}">
                  <a16:creationId xmlns:a16="http://schemas.microsoft.com/office/drawing/2014/main" id="{B447740A-A91A-46C0-BB5E-B22A11C9F8EE}"/>
                </a:ext>
              </a:extLst>
            </p:cNvPr>
            <p:cNvGrpSpPr/>
            <p:nvPr userDrawn="1"/>
          </p:nvGrpSpPr>
          <p:grpSpPr>
            <a:xfrm>
              <a:off x="-3316179" y="1231351"/>
              <a:ext cx="294789" cy="318834"/>
              <a:chOff x="14466489" y="1001522"/>
              <a:chExt cx="290627" cy="314333"/>
            </a:xfrm>
          </p:grpSpPr>
          <p:sp>
            <p:nvSpPr>
              <p:cNvPr id="342" name="Rechthoek 341">
                <a:extLst>
                  <a:ext uri="{FF2B5EF4-FFF2-40B4-BE49-F238E27FC236}">
                    <a16:creationId xmlns:a16="http://schemas.microsoft.com/office/drawing/2014/main" id="{9E97AA21-8693-4835-9671-F0E5D75D2A73}"/>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43" name="Ovaal 342">
                <a:extLst>
                  <a:ext uri="{FF2B5EF4-FFF2-40B4-BE49-F238E27FC236}">
                    <a16:creationId xmlns:a16="http://schemas.microsoft.com/office/drawing/2014/main" id="{3B8CA5D2-3C12-4D26-8A77-67C96B1E6B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344" name="Vrije vorm: vorm 343">
                <a:extLst>
                  <a:ext uri="{FF2B5EF4-FFF2-40B4-BE49-F238E27FC236}">
                    <a16:creationId xmlns:a16="http://schemas.microsoft.com/office/drawing/2014/main" id="{E2B59FC4-239F-4A58-9827-8E34909D992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345" name="Rechthoek: afgeronde hoeken 344">
                <a:extLst>
                  <a:ext uri="{FF2B5EF4-FFF2-40B4-BE49-F238E27FC236}">
                    <a16:creationId xmlns:a16="http://schemas.microsoft.com/office/drawing/2014/main" id="{56C8DDA5-DB71-45D9-BA89-AD3B4273085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cxnSp>
            <p:nvCxnSpPr>
              <p:cNvPr id="346" name="Rechte verbindingslijn 345">
                <a:extLst>
                  <a:ext uri="{FF2B5EF4-FFF2-40B4-BE49-F238E27FC236}">
                    <a16:creationId xmlns:a16="http://schemas.microsoft.com/office/drawing/2014/main" id="{E6B45210-9B2C-4B58-9077-46764EAE154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47" name="Rechte verbindingslijn 346">
                <a:extLst>
                  <a:ext uri="{FF2B5EF4-FFF2-40B4-BE49-F238E27FC236}">
                    <a16:creationId xmlns:a16="http://schemas.microsoft.com/office/drawing/2014/main" id="{40C2716B-EDF4-4F36-B0D3-B3B296C38D48}"/>
                  </a:ext>
                </a:extLst>
              </p:cNvPr>
              <p:cNvCxnSpPr>
                <a:cxnSpLocks/>
                <a:stCxn id="34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9" name="Ovaal 288">
              <a:extLst>
                <a:ext uri="{FF2B5EF4-FFF2-40B4-BE49-F238E27FC236}">
                  <a16:creationId xmlns:a16="http://schemas.microsoft.com/office/drawing/2014/main" id="{B2BB66FE-C9B2-4BC5-B164-16C26944059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90" name="Rechthoek 289">
              <a:extLst>
                <a:ext uri="{FF2B5EF4-FFF2-40B4-BE49-F238E27FC236}">
                  <a16:creationId xmlns:a16="http://schemas.microsoft.com/office/drawing/2014/main" id="{54BB06B3-F649-45CE-81C2-8D9EE933EF1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91" name="Groep 290">
              <a:extLst>
                <a:ext uri="{FF2B5EF4-FFF2-40B4-BE49-F238E27FC236}">
                  <a16:creationId xmlns:a16="http://schemas.microsoft.com/office/drawing/2014/main" id="{59443DCE-B4F9-40D0-AADB-61E36D9410C1}"/>
                </a:ext>
              </a:extLst>
            </p:cNvPr>
            <p:cNvGrpSpPr/>
            <p:nvPr userDrawn="1"/>
          </p:nvGrpSpPr>
          <p:grpSpPr>
            <a:xfrm>
              <a:off x="-3311319" y="2164285"/>
              <a:ext cx="825500" cy="209550"/>
              <a:chOff x="13504624" y="2482850"/>
              <a:chExt cx="825500" cy="209550"/>
            </a:xfrm>
          </p:grpSpPr>
          <p:sp>
            <p:nvSpPr>
              <p:cNvPr id="339" name="Rechthoek 338">
                <a:extLst>
                  <a:ext uri="{FF2B5EF4-FFF2-40B4-BE49-F238E27FC236}">
                    <a16:creationId xmlns:a16="http://schemas.microsoft.com/office/drawing/2014/main" id="{D0FA3F22-1C0C-4C28-B37B-CF862AB62E7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Invoegen</a:t>
                </a:r>
              </a:p>
            </p:txBody>
          </p:sp>
          <p:cxnSp>
            <p:nvCxnSpPr>
              <p:cNvPr id="340" name="Rechte verbindingslijn 339">
                <a:extLst>
                  <a:ext uri="{FF2B5EF4-FFF2-40B4-BE49-F238E27FC236}">
                    <a16:creationId xmlns:a16="http://schemas.microsoft.com/office/drawing/2014/main" id="{38AB5EF4-2379-40B8-9272-58A2F3958D4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1" name="Gelijkbenige driehoek 340">
                <a:extLst>
                  <a:ext uri="{FF2B5EF4-FFF2-40B4-BE49-F238E27FC236}">
                    <a16:creationId xmlns:a16="http://schemas.microsoft.com/office/drawing/2014/main" id="{80DB6FCE-A48E-4EA4-925C-C2AB81BFD6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rgbClr val="211F26"/>
                  </a:solidFill>
                  <a:latin typeface="Calibri" panose="020F0502020204030204" pitchFamily="34" charset="0"/>
                  <a:cs typeface="Calibri" panose="020F0502020204030204" pitchFamily="34" charset="0"/>
                </a:endParaRPr>
              </a:p>
            </p:txBody>
          </p:sp>
        </p:grpSp>
        <p:sp>
          <p:nvSpPr>
            <p:cNvPr id="292" name="Ovaal 291">
              <a:extLst>
                <a:ext uri="{FF2B5EF4-FFF2-40B4-BE49-F238E27FC236}">
                  <a16:creationId xmlns:a16="http://schemas.microsoft.com/office/drawing/2014/main" id="{87832C3A-2ADE-45F2-A3DF-56000E30B1B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93" name="Rechthoek 292">
              <a:extLst>
                <a:ext uri="{FF2B5EF4-FFF2-40B4-BE49-F238E27FC236}">
                  <a16:creationId xmlns:a16="http://schemas.microsoft.com/office/drawing/2014/main" id="{55CD2941-57BA-4C79-B82D-813E10D625BC}"/>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95" name="Ovaal 294">
              <a:extLst>
                <a:ext uri="{FF2B5EF4-FFF2-40B4-BE49-F238E27FC236}">
                  <a16:creationId xmlns:a16="http://schemas.microsoft.com/office/drawing/2014/main" id="{9F70CDC2-7153-4FB9-888D-388B40BED35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96" name="Rechthoek 295">
              <a:extLst>
                <a:ext uri="{FF2B5EF4-FFF2-40B4-BE49-F238E27FC236}">
                  <a16:creationId xmlns:a16="http://schemas.microsoft.com/office/drawing/2014/main" id="{8D8BD919-E0F9-406D-B359-7A82C36E1CEC}"/>
                </a:ext>
              </a:extLst>
            </p:cNvPr>
            <p:cNvSpPr/>
            <p:nvPr userDrawn="1"/>
          </p:nvSpPr>
          <p:spPr>
            <a:xfrm>
              <a:off x="-3319415" y="4145790"/>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297" name="Groep 296">
              <a:extLst>
                <a:ext uri="{FF2B5EF4-FFF2-40B4-BE49-F238E27FC236}">
                  <a16:creationId xmlns:a16="http://schemas.microsoft.com/office/drawing/2014/main" id="{73E105D9-22B8-4B95-B79F-D40F422D9D93}"/>
                </a:ext>
              </a:extLst>
            </p:cNvPr>
            <p:cNvGrpSpPr/>
            <p:nvPr userDrawn="1"/>
          </p:nvGrpSpPr>
          <p:grpSpPr>
            <a:xfrm>
              <a:off x="-3408294" y="5236167"/>
              <a:ext cx="622283" cy="612919"/>
              <a:chOff x="12617641" y="3403239"/>
              <a:chExt cx="752963" cy="741634"/>
            </a:xfrm>
          </p:grpSpPr>
          <p:grpSp>
            <p:nvGrpSpPr>
              <p:cNvPr id="321" name="Groep 320">
                <a:extLst>
                  <a:ext uri="{FF2B5EF4-FFF2-40B4-BE49-F238E27FC236}">
                    <a16:creationId xmlns:a16="http://schemas.microsoft.com/office/drawing/2014/main" id="{3528A4C4-DFBE-49F4-8B74-EA49F3C27870}"/>
                  </a:ext>
                </a:extLst>
              </p:cNvPr>
              <p:cNvGrpSpPr/>
              <p:nvPr userDrawn="1"/>
            </p:nvGrpSpPr>
            <p:grpSpPr>
              <a:xfrm>
                <a:off x="12771550" y="3403239"/>
                <a:ext cx="467156" cy="448491"/>
                <a:chOff x="12782177" y="3403239"/>
                <a:chExt cx="467156" cy="448491"/>
              </a:xfrm>
            </p:grpSpPr>
            <p:grpSp>
              <p:nvGrpSpPr>
                <p:cNvPr id="324" name="Groep 323">
                  <a:extLst>
                    <a:ext uri="{FF2B5EF4-FFF2-40B4-BE49-F238E27FC236}">
                      <a16:creationId xmlns:a16="http://schemas.microsoft.com/office/drawing/2014/main" id="{5ED602AD-B4DA-4B5F-BCA7-90E4766AB303}"/>
                    </a:ext>
                  </a:extLst>
                </p:cNvPr>
                <p:cNvGrpSpPr/>
                <p:nvPr userDrawn="1"/>
              </p:nvGrpSpPr>
              <p:grpSpPr>
                <a:xfrm>
                  <a:off x="12782177" y="3403239"/>
                  <a:ext cx="412972" cy="396132"/>
                  <a:chOff x="13554906" y="3320109"/>
                  <a:chExt cx="443912" cy="425811"/>
                </a:xfrm>
              </p:grpSpPr>
              <p:grpSp>
                <p:nvGrpSpPr>
                  <p:cNvPr id="331" name="Groep 330">
                    <a:extLst>
                      <a:ext uri="{FF2B5EF4-FFF2-40B4-BE49-F238E27FC236}">
                        <a16:creationId xmlns:a16="http://schemas.microsoft.com/office/drawing/2014/main" id="{2B43387B-024A-4343-AE5E-C967129436AA}"/>
                      </a:ext>
                    </a:extLst>
                  </p:cNvPr>
                  <p:cNvGrpSpPr/>
                  <p:nvPr userDrawn="1"/>
                </p:nvGrpSpPr>
                <p:grpSpPr>
                  <a:xfrm>
                    <a:off x="13554906" y="3320109"/>
                    <a:ext cx="443912" cy="425811"/>
                    <a:chOff x="12909684" y="1276143"/>
                    <a:chExt cx="443912" cy="425811"/>
                  </a:xfrm>
                </p:grpSpPr>
                <p:sp>
                  <p:nvSpPr>
                    <p:cNvPr id="334" name="Rechthoek 333">
                      <a:extLst>
                        <a:ext uri="{FF2B5EF4-FFF2-40B4-BE49-F238E27FC236}">
                          <a16:creationId xmlns:a16="http://schemas.microsoft.com/office/drawing/2014/main" id="{F385F87A-B649-412C-824B-47D4E805BCB8}"/>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35" name="Rechthoek 334">
                      <a:extLst>
                        <a:ext uri="{FF2B5EF4-FFF2-40B4-BE49-F238E27FC236}">
                          <a16:creationId xmlns:a16="http://schemas.microsoft.com/office/drawing/2014/main" id="{655E05DE-5711-4733-B5FC-7566F03C71D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36" name="Ovaal 335">
                      <a:extLst>
                        <a:ext uri="{FF2B5EF4-FFF2-40B4-BE49-F238E27FC236}">
                          <a16:creationId xmlns:a16="http://schemas.microsoft.com/office/drawing/2014/main" id="{D7F20EC6-338C-4A10-B91C-B393BC8BB26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pic>
                <p:nvPicPr>
                  <p:cNvPr id="332" name="Afbeelding 331">
                    <a:extLst>
                      <a:ext uri="{FF2B5EF4-FFF2-40B4-BE49-F238E27FC236}">
                        <a16:creationId xmlns:a16="http://schemas.microsoft.com/office/drawing/2014/main" id="{74AAEB59-6F58-4631-A969-DFE00F9EBB0E}"/>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33" name="Afbeelding 332">
                    <a:extLst>
                      <a:ext uri="{FF2B5EF4-FFF2-40B4-BE49-F238E27FC236}">
                        <a16:creationId xmlns:a16="http://schemas.microsoft.com/office/drawing/2014/main" id="{A0DB840C-5306-47C7-9009-E2FFA56B2AD3}"/>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25" name="Groep 324">
                  <a:extLst>
                    <a:ext uri="{FF2B5EF4-FFF2-40B4-BE49-F238E27FC236}">
                      <a16:creationId xmlns:a16="http://schemas.microsoft.com/office/drawing/2014/main" id="{832301FB-F325-425A-9CAD-FC44C75B4BBE}"/>
                    </a:ext>
                  </a:extLst>
                </p:cNvPr>
                <p:cNvGrpSpPr/>
                <p:nvPr userDrawn="1"/>
              </p:nvGrpSpPr>
              <p:grpSpPr>
                <a:xfrm>
                  <a:off x="13103513" y="3705268"/>
                  <a:ext cx="145820" cy="146462"/>
                  <a:chOff x="13096169" y="3602278"/>
                  <a:chExt cx="145820" cy="146462"/>
                </a:xfrm>
              </p:grpSpPr>
              <p:sp>
                <p:nvSpPr>
                  <p:cNvPr id="329" name="Rechthoek 328">
                    <a:extLst>
                      <a:ext uri="{FF2B5EF4-FFF2-40B4-BE49-F238E27FC236}">
                        <a16:creationId xmlns:a16="http://schemas.microsoft.com/office/drawing/2014/main" id="{953F7E77-B108-471C-9730-FE74F67D61E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30" name="Rechthoek 329">
                    <a:extLst>
                      <a:ext uri="{FF2B5EF4-FFF2-40B4-BE49-F238E27FC236}">
                        <a16:creationId xmlns:a16="http://schemas.microsoft.com/office/drawing/2014/main" id="{484FEC68-1B47-45A8-8D44-D1B25CE1DA4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326" name="Groep 325">
                  <a:extLst>
                    <a:ext uri="{FF2B5EF4-FFF2-40B4-BE49-F238E27FC236}">
                      <a16:creationId xmlns:a16="http://schemas.microsoft.com/office/drawing/2014/main" id="{797C9F44-5769-437D-ACF9-9632D9012429}"/>
                    </a:ext>
                  </a:extLst>
                </p:cNvPr>
                <p:cNvGrpSpPr/>
                <p:nvPr userDrawn="1"/>
              </p:nvGrpSpPr>
              <p:grpSpPr>
                <a:xfrm rot="10800000">
                  <a:off x="13061402" y="3665637"/>
                  <a:ext cx="145820" cy="146462"/>
                  <a:chOff x="13096169" y="3602278"/>
                  <a:chExt cx="145820" cy="146462"/>
                </a:xfrm>
              </p:grpSpPr>
              <p:sp>
                <p:nvSpPr>
                  <p:cNvPr id="327" name="Rechthoek 326">
                    <a:extLst>
                      <a:ext uri="{FF2B5EF4-FFF2-40B4-BE49-F238E27FC236}">
                        <a16:creationId xmlns:a16="http://schemas.microsoft.com/office/drawing/2014/main" id="{786FF7B5-983C-4FCA-A64E-A031EF2F618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28" name="Rechthoek 327">
                    <a:extLst>
                      <a:ext uri="{FF2B5EF4-FFF2-40B4-BE49-F238E27FC236}">
                        <a16:creationId xmlns:a16="http://schemas.microsoft.com/office/drawing/2014/main" id="{89B5FFCF-060D-4479-B257-ABBFC0B34EF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sp>
            <p:nvSpPr>
              <p:cNvPr id="322" name="Rechthoek 321">
                <a:extLst>
                  <a:ext uri="{FF2B5EF4-FFF2-40B4-BE49-F238E27FC236}">
                    <a16:creationId xmlns:a16="http://schemas.microsoft.com/office/drawing/2014/main" id="{E4B14BE8-9B71-4101-9158-D4A037F55EA2}"/>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Bijsnijden</a:t>
                </a:r>
              </a:p>
            </p:txBody>
          </p:sp>
          <p:sp>
            <p:nvSpPr>
              <p:cNvPr id="323" name="Gelijkbenige driehoek 322">
                <a:extLst>
                  <a:ext uri="{FF2B5EF4-FFF2-40B4-BE49-F238E27FC236}">
                    <a16:creationId xmlns:a16="http://schemas.microsoft.com/office/drawing/2014/main" id="{B3A8C14A-DC4E-4DD6-8D92-714A66F8F1C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298" name="Rechthoek 297">
              <a:extLst>
                <a:ext uri="{FF2B5EF4-FFF2-40B4-BE49-F238E27FC236}">
                  <a16:creationId xmlns:a16="http://schemas.microsoft.com/office/drawing/2014/main" id="{7876DE40-B8CF-4381-A48E-6A85600413B8}"/>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a:solidFill>
                  <a:srgbClr val="211F26"/>
                </a:solidFill>
                <a:latin typeface="Calibri" panose="020F0502020204030204" pitchFamily="34" charset="0"/>
                <a:cs typeface="Calibri" panose="020F0502020204030204" pitchFamily="34" charset="0"/>
              </a:endParaRPr>
            </a:p>
          </p:txBody>
        </p:sp>
        <p:grpSp>
          <p:nvGrpSpPr>
            <p:cNvPr id="299" name="Groep 298">
              <a:extLst>
                <a:ext uri="{FF2B5EF4-FFF2-40B4-BE49-F238E27FC236}">
                  <a16:creationId xmlns:a16="http://schemas.microsoft.com/office/drawing/2014/main" id="{6472A18B-24DB-493E-9A09-677245B64AD4}"/>
                </a:ext>
              </a:extLst>
            </p:cNvPr>
            <p:cNvGrpSpPr/>
            <p:nvPr userDrawn="1"/>
          </p:nvGrpSpPr>
          <p:grpSpPr>
            <a:xfrm>
              <a:off x="-2485819" y="3399207"/>
              <a:ext cx="1222990" cy="563933"/>
              <a:chOff x="-2485819" y="3399207"/>
              <a:chExt cx="1222990" cy="563933"/>
            </a:xfrm>
          </p:grpSpPr>
          <p:sp>
            <p:nvSpPr>
              <p:cNvPr id="300" name="Rechthoek 299">
                <a:extLst>
                  <a:ext uri="{FF2B5EF4-FFF2-40B4-BE49-F238E27FC236}">
                    <a16:creationId xmlns:a16="http://schemas.microsoft.com/office/drawing/2014/main" id="{00299F59-BFDC-41D4-9035-8D174DE1B974}"/>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01" name="Rechthoek 300">
                <a:extLst>
                  <a:ext uri="{FF2B5EF4-FFF2-40B4-BE49-F238E27FC236}">
                    <a16:creationId xmlns:a16="http://schemas.microsoft.com/office/drawing/2014/main" id="{C0330929-C403-4138-812C-34804AC96B1D}"/>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nvGrpSpPr>
              <p:cNvPr id="302" name="Groep 301">
                <a:extLst>
                  <a:ext uri="{FF2B5EF4-FFF2-40B4-BE49-F238E27FC236}">
                    <a16:creationId xmlns:a16="http://schemas.microsoft.com/office/drawing/2014/main" id="{FE87B093-A75F-4096-842F-23504BC6E1CC}"/>
                  </a:ext>
                </a:extLst>
              </p:cNvPr>
              <p:cNvGrpSpPr/>
              <p:nvPr userDrawn="1"/>
            </p:nvGrpSpPr>
            <p:grpSpPr>
              <a:xfrm>
                <a:off x="-2403869" y="3460544"/>
                <a:ext cx="155951" cy="131922"/>
                <a:chOff x="12968836" y="3354170"/>
                <a:chExt cx="404806" cy="342433"/>
              </a:xfrm>
            </p:grpSpPr>
            <p:sp>
              <p:nvSpPr>
                <p:cNvPr id="315" name="Rechthoek: afgeronde hoeken 314">
                  <a:extLst>
                    <a:ext uri="{FF2B5EF4-FFF2-40B4-BE49-F238E27FC236}">
                      <a16:creationId xmlns:a16="http://schemas.microsoft.com/office/drawing/2014/main" id="{33E49612-446B-4F49-9240-7E3CE0323E6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16" name="Rechthoek 315">
                  <a:extLst>
                    <a:ext uri="{FF2B5EF4-FFF2-40B4-BE49-F238E27FC236}">
                      <a16:creationId xmlns:a16="http://schemas.microsoft.com/office/drawing/2014/main" id="{0D7CE862-17C2-4097-8CE9-7BF9F6A9BE0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17" name="Rechthoek 316">
                  <a:extLst>
                    <a:ext uri="{FF2B5EF4-FFF2-40B4-BE49-F238E27FC236}">
                      <a16:creationId xmlns:a16="http://schemas.microsoft.com/office/drawing/2014/main" id="{3758F500-28B7-4672-9F7B-1D005BEC0BC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18" name="Rechthoek 317">
                  <a:extLst>
                    <a:ext uri="{FF2B5EF4-FFF2-40B4-BE49-F238E27FC236}">
                      <a16:creationId xmlns:a16="http://schemas.microsoft.com/office/drawing/2014/main" id="{B6B8DA95-7203-4AD6-B576-74B34DB106C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19" name="Rechthoek 318">
                  <a:extLst>
                    <a:ext uri="{FF2B5EF4-FFF2-40B4-BE49-F238E27FC236}">
                      <a16:creationId xmlns:a16="http://schemas.microsoft.com/office/drawing/2014/main" id="{023FDF96-DD9B-48F4-9B89-271D4D9B9EC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20" name="Rechthoek 319">
                  <a:extLst>
                    <a:ext uri="{FF2B5EF4-FFF2-40B4-BE49-F238E27FC236}">
                      <a16:creationId xmlns:a16="http://schemas.microsoft.com/office/drawing/2014/main" id="{856AE84A-7C57-4D84-BA38-14F12CB1CF3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303" name="Groep 302">
                <a:extLst>
                  <a:ext uri="{FF2B5EF4-FFF2-40B4-BE49-F238E27FC236}">
                    <a16:creationId xmlns:a16="http://schemas.microsoft.com/office/drawing/2014/main" id="{8C9D1A72-823D-475B-BE8A-DF0F8BC39687}"/>
                  </a:ext>
                </a:extLst>
              </p:cNvPr>
              <p:cNvGrpSpPr/>
              <p:nvPr userDrawn="1"/>
            </p:nvGrpSpPr>
            <p:grpSpPr>
              <a:xfrm>
                <a:off x="-2423424" y="3690208"/>
                <a:ext cx="166739" cy="218963"/>
                <a:chOff x="12940828" y="3950597"/>
                <a:chExt cx="432813" cy="568367"/>
              </a:xfrm>
            </p:grpSpPr>
            <p:grpSp>
              <p:nvGrpSpPr>
                <p:cNvPr id="307" name="Groep 306">
                  <a:extLst>
                    <a:ext uri="{FF2B5EF4-FFF2-40B4-BE49-F238E27FC236}">
                      <a16:creationId xmlns:a16="http://schemas.microsoft.com/office/drawing/2014/main" id="{5A318126-77B5-4EC8-B244-0EA43B68FADF}"/>
                    </a:ext>
                  </a:extLst>
                </p:cNvPr>
                <p:cNvGrpSpPr/>
                <p:nvPr userDrawn="1"/>
              </p:nvGrpSpPr>
              <p:grpSpPr>
                <a:xfrm>
                  <a:off x="13000382" y="4006891"/>
                  <a:ext cx="373259" cy="315747"/>
                  <a:chOff x="12968836" y="3354170"/>
                  <a:chExt cx="404806" cy="342433"/>
                </a:xfrm>
              </p:grpSpPr>
              <p:sp>
                <p:nvSpPr>
                  <p:cNvPr id="309" name="Rechthoek: afgeronde hoeken 308">
                    <a:extLst>
                      <a:ext uri="{FF2B5EF4-FFF2-40B4-BE49-F238E27FC236}">
                        <a16:creationId xmlns:a16="http://schemas.microsoft.com/office/drawing/2014/main" id="{4A4DF4CB-19EF-4452-8F80-B3D0B33A3EE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10" name="Rechthoek 309">
                    <a:extLst>
                      <a:ext uri="{FF2B5EF4-FFF2-40B4-BE49-F238E27FC236}">
                        <a16:creationId xmlns:a16="http://schemas.microsoft.com/office/drawing/2014/main" id="{937324DC-879F-4D3E-B186-5FECFA5FB71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11" name="Rechthoek 310">
                    <a:extLst>
                      <a:ext uri="{FF2B5EF4-FFF2-40B4-BE49-F238E27FC236}">
                        <a16:creationId xmlns:a16="http://schemas.microsoft.com/office/drawing/2014/main" id="{607A880A-7E2F-4AE5-9206-73C5C18D372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12" name="Rechthoek 311">
                    <a:extLst>
                      <a:ext uri="{FF2B5EF4-FFF2-40B4-BE49-F238E27FC236}">
                        <a16:creationId xmlns:a16="http://schemas.microsoft.com/office/drawing/2014/main" id="{27F34DD6-BFAE-4AE3-90B3-8CA05BA703B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13" name="Rechthoek 312">
                    <a:extLst>
                      <a:ext uri="{FF2B5EF4-FFF2-40B4-BE49-F238E27FC236}">
                        <a16:creationId xmlns:a16="http://schemas.microsoft.com/office/drawing/2014/main" id="{BEBB6881-A576-4B3D-9E39-A3CD9EA525D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14" name="Rechthoek 313">
                    <a:extLst>
                      <a:ext uri="{FF2B5EF4-FFF2-40B4-BE49-F238E27FC236}">
                        <a16:creationId xmlns:a16="http://schemas.microsoft.com/office/drawing/2014/main" id="{1395E733-2728-4E8C-A08F-81890D2CDF1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308" name="Boog 307">
                  <a:extLst>
                    <a:ext uri="{FF2B5EF4-FFF2-40B4-BE49-F238E27FC236}">
                      <a16:creationId xmlns:a16="http://schemas.microsoft.com/office/drawing/2014/main" id="{5EA1C3FB-EEEE-4FB5-BDED-C0957617CEB0}"/>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a:solidFill>
                      <a:srgbClr val="211F26"/>
                    </a:solidFill>
                    <a:latin typeface="Calibri" panose="020F0502020204030204" pitchFamily="34" charset="0"/>
                    <a:cs typeface="Calibri" panose="020F0502020204030204" pitchFamily="34" charset="0"/>
                  </a:endParaRPr>
                </a:p>
              </p:txBody>
            </p:sp>
          </p:grpSp>
          <p:sp>
            <p:nvSpPr>
              <p:cNvPr id="304" name="Tekstvak 303">
                <a:extLst>
                  <a:ext uri="{FF2B5EF4-FFF2-40B4-BE49-F238E27FC236}">
                    <a16:creationId xmlns:a16="http://schemas.microsoft.com/office/drawing/2014/main" id="{421AD6C2-E9DF-4B5B-B619-ED8629844313}"/>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Indeling</a:t>
                </a:r>
              </a:p>
            </p:txBody>
          </p:sp>
          <p:sp>
            <p:nvSpPr>
              <p:cNvPr id="305" name="Tekstvak 304">
                <a:extLst>
                  <a:ext uri="{FF2B5EF4-FFF2-40B4-BE49-F238E27FC236}">
                    <a16:creationId xmlns:a16="http://schemas.microsoft.com/office/drawing/2014/main" id="{B4B1574D-8E49-4C29-A88E-3A3F4160FB08}"/>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Dia Herstellen</a:t>
                </a:r>
              </a:p>
            </p:txBody>
          </p:sp>
          <p:sp>
            <p:nvSpPr>
              <p:cNvPr id="306" name="Vrije vorm: vorm 305">
                <a:extLst>
                  <a:ext uri="{FF2B5EF4-FFF2-40B4-BE49-F238E27FC236}">
                    <a16:creationId xmlns:a16="http://schemas.microsoft.com/office/drawing/2014/main" id="{9CD5A7EE-1FD9-479A-ADF9-E245BEAB6CE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839423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EKST + AFBEEELDING (S)">
    <p:spTree>
      <p:nvGrpSpPr>
        <p:cNvPr id="1" name=""/>
        <p:cNvGrpSpPr/>
        <p:nvPr/>
      </p:nvGrpSpPr>
      <p:grpSpPr>
        <a:xfrm>
          <a:off x="0" y="0"/>
          <a:ext cx="0" cy="0"/>
          <a:chOff x="0" y="0"/>
          <a:chExt cx="0" cy="0"/>
        </a:xfrm>
      </p:grpSpPr>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8386618" y="0"/>
            <a:ext cx="3805382" cy="6857760"/>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66603" y="1514764"/>
            <a:ext cx="6853397" cy="3814618"/>
          </a:xfrm>
          <a:prstGeom prst="rect">
            <a:avLst/>
          </a:prstGeo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4631707" y="-507282"/>
            <a:ext cx="2928586"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TEKST + AFBEEELDING (S)</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a:xfrm>
            <a:off x="9246568" y="6941737"/>
            <a:ext cx="2933400" cy="151790"/>
          </a:xfrm>
          <a:prstGeom prst="rect">
            <a:avLst/>
          </a:prstGeom>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a:prstGeom prst="rect">
            <a:avLst/>
          </a:prstGeo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a:xfrm>
            <a:off x="720000" y="6317999"/>
            <a:ext cx="239141" cy="539999"/>
          </a:xfrm>
          <a:prstGeom prst="rect">
            <a:avLst/>
          </a:prstGeom>
        </p:spPr>
        <p:txBody>
          <a:bodyPr/>
          <a:lstStyle/>
          <a:p>
            <a:r>
              <a:rPr lang="nl-NL" dirty="0"/>
              <a:t>99</a:t>
            </a:r>
          </a:p>
        </p:txBody>
      </p:sp>
      <p:grpSp>
        <p:nvGrpSpPr>
          <p:cNvPr id="134" name="Groep 133">
            <a:extLst>
              <a:ext uri="{FF2B5EF4-FFF2-40B4-BE49-F238E27FC236}">
                <a16:creationId xmlns:a16="http://schemas.microsoft.com/office/drawing/2014/main" id="{E01CD30A-7D35-4EC7-B47A-2964927C07A2}"/>
              </a:ext>
            </a:extLst>
          </p:cNvPr>
          <p:cNvGrpSpPr/>
          <p:nvPr userDrawn="1"/>
        </p:nvGrpSpPr>
        <p:grpSpPr>
          <a:xfrm>
            <a:off x="12377867" y="0"/>
            <a:ext cx="3593091" cy="6025208"/>
            <a:chOff x="12377867" y="0"/>
            <a:chExt cx="3593091" cy="6025208"/>
          </a:xfrm>
        </p:grpSpPr>
        <p:sp>
          <p:nvSpPr>
            <p:cNvPr id="137" name="Rechthoek 136">
              <a:extLst>
                <a:ext uri="{FF2B5EF4-FFF2-40B4-BE49-F238E27FC236}">
                  <a16:creationId xmlns:a16="http://schemas.microsoft.com/office/drawing/2014/main" id="{17151DC3-73D3-47C0-B949-DDEEF4A55CE9}"/>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138" name="Ovaal 137">
              <a:extLst>
                <a:ext uri="{FF2B5EF4-FFF2-40B4-BE49-F238E27FC236}">
                  <a16:creationId xmlns:a16="http://schemas.microsoft.com/office/drawing/2014/main" id="{341F8095-AE9C-475B-A55E-4BD4231EB2CE}"/>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9" name="Rechthoek 138">
              <a:extLst>
                <a:ext uri="{FF2B5EF4-FFF2-40B4-BE49-F238E27FC236}">
                  <a16:creationId xmlns:a16="http://schemas.microsoft.com/office/drawing/2014/main" id="{D0EBA1A7-FB6D-486A-AD95-75B0F2CDDB02}"/>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0" name="Groep 139">
              <a:extLst>
                <a:ext uri="{FF2B5EF4-FFF2-40B4-BE49-F238E27FC236}">
                  <a16:creationId xmlns:a16="http://schemas.microsoft.com/office/drawing/2014/main" id="{9A8A571E-AF60-48F5-BFEC-19D70DDAEA59}"/>
                </a:ext>
              </a:extLst>
            </p:cNvPr>
            <p:cNvGrpSpPr/>
            <p:nvPr userDrawn="1"/>
          </p:nvGrpSpPr>
          <p:grpSpPr>
            <a:xfrm>
              <a:off x="12847853" y="1231351"/>
              <a:ext cx="294789" cy="318834"/>
              <a:chOff x="14466489" y="1001522"/>
              <a:chExt cx="290627" cy="314333"/>
            </a:xfrm>
          </p:grpSpPr>
          <p:sp>
            <p:nvSpPr>
              <p:cNvPr id="180" name="Rechthoek 179">
                <a:extLst>
                  <a:ext uri="{FF2B5EF4-FFF2-40B4-BE49-F238E27FC236}">
                    <a16:creationId xmlns:a16="http://schemas.microsoft.com/office/drawing/2014/main" id="{26FAF7C5-8BF9-42B5-9ABD-BD3D0EAE58B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81" name="Ovaal 180">
                <a:extLst>
                  <a:ext uri="{FF2B5EF4-FFF2-40B4-BE49-F238E27FC236}">
                    <a16:creationId xmlns:a16="http://schemas.microsoft.com/office/drawing/2014/main" id="{49919EEB-DEA4-4C62-9F18-EBD82EDF7AF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82" name="Vrije vorm: vorm 181">
                <a:extLst>
                  <a:ext uri="{FF2B5EF4-FFF2-40B4-BE49-F238E27FC236}">
                    <a16:creationId xmlns:a16="http://schemas.microsoft.com/office/drawing/2014/main" id="{76E14319-5114-47E8-A1E2-FD28C188877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83" name="Rechthoek: afgeronde hoeken 182">
                <a:extLst>
                  <a:ext uri="{FF2B5EF4-FFF2-40B4-BE49-F238E27FC236}">
                    <a16:creationId xmlns:a16="http://schemas.microsoft.com/office/drawing/2014/main" id="{14B2F3C3-11EE-4506-8FB6-A05314D9D68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84" name="Rechte verbindingslijn 183">
                <a:extLst>
                  <a:ext uri="{FF2B5EF4-FFF2-40B4-BE49-F238E27FC236}">
                    <a16:creationId xmlns:a16="http://schemas.microsoft.com/office/drawing/2014/main" id="{156131DA-F150-4B4D-AC8C-ABF8E4A6A97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5" name="Rechte verbindingslijn 184">
                <a:extLst>
                  <a:ext uri="{FF2B5EF4-FFF2-40B4-BE49-F238E27FC236}">
                    <a16:creationId xmlns:a16="http://schemas.microsoft.com/office/drawing/2014/main" id="{ABA09C2D-37BE-49CE-BA22-6962BC38EED8}"/>
                  </a:ext>
                </a:extLst>
              </p:cNvPr>
              <p:cNvCxnSpPr>
                <a:cxnSpLocks/>
                <a:stCxn id="18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1" name="Ovaal 140">
              <a:extLst>
                <a:ext uri="{FF2B5EF4-FFF2-40B4-BE49-F238E27FC236}">
                  <a16:creationId xmlns:a16="http://schemas.microsoft.com/office/drawing/2014/main" id="{A4424C9E-1913-42FB-887F-36B6B6725863}"/>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2" name="Rechthoek 141">
              <a:extLst>
                <a:ext uri="{FF2B5EF4-FFF2-40B4-BE49-F238E27FC236}">
                  <a16:creationId xmlns:a16="http://schemas.microsoft.com/office/drawing/2014/main" id="{2CA9120C-0CD8-451F-A46D-EE9151938137}"/>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3" name="Groep 142">
              <a:extLst>
                <a:ext uri="{FF2B5EF4-FFF2-40B4-BE49-F238E27FC236}">
                  <a16:creationId xmlns:a16="http://schemas.microsoft.com/office/drawing/2014/main" id="{702C6E22-5B87-4768-B4DE-0054670A1EDC}"/>
                </a:ext>
              </a:extLst>
            </p:cNvPr>
            <p:cNvGrpSpPr/>
            <p:nvPr userDrawn="1"/>
          </p:nvGrpSpPr>
          <p:grpSpPr>
            <a:xfrm>
              <a:off x="12852713" y="2164285"/>
              <a:ext cx="825500" cy="209550"/>
              <a:chOff x="13504624" y="2482850"/>
              <a:chExt cx="825500" cy="209550"/>
            </a:xfrm>
          </p:grpSpPr>
          <p:sp>
            <p:nvSpPr>
              <p:cNvPr id="177" name="Rechthoek 176">
                <a:extLst>
                  <a:ext uri="{FF2B5EF4-FFF2-40B4-BE49-F238E27FC236}">
                    <a16:creationId xmlns:a16="http://schemas.microsoft.com/office/drawing/2014/main" id="{F8E46294-9CC2-446C-883F-AD3B35F76F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78" name="Rechte verbindingslijn 177">
                <a:extLst>
                  <a:ext uri="{FF2B5EF4-FFF2-40B4-BE49-F238E27FC236}">
                    <a16:creationId xmlns:a16="http://schemas.microsoft.com/office/drawing/2014/main" id="{A255EB66-18BB-405E-A2CB-065CB08089A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9" name="Gelijkbenige driehoek 178">
                <a:extLst>
                  <a:ext uri="{FF2B5EF4-FFF2-40B4-BE49-F238E27FC236}">
                    <a16:creationId xmlns:a16="http://schemas.microsoft.com/office/drawing/2014/main" id="{2EE4AB62-8C62-4876-A36C-1C64DFD6C20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44" name="Ovaal 143">
              <a:extLst>
                <a:ext uri="{FF2B5EF4-FFF2-40B4-BE49-F238E27FC236}">
                  <a16:creationId xmlns:a16="http://schemas.microsoft.com/office/drawing/2014/main" id="{C5DFC2C9-C966-4B10-A20A-287600DB6646}"/>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5" name="Rechthoek 144">
              <a:extLst>
                <a:ext uri="{FF2B5EF4-FFF2-40B4-BE49-F238E27FC236}">
                  <a16:creationId xmlns:a16="http://schemas.microsoft.com/office/drawing/2014/main" id="{FDAA1059-78DC-405D-9495-778AC048444F}"/>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7" name="Ovaal 146">
              <a:extLst>
                <a:ext uri="{FF2B5EF4-FFF2-40B4-BE49-F238E27FC236}">
                  <a16:creationId xmlns:a16="http://schemas.microsoft.com/office/drawing/2014/main" id="{33915F04-D020-4A53-BFFE-E3A15A83951D}"/>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48" name="Rechthoek 147">
              <a:extLst>
                <a:ext uri="{FF2B5EF4-FFF2-40B4-BE49-F238E27FC236}">
                  <a16:creationId xmlns:a16="http://schemas.microsoft.com/office/drawing/2014/main" id="{2A32E3B9-41F0-4823-9893-85C6ED03D824}"/>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149" name="Rechthoek 148">
              <a:extLst>
                <a:ext uri="{FF2B5EF4-FFF2-40B4-BE49-F238E27FC236}">
                  <a16:creationId xmlns:a16="http://schemas.microsoft.com/office/drawing/2014/main" id="{83C4A49D-8C63-45F7-894B-CF35C643C7AC}"/>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150" name="Groep 149">
              <a:extLst>
                <a:ext uri="{FF2B5EF4-FFF2-40B4-BE49-F238E27FC236}">
                  <a16:creationId xmlns:a16="http://schemas.microsoft.com/office/drawing/2014/main" id="{A8B29DAE-3A7B-4D89-9A02-5CEC73C1F35D}"/>
                </a:ext>
              </a:extLst>
            </p:cNvPr>
            <p:cNvGrpSpPr/>
            <p:nvPr userDrawn="1"/>
          </p:nvGrpSpPr>
          <p:grpSpPr>
            <a:xfrm>
              <a:off x="13678213" y="3399207"/>
              <a:ext cx="1222990" cy="563933"/>
              <a:chOff x="-2485819" y="3399207"/>
              <a:chExt cx="1222990" cy="563933"/>
            </a:xfrm>
          </p:grpSpPr>
          <p:sp>
            <p:nvSpPr>
              <p:cNvPr id="154" name="Rechthoek 153">
                <a:extLst>
                  <a:ext uri="{FF2B5EF4-FFF2-40B4-BE49-F238E27FC236}">
                    <a16:creationId xmlns:a16="http://schemas.microsoft.com/office/drawing/2014/main" id="{E3B73899-9C5A-45E7-B783-22D44768E11C}"/>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55" name="Rechthoek 154">
                <a:extLst>
                  <a:ext uri="{FF2B5EF4-FFF2-40B4-BE49-F238E27FC236}">
                    <a16:creationId xmlns:a16="http://schemas.microsoft.com/office/drawing/2014/main" id="{2C742A70-6156-435B-9F3D-0906989BB91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56" name="Groep 155">
                <a:extLst>
                  <a:ext uri="{FF2B5EF4-FFF2-40B4-BE49-F238E27FC236}">
                    <a16:creationId xmlns:a16="http://schemas.microsoft.com/office/drawing/2014/main" id="{88125E60-9D0F-4EC9-9B56-9BF173FADC1A}"/>
                  </a:ext>
                </a:extLst>
              </p:cNvPr>
              <p:cNvGrpSpPr/>
              <p:nvPr userDrawn="1"/>
            </p:nvGrpSpPr>
            <p:grpSpPr>
              <a:xfrm>
                <a:off x="-2403869" y="3460544"/>
                <a:ext cx="155951" cy="131922"/>
                <a:chOff x="12968836" y="3354170"/>
                <a:chExt cx="404806" cy="342433"/>
              </a:xfrm>
            </p:grpSpPr>
            <p:sp>
              <p:nvSpPr>
                <p:cNvPr id="169" name="Rechthoek: afgeronde hoeken 168">
                  <a:extLst>
                    <a:ext uri="{FF2B5EF4-FFF2-40B4-BE49-F238E27FC236}">
                      <a16:creationId xmlns:a16="http://schemas.microsoft.com/office/drawing/2014/main" id="{F748389C-B5EC-4DC6-AED5-867C1E80405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70" name="Rechthoek 169">
                  <a:extLst>
                    <a:ext uri="{FF2B5EF4-FFF2-40B4-BE49-F238E27FC236}">
                      <a16:creationId xmlns:a16="http://schemas.microsoft.com/office/drawing/2014/main" id="{EC380E88-78F2-48D0-999C-7F2EB0B3226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1" name="Rechthoek 170">
                  <a:extLst>
                    <a:ext uri="{FF2B5EF4-FFF2-40B4-BE49-F238E27FC236}">
                      <a16:creationId xmlns:a16="http://schemas.microsoft.com/office/drawing/2014/main" id="{154FC28B-C0A4-4C17-836F-9B5CCC38178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2" name="Rechthoek 171">
                  <a:extLst>
                    <a:ext uri="{FF2B5EF4-FFF2-40B4-BE49-F238E27FC236}">
                      <a16:creationId xmlns:a16="http://schemas.microsoft.com/office/drawing/2014/main" id="{FCC19669-2FCD-4EE8-BAB0-0EC72BCEFCA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3" name="Rechthoek 172">
                  <a:extLst>
                    <a:ext uri="{FF2B5EF4-FFF2-40B4-BE49-F238E27FC236}">
                      <a16:creationId xmlns:a16="http://schemas.microsoft.com/office/drawing/2014/main" id="{6D7439D4-666D-4280-AFE5-17D1EEC2855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4" name="Rechthoek 173">
                  <a:extLst>
                    <a:ext uri="{FF2B5EF4-FFF2-40B4-BE49-F238E27FC236}">
                      <a16:creationId xmlns:a16="http://schemas.microsoft.com/office/drawing/2014/main" id="{B1429C6B-74AB-47CF-9464-6FDF3A8AB49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57" name="Groep 156">
                <a:extLst>
                  <a:ext uri="{FF2B5EF4-FFF2-40B4-BE49-F238E27FC236}">
                    <a16:creationId xmlns:a16="http://schemas.microsoft.com/office/drawing/2014/main" id="{AC887C27-E801-4241-AD3D-7BC4FBFDFD2D}"/>
                  </a:ext>
                </a:extLst>
              </p:cNvPr>
              <p:cNvGrpSpPr/>
              <p:nvPr userDrawn="1"/>
            </p:nvGrpSpPr>
            <p:grpSpPr>
              <a:xfrm>
                <a:off x="-2423424" y="3690208"/>
                <a:ext cx="166739" cy="218963"/>
                <a:chOff x="12940828" y="3950597"/>
                <a:chExt cx="432813" cy="568367"/>
              </a:xfrm>
            </p:grpSpPr>
            <p:grpSp>
              <p:nvGrpSpPr>
                <p:cNvPr id="161" name="Groep 160">
                  <a:extLst>
                    <a:ext uri="{FF2B5EF4-FFF2-40B4-BE49-F238E27FC236}">
                      <a16:creationId xmlns:a16="http://schemas.microsoft.com/office/drawing/2014/main" id="{95A6C14F-FB7D-42FD-B52F-4975E20B56FA}"/>
                    </a:ext>
                  </a:extLst>
                </p:cNvPr>
                <p:cNvGrpSpPr/>
                <p:nvPr userDrawn="1"/>
              </p:nvGrpSpPr>
              <p:grpSpPr>
                <a:xfrm>
                  <a:off x="13000382" y="4006891"/>
                  <a:ext cx="373259" cy="315747"/>
                  <a:chOff x="12968836" y="3354170"/>
                  <a:chExt cx="404806" cy="342433"/>
                </a:xfrm>
              </p:grpSpPr>
              <p:sp>
                <p:nvSpPr>
                  <p:cNvPr id="163" name="Rechthoek: afgeronde hoeken 162">
                    <a:extLst>
                      <a:ext uri="{FF2B5EF4-FFF2-40B4-BE49-F238E27FC236}">
                        <a16:creationId xmlns:a16="http://schemas.microsoft.com/office/drawing/2014/main" id="{A696B400-1041-4DC8-A9E9-B7EAD7F597E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64" name="Rechthoek 163">
                    <a:extLst>
                      <a:ext uri="{FF2B5EF4-FFF2-40B4-BE49-F238E27FC236}">
                        <a16:creationId xmlns:a16="http://schemas.microsoft.com/office/drawing/2014/main" id="{98719641-9127-49D9-A297-EFA616F3F9D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5" name="Rechthoek 164">
                    <a:extLst>
                      <a:ext uri="{FF2B5EF4-FFF2-40B4-BE49-F238E27FC236}">
                        <a16:creationId xmlns:a16="http://schemas.microsoft.com/office/drawing/2014/main" id="{0FB18AAF-CF42-4D0F-BDF9-D382F212817D}"/>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6" name="Rechthoek 165">
                    <a:extLst>
                      <a:ext uri="{FF2B5EF4-FFF2-40B4-BE49-F238E27FC236}">
                        <a16:creationId xmlns:a16="http://schemas.microsoft.com/office/drawing/2014/main" id="{39A75A80-6D15-48FE-B8DB-600BCA4CE20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7" name="Rechthoek 166">
                    <a:extLst>
                      <a:ext uri="{FF2B5EF4-FFF2-40B4-BE49-F238E27FC236}">
                        <a16:creationId xmlns:a16="http://schemas.microsoft.com/office/drawing/2014/main" id="{C3A1D887-0724-4997-8447-95E33257F03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8" name="Rechthoek 167">
                    <a:extLst>
                      <a:ext uri="{FF2B5EF4-FFF2-40B4-BE49-F238E27FC236}">
                        <a16:creationId xmlns:a16="http://schemas.microsoft.com/office/drawing/2014/main" id="{812D83B7-D2F9-43D5-88E3-F73593C23378}"/>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162" name="Boog 161">
                  <a:extLst>
                    <a:ext uri="{FF2B5EF4-FFF2-40B4-BE49-F238E27FC236}">
                      <a16:creationId xmlns:a16="http://schemas.microsoft.com/office/drawing/2014/main" id="{03C9B28A-AE2B-4E9D-91E7-5D8D861AFF06}"/>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58" name="Tekstvak 157">
                <a:extLst>
                  <a:ext uri="{FF2B5EF4-FFF2-40B4-BE49-F238E27FC236}">
                    <a16:creationId xmlns:a16="http://schemas.microsoft.com/office/drawing/2014/main" id="{8FFB198D-E504-457B-9CC8-25F04398827A}"/>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159" name="Tekstvak 158">
                <a:extLst>
                  <a:ext uri="{FF2B5EF4-FFF2-40B4-BE49-F238E27FC236}">
                    <a16:creationId xmlns:a16="http://schemas.microsoft.com/office/drawing/2014/main" id="{EF069BE7-A8D9-4777-9411-7609D6C2546B}"/>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160" name="Vrije vorm: vorm 159">
                <a:extLst>
                  <a:ext uri="{FF2B5EF4-FFF2-40B4-BE49-F238E27FC236}">
                    <a16:creationId xmlns:a16="http://schemas.microsoft.com/office/drawing/2014/main" id="{EA859840-C96E-4581-9B18-F9F0A3B6BB6F}"/>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151" name="Groep 150">
              <a:extLst>
                <a:ext uri="{FF2B5EF4-FFF2-40B4-BE49-F238E27FC236}">
                  <a16:creationId xmlns:a16="http://schemas.microsoft.com/office/drawing/2014/main" id="{3B7059D4-5A09-4CE5-8684-5CF157E6A51C}"/>
                </a:ext>
              </a:extLst>
            </p:cNvPr>
            <p:cNvGrpSpPr/>
            <p:nvPr userDrawn="1"/>
          </p:nvGrpSpPr>
          <p:grpSpPr>
            <a:xfrm>
              <a:off x="12844617" y="4872994"/>
              <a:ext cx="2843058" cy="862695"/>
              <a:chOff x="12844617" y="4872994"/>
              <a:chExt cx="2843058" cy="862695"/>
            </a:xfrm>
          </p:grpSpPr>
          <p:pic>
            <p:nvPicPr>
              <p:cNvPr id="152" name="Afbeelding 151">
                <a:extLst>
                  <a:ext uri="{FF2B5EF4-FFF2-40B4-BE49-F238E27FC236}">
                    <a16:creationId xmlns:a16="http://schemas.microsoft.com/office/drawing/2014/main" id="{5E73F1AF-3A2E-4811-8948-1C1F71C1C0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53" name="Afbeelding 152">
                <a:extLst>
                  <a:ext uri="{FF2B5EF4-FFF2-40B4-BE49-F238E27FC236}">
                    <a16:creationId xmlns:a16="http://schemas.microsoft.com/office/drawing/2014/main" id="{747B459D-A5DA-464A-A5FF-F010FD9541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133" name="Titel 12">
            <a:extLst>
              <a:ext uri="{FF2B5EF4-FFF2-40B4-BE49-F238E27FC236}">
                <a16:creationId xmlns:a16="http://schemas.microsoft.com/office/drawing/2014/main" id="{AB71CF63-D3EB-474B-B84B-4904E5F505C2}"/>
              </a:ext>
            </a:extLst>
          </p:cNvPr>
          <p:cNvSpPr>
            <a:spLocks noGrp="1"/>
          </p:cNvSpPr>
          <p:nvPr>
            <p:ph type="title" hasCustomPrompt="1"/>
          </p:nvPr>
        </p:nvSpPr>
        <p:spPr>
          <a:xfrm>
            <a:off x="766603" y="759932"/>
            <a:ext cx="6853397" cy="471420"/>
          </a:xfrm>
          <a:prstGeom prst="rect">
            <a:avLst/>
          </a:prstGeom>
        </p:spPr>
        <p:txBody>
          <a:bodyPr tIns="0" anchor="t"/>
          <a:lstStyle>
            <a:lvl1pPr>
              <a:lnSpc>
                <a:spcPct val="80000"/>
              </a:lnSpc>
              <a:defRPr sz="3500"/>
            </a:lvl1pPr>
          </a:lstStyle>
          <a:p>
            <a:r>
              <a:rPr lang="nl-NL" noProof="0" dirty="0"/>
              <a:t>Plaats titel hier</a:t>
            </a:r>
            <a:endParaRPr lang="nl-NL" dirty="0"/>
          </a:p>
        </p:txBody>
      </p:sp>
      <p:grpSp>
        <p:nvGrpSpPr>
          <p:cNvPr id="189" name="Groep 188">
            <a:extLst>
              <a:ext uri="{FF2B5EF4-FFF2-40B4-BE49-F238E27FC236}">
                <a16:creationId xmlns:a16="http://schemas.microsoft.com/office/drawing/2014/main" id="{14BAF4C3-46EC-4685-B070-C3B4DD9347E9}"/>
              </a:ext>
            </a:extLst>
          </p:cNvPr>
          <p:cNvGrpSpPr/>
          <p:nvPr userDrawn="1"/>
        </p:nvGrpSpPr>
        <p:grpSpPr>
          <a:xfrm>
            <a:off x="-3786165" y="0"/>
            <a:ext cx="3593091" cy="4442646"/>
            <a:chOff x="-3786165" y="0"/>
            <a:chExt cx="3593091" cy="4442646"/>
          </a:xfrm>
        </p:grpSpPr>
        <p:sp>
          <p:nvSpPr>
            <p:cNvPr id="193" name="Rechthoek 192">
              <a:extLst>
                <a:ext uri="{FF2B5EF4-FFF2-40B4-BE49-F238E27FC236}">
                  <a16:creationId xmlns:a16="http://schemas.microsoft.com/office/drawing/2014/main" id="{B2C20EC8-9F60-4CD5-B8A2-EA61F8F42E2D}"/>
                </a:ext>
              </a:extLst>
            </p:cNvPr>
            <p:cNvSpPr/>
            <p:nvPr userDrawn="1"/>
          </p:nvSpPr>
          <p:spPr>
            <a:xfrm>
              <a:off x="-3786165" y="0"/>
              <a:ext cx="3593091" cy="444264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94" name="Ovaal 193">
              <a:extLst>
                <a:ext uri="{FF2B5EF4-FFF2-40B4-BE49-F238E27FC236}">
                  <a16:creationId xmlns:a16="http://schemas.microsoft.com/office/drawing/2014/main" id="{2DD0A67B-EDE1-428B-A3A0-899D5AEFD54B}"/>
                </a:ext>
              </a:extLst>
            </p:cNvPr>
            <p:cNvSpPr/>
            <p:nvPr userDrawn="1"/>
          </p:nvSpPr>
          <p:spPr>
            <a:xfrm>
              <a:off x="-3604183" y="16875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5" name="Rechthoek 194">
              <a:extLst>
                <a:ext uri="{FF2B5EF4-FFF2-40B4-BE49-F238E27FC236}">
                  <a16:creationId xmlns:a16="http://schemas.microsoft.com/office/drawing/2014/main" id="{D3ED4A2A-536F-4AF4-AE26-5AE324FA1B44}"/>
                </a:ext>
              </a:extLst>
            </p:cNvPr>
            <p:cNvSpPr/>
            <p:nvPr userDrawn="1"/>
          </p:nvSpPr>
          <p:spPr>
            <a:xfrm>
              <a:off x="-3319415" y="1687539"/>
              <a:ext cx="2949220" cy="180000"/>
            </a:xfrm>
            <a:prstGeom prst="rect">
              <a:avLst/>
            </a:prstGeom>
            <a:noFill/>
            <a:ln w="25400" cap="flat" cmpd="sng" algn="ctr">
              <a:noFill/>
              <a:prstDash val="solid"/>
            </a:ln>
            <a:effectLst/>
          </p:spPr>
          <p:txBody>
            <a:bodyPr lIns="0" tIns="0" rIns="0" bIns="0" rtlCol="0" anchor="ctr"/>
            <a:lstStyle/>
            <a:p>
              <a:pPr marL="174625" marR="0" lvl="0" indent="-174625" algn="l" defTabSz="914400" rtl="0" eaLnBrk="1" fontAlgn="auto" latinLnBrk="0" hangingPunct="1">
                <a:lnSpc>
                  <a:spcPct val="90000"/>
                </a:lnSpc>
                <a:spcBef>
                  <a:spcPts val="400"/>
                </a:spcBef>
                <a:spcAft>
                  <a:spcPts val="400"/>
                </a:spcAft>
                <a:buClr>
                  <a:srgbClr val="003D80"/>
                </a:buClr>
                <a:buSzTx/>
                <a:buFont typeface="Arial" panose="020B0604020202020204" pitchFamily="34" charset="0"/>
                <a:buChar char="•"/>
                <a:tabLst/>
                <a:defRPr/>
              </a:pP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96" name="Ovaal 195">
              <a:extLst>
                <a:ext uri="{FF2B5EF4-FFF2-40B4-BE49-F238E27FC236}">
                  <a16:creationId xmlns:a16="http://schemas.microsoft.com/office/drawing/2014/main" id="{48EE2226-1995-4ABF-AAD2-AF58B8AFEE76}"/>
                </a:ext>
              </a:extLst>
            </p:cNvPr>
            <p:cNvSpPr/>
            <p:nvPr userDrawn="1"/>
          </p:nvSpPr>
          <p:spPr>
            <a:xfrm>
              <a:off x="-3604183" y="19839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97" name="Rechthoek 196">
              <a:extLst>
                <a:ext uri="{FF2B5EF4-FFF2-40B4-BE49-F238E27FC236}">
                  <a16:creationId xmlns:a16="http://schemas.microsoft.com/office/drawing/2014/main" id="{3C05D312-3633-4B89-8B3A-C8DCFBD054E4}"/>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Je opties zijn:</a:t>
              </a:r>
            </a:p>
          </p:txBody>
        </p:sp>
        <p:sp>
          <p:nvSpPr>
            <p:cNvPr id="198" name="Rechthoek 197">
              <a:extLst>
                <a:ext uri="{FF2B5EF4-FFF2-40B4-BE49-F238E27FC236}">
                  <a16:creationId xmlns:a16="http://schemas.microsoft.com/office/drawing/2014/main" id="{BDD77963-E6D0-4168-8B75-B2C2662FD515}"/>
                </a:ext>
              </a:extLst>
            </p:cNvPr>
            <p:cNvSpPr/>
            <p:nvPr userDrawn="1"/>
          </p:nvSpPr>
          <p:spPr>
            <a:xfrm>
              <a:off x="-3319415" y="1983919"/>
              <a:ext cx="2949220" cy="180000"/>
            </a:xfrm>
            <a:prstGeom prst="rect">
              <a:avLst/>
            </a:prstGeom>
            <a:noFill/>
            <a:ln w="25400" cap="flat" cmpd="sng" algn="ctr">
              <a:noFill/>
              <a:prstDash val="solid"/>
            </a:ln>
            <a:effectLst/>
          </p:spPr>
          <p:txBody>
            <a:bodyPr lIns="0" tIns="0" rIns="0" bIns="0" rtlCol="0" anchor="ctr"/>
            <a:lstStyle/>
            <a:p>
              <a:pPr marL="355600" marR="0" lvl="1" indent="-17780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#1</a:t>
              </a:r>
            </a:p>
          </p:txBody>
        </p:sp>
        <p:sp>
          <p:nvSpPr>
            <p:cNvPr id="199" name="Ovaal 198">
              <a:extLst>
                <a:ext uri="{FF2B5EF4-FFF2-40B4-BE49-F238E27FC236}">
                  <a16:creationId xmlns:a16="http://schemas.microsoft.com/office/drawing/2014/main" id="{FF2BB8C4-E2AD-475F-A799-241169BAA63A}"/>
                </a:ext>
              </a:extLst>
            </p:cNvPr>
            <p:cNvSpPr/>
            <p:nvPr userDrawn="1"/>
          </p:nvSpPr>
          <p:spPr>
            <a:xfrm>
              <a:off x="-3604183" y="22802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0" name="Rechthoek 199">
              <a:extLst>
                <a:ext uri="{FF2B5EF4-FFF2-40B4-BE49-F238E27FC236}">
                  <a16:creationId xmlns:a16="http://schemas.microsoft.com/office/drawing/2014/main" id="{E4612736-7843-47E7-9EBD-17BAB6FAF2E8}"/>
                </a:ext>
              </a:extLst>
            </p:cNvPr>
            <p:cNvSpPr/>
            <p:nvPr userDrawn="1"/>
          </p:nvSpPr>
          <p:spPr>
            <a:xfrm>
              <a:off x="-3319415" y="2280299"/>
              <a:ext cx="2949220" cy="180000"/>
            </a:xfrm>
            <a:prstGeom prst="rect">
              <a:avLst/>
            </a:prstGeom>
            <a:noFill/>
            <a:ln w="25400" cap="flat" cmpd="sng" algn="ctr">
              <a:noFill/>
              <a:prstDash val="solid"/>
            </a:ln>
            <a:effectLst/>
          </p:spPr>
          <p:txBody>
            <a:bodyPr lIns="0" tIns="0" rIns="0" bIns="0" rtlCol="0" anchor="ctr"/>
            <a:lstStyle/>
            <a:p>
              <a:pPr marL="531813" marR="0" lvl="2" indent="-17145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#2</a:t>
              </a:r>
            </a:p>
          </p:txBody>
        </p:sp>
        <p:sp>
          <p:nvSpPr>
            <p:cNvPr id="201" name="Ovaal 200">
              <a:extLst>
                <a:ext uri="{FF2B5EF4-FFF2-40B4-BE49-F238E27FC236}">
                  <a16:creationId xmlns:a16="http://schemas.microsoft.com/office/drawing/2014/main" id="{18DF0A74-78D7-408B-8698-C5AC33C2630D}"/>
                </a:ext>
              </a:extLst>
            </p:cNvPr>
            <p:cNvSpPr/>
            <p:nvPr userDrawn="1"/>
          </p:nvSpPr>
          <p:spPr>
            <a:xfrm>
              <a:off x="-3604183" y="257667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02" name="Rechthoek 201">
              <a:extLst>
                <a:ext uri="{FF2B5EF4-FFF2-40B4-BE49-F238E27FC236}">
                  <a16:creationId xmlns:a16="http://schemas.microsoft.com/office/drawing/2014/main" id="{C450FE15-A046-45EF-9092-E4CEAC9B4D7F}"/>
                </a:ext>
              </a:extLst>
            </p:cNvPr>
            <p:cNvSpPr/>
            <p:nvPr userDrawn="1"/>
          </p:nvSpPr>
          <p:spPr>
            <a:xfrm>
              <a:off x="-3319415" y="2576679"/>
              <a:ext cx="2949220" cy="180000"/>
            </a:xfrm>
            <a:prstGeom prst="rect">
              <a:avLst/>
            </a:prstGeom>
            <a:noFill/>
            <a:ln w="25400" cap="flat" cmpd="sng" algn="ctr">
              <a:noFill/>
              <a:prstDash val="solid"/>
            </a:ln>
            <a:effectLst/>
          </p:spPr>
          <p:txBody>
            <a:bodyPr lIns="0" tIns="0" rIns="0" bIns="0" rtlCol="0" anchor="ctr"/>
            <a:lstStyle/>
            <a:p>
              <a:pPr marL="0" marR="0" lvl="3"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Leestekst</a:t>
              </a:r>
            </a:p>
          </p:txBody>
        </p:sp>
        <p:sp>
          <p:nvSpPr>
            <p:cNvPr id="203" name="Ovaal 202">
              <a:extLst>
                <a:ext uri="{FF2B5EF4-FFF2-40B4-BE49-F238E27FC236}">
                  <a16:creationId xmlns:a16="http://schemas.microsoft.com/office/drawing/2014/main" id="{C7F3B930-6E22-4E05-8E6A-73A64BE96B45}"/>
                </a:ext>
              </a:extLst>
            </p:cNvPr>
            <p:cNvSpPr/>
            <p:nvPr userDrawn="1"/>
          </p:nvSpPr>
          <p:spPr>
            <a:xfrm>
              <a:off x="-3604183" y="28730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04" name="Rechthoek 203">
              <a:extLst>
                <a:ext uri="{FF2B5EF4-FFF2-40B4-BE49-F238E27FC236}">
                  <a16:creationId xmlns:a16="http://schemas.microsoft.com/office/drawing/2014/main" id="{F6D8B4F0-28E1-43C1-BF26-611D96BBE343}"/>
                </a:ext>
              </a:extLst>
            </p:cNvPr>
            <p:cNvSpPr/>
            <p:nvPr userDrawn="1"/>
          </p:nvSpPr>
          <p:spPr>
            <a:xfrm>
              <a:off x="-3319415" y="2873059"/>
              <a:ext cx="2949220" cy="180000"/>
            </a:xfrm>
            <a:prstGeom prst="rect">
              <a:avLst/>
            </a:prstGeom>
            <a:noFill/>
            <a:ln w="25400" cap="flat" cmpd="sng" algn="ctr">
              <a:noFill/>
              <a:prstDash val="solid"/>
            </a:ln>
            <a:effectLst/>
          </p:spPr>
          <p:txBody>
            <a:bodyPr lIns="0" tIns="0" rIns="0" bIns="0" rtlCol="0" anchor="ctr"/>
            <a:lstStyle/>
            <a:p>
              <a:pPr marL="0" marR="0" lvl="4" indent="0" algn="l" defTabSz="914400" rtl="0" eaLnBrk="1" fontAlgn="auto" latinLnBrk="0" hangingPunct="1">
                <a:lnSpc>
                  <a:spcPct val="90000"/>
                </a:lnSpc>
                <a:spcBef>
                  <a:spcPts val="400"/>
                </a:spcBef>
                <a:spcAft>
                  <a:spcPts val="600"/>
                </a:spcAft>
                <a:buClrTx/>
                <a:buSzTx/>
                <a:buFont typeface="Arial" panose="020B0604020202020204" pitchFamily="34" charset="0"/>
                <a:buNone/>
                <a:tabLst/>
                <a:defRPr/>
              </a:pPr>
              <a:r>
                <a:rPr kumimoji="0" lang="nl-NL" sz="1600" b="1" i="0" u="none" strike="noStrike" kern="1200" cap="none" spc="0" normalizeH="0" baseline="0" noProof="0" dirty="0">
                  <a:ln>
                    <a:noFill/>
                  </a:ln>
                  <a:solidFill>
                    <a:schemeClr val="accent2"/>
                  </a:solidFill>
                  <a:effectLst/>
                  <a:uLnTx/>
                  <a:uFillTx/>
                  <a:latin typeface="Calibri"/>
                  <a:ea typeface="+mn-ea"/>
                  <a:cs typeface="+mn-cs"/>
                </a:rPr>
                <a:t>Subtitel #1</a:t>
              </a:r>
            </a:p>
          </p:txBody>
        </p:sp>
        <p:sp>
          <p:nvSpPr>
            <p:cNvPr id="205" name="Ovaal 204">
              <a:extLst>
                <a:ext uri="{FF2B5EF4-FFF2-40B4-BE49-F238E27FC236}">
                  <a16:creationId xmlns:a16="http://schemas.microsoft.com/office/drawing/2014/main" id="{AF49F512-D3E3-4CC8-8DCB-4816832E2EAD}"/>
                </a:ext>
              </a:extLst>
            </p:cNvPr>
            <p:cNvSpPr/>
            <p:nvPr userDrawn="1"/>
          </p:nvSpPr>
          <p:spPr>
            <a:xfrm>
              <a:off x="-3604183" y="31694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06" name="Rechthoek 205">
              <a:extLst>
                <a:ext uri="{FF2B5EF4-FFF2-40B4-BE49-F238E27FC236}">
                  <a16:creationId xmlns:a16="http://schemas.microsoft.com/office/drawing/2014/main" id="{339CCEB2-CA6E-4ACE-9C76-0017A75A28A6}"/>
                </a:ext>
              </a:extLst>
            </p:cNvPr>
            <p:cNvSpPr/>
            <p:nvPr userDrawn="1"/>
          </p:nvSpPr>
          <p:spPr>
            <a:xfrm>
              <a:off x="-3319415" y="3465819"/>
              <a:ext cx="2949220" cy="180000"/>
            </a:xfrm>
            <a:prstGeom prst="rect">
              <a:avLst/>
            </a:prstGeom>
            <a:noFill/>
            <a:ln w="25400" cap="flat" cmpd="sng" algn="ctr">
              <a:noFill/>
              <a:prstDash val="solid"/>
            </a:ln>
            <a:effectLst/>
          </p:spPr>
          <p:txBody>
            <a:bodyPr lIns="0" tIns="0" rIns="0" bIns="0" rtlCol="0" anchor="ctr"/>
            <a:lstStyle/>
            <a:p>
              <a:pPr marL="268288" marR="0" lvl="6" indent="-268288" algn="l" defTabSz="914400" rtl="0" eaLnBrk="1" fontAlgn="auto" latinLnBrk="0" hangingPunct="1">
                <a:lnSpc>
                  <a:spcPct val="90000"/>
                </a:lnSpc>
                <a:spcBef>
                  <a:spcPts val="400"/>
                </a:spcBef>
                <a:spcAft>
                  <a:spcPts val="400"/>
                </a:spcAft>
                <a:buClr>
                  <a:srgbClr val="003D80"/>
                </a:buClr>
                <a:buSzTx/>
                <a:buFont typeface="+mj-lt"/>
                <a:buAutoNum type="arabi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Numerieke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207" name="Ovaal 206">
              <a:extLst>
                <a:ext uri="{FF2B5EF4-FFF2-40B4-BE49-F238E27FC236}">
                  <a16:creationId xmlns:a16="http://schemas.microsoft.com/office/drawing/2014/main" id="{09A93A44-2329-4E69-B30E-BDF23DD3467F}"/>
                </a:ext>
              </a:extLst>
            </p:cNvPr>
            <p:cNvSpPr/>
            <p:nvPr userDrawn="1"/>
          </p:nvSpPr>
          <p:spPr>
            <a:xfrm>
              <a:off x="-3604183" y="34658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08" name="Rechthoek 207">
              <a:extLst>
                <a:ext uri="{FF2B5EF4-FFF2-40B4-BE49-F238E27FC236}">
                  <a16:creationId xmlns:a16="http://schemas.microsoft.com/office/drawing/2014/main" id="{A0E24571-4401-4A80-800B-57FA51058C20}"/>
                </a:ext>
              </a:extLst>
            </p:cNvPr>
            <p:cNvSpPr/>
            <p:nvPr userDrawn="1"/>
          </p:nvSpPr>
          <p:spPr>
            <a:xfrm>
              <a:off x="-3325830" y="3762199"/>
              <a:ext cx="2949220" cy="180000"/>
            </a:xfrm>
            <a:prstGeom prst="rect">
              <a:avLst/>
            </a:prstGeom>
            <a:noFill/>
            <a:ln w="25400" cap="flat" cmpd="sng" algn="ctr">
              <a:noFill/>
              <a:prstDash val="solid"/>
            </a:ln>
            <a:effectLst/>
          </p:spPr>
          <p:txBody>
            <a:bodyPr lIns="0" tIns="0" rIns="0" bIns="0" rtlCol="0" anchor="ctr"/>
            <a:lstStyle/>
            <a:p>
              <a:pPr marL="536575" marR="0" lvl="7" indent="-268288" algn="l" defTabSz="914400" rtl="0" eaLnBrk="1" fontAlgn="auto" latinLnBrk="0" hangingPunct="1">
                <a:lnSpc>
                  <a:spcPct val="90000"/>
                </a:lnSpc>
                <a:spcBef>
                  <a:spcPts val="400"/>
                </a:spcBef>
                <a:spcAft>
                  <a:spcPts val="400"/>
                </a:spcAft>
                <a:buClr>
                  <a:srgbClr val="003D80"/>
                </a:buClr>
                <a:buSzTx/>
                <a:buFont typeface="+mj-lt"/>
                <a:buAutoNum type="alphaL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Alfabetische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209" name="Ovaal 208">
              <a:extLst>
                <a:ext uri="{FF2B5EF4-FFF2-40B4-BE49-F238E27FC236}">
                  <a16:creationId xmlns:a16="http://schemas.microsoft.com/office/drawing/2014/main" id="{692D61F3-6C13-4D38-A515-E2246191A2A7}"/>
                </a:ext>
              </a:extLst>
            </p:cNvPr>
            <p:cNvSpPr/>
            <p:nvPr userDrawn="1"/>
          </p:nvSpPr>
          <p:spPr>
            <a:xfrm>
              <a:off x="-3604183" y="37621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10" name="Rechthoek 209">
              <a:extLst>
                <a:ext uri="{FF2B5EF4-FFF2-40B4-BE49-F238E27FC236}">
                  <a16:creationId xmlns:a16="http://schemas.microsoft.com/office/drawing/2014/main" id="{4C24BD7E-C931-43B4-976D-A6D43FEBF4CF}"/>
                </a:ext>
              </a:extLst>
            </p:cNvPr>
            <p:cNvSpPr/>
            <p:nvPr userDrawn="1"/>
          </p:nvSpPr>
          <p:spPr>
            <a:xfrm>
              <a:off x="-3319415" y="4058578"/>
              <a:ext cx="2949220" cy="180000"/>
            </a:xfrm>
            <a:prstGeom prst="rect">
              <a:avLst/>
            </a:prstGeom>
            <a:noFill/>
            <a:ln w="25400" cap="flat" cmpd="sng" algn="ctr">
              <a:noFill/>
              <a:prstDash val="solid"/>
            </a:ln>
            <a:effectLst/>
          </p:spPr>
          <p:txBody>
            <a:bodyPr lIns="0" tIns="0" rIns="0" bIns="0" rtlCol="0" anchor="ctr"/>
            <a:lstStyle/>
            <a:p>
              <a:pPr marL="176213" marR="0" lvl="8" indent="-176213" algn="l" defTabSz="914400" rtl="0" eaLnBrk="1" fontAlgn="auto" latinLnBrk="0" hangingPunct="1">
                <a:lnSpc>
                  <a:spcPct val="90000"/>
                </a:lnSpc>
                <a:spcBef>
                  <a:spcPts val="600"/>
                </a:spcBef>
                <a:spcAft>
                  <a:spcPts val="300"/>
                </a:spcAft>
                <a:buClr>
                  <a:srgbClr val="FFCD00"/>
                </a:buClr>
                <a:buSzPct val="85000"/>
                <a:buFontTx/>
                <a:buBlip>
                  <a:blip r:embed="rId3"/>
                </a:buBlip>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Vinkje</a:t>
              </a:r>
            </a:p>
          </p:txBody>
        </p:sp>
        <p:sp>
          <p:nvSpPr>
            <p:cNvPr id="211" name="Ovaal 210">
              <a:extLst>
                <a:ext uri="{FF2B5EF4-FFF2-40B4-BE49-F238E27FC236}">
                  <a16:creationId xmlns:a16="http://schemas.microsoft.com/office/drawing/2014/main" id="{BF3C908E-D4DB-4EDB-A611-BCF046204C9C}"/>
                </a:ext>
              </a:extLst>
            </p:cNvPr>
            <p:cNvSpPr/>
            <p:nvPr userDrawn="1"/>
          </p:nvSpPr>
          <p:spPr>
            <a:xfrm>
              <a:off x="-3604183" y="405857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12" name="Rechthoek 211">
              <a:extLst>
                <a:ext uri="{FF2B5EF4-FFF2-40B4-BE49-F238E27FC236}">
                  <a16:creationId xmlns:a16="http://schemas.microsoft.com/office/drawing/2014/main" id="{5B0A081B-8BAA-4FA9-930F-9866BB9CAA80}"/>
                </a:ext>
              </a:extLst>
            </p:cNvPr>
            <p:cNvSpPr/>
            <p:nvPr userDrawn="1"/>
          </p:nvSpPr>
          <p:spPr>
            <a:xfrm>
              <a:off x="-3319415" y="3169439"/>
              <a:ext cx="2949220" cy="180000"/>
            </a:xfrm>
            <a:prstGeom prst="rect">
              <a:avLst/>
            </a:prstGeom>
            <a:noFill/>
            <a:ln w="25400" cap="flat" cmpd="sng" algn="ctr">
              <a:noFill/>
              <a:prstDash val="solid"/>
            </a:ln>
            <a:effectLst/>
          </p:spPr>
          <p:txBody>
            <a:bodyPr lIns="0" tIns="0" rIns="0" bIns="0" rtlCol="0" anchor="ctr"/>
            <a:lstStyle/>
            <a:p>
              <a:pPr marL="0" marR="0" lvl="5" indent="0" algn="l" defTabSz="914400" rtl="0" eaLnBrk="1" fontAlgn="auto" latinLnBrk="0" hangingPunct="1">
                <a:lnSpc>
                  <a:spcPct val="90000"/>
                </a:lnSpc>
                <a:spcBef>
                  <a:spcPts val="1200"/>
                </a:spcBef>
                <a:spcAft>
                  <a:spcPts val="400"/>
                </a:spcAft>
                <a:buClr>
                  <a:srgbClr val="FFCD00"/>
                </a:buClr>
                <a:buSzTx/>
                <a:buFont typeface="Arial" panose="020B0604020202020204" pitchFamily="34" charset="0"/>
                <a:buNone/>
                <a:tabLst/>
                <a:defRPr/>
              </a:pPr>
              <a:r>
                <a:rPr kumimoji="0" lang="nl-NL" sz="1600" b="1" i="0" u="none" strike="noStrike" kern="1200" cap="none" spc="0" normalizeH="0" baseline="0" noProof="0" dirty="0">
                  <a:ln>
                    <a:noFill/>
                  </a:ln>
                  <a:solidFill>
                    <a:srgbClr val="003D80"/>
                  </a:solidFill>
                  <a:effectLst/>
                  <a:uLnTx/>
                  <a:uFillTx/>
                  <a:latin typeface="Calibri"/>
                  <a:ea typeface="+mn-ea"/>
                  <a:cs typeface="+mn-cs"/>
                </a:rPr>
                <a:t>Alt. subtitel #2</a:t>
              </a:r>
            </a:p>
          </p:txBody>
        </p:sp>
        <p:grpSp>
          <p:nvGrpSpPr>
            <p:cNvPr id="213" name="VOORBEELD">
              <a:extLst>
                <a:ext uri="{FF2B5EF4-FFF2-40B4-BE49-F238E27FC236}">
                  <a16:creationId xmlns:a16="http://schemas.microsoft.com/office/drawing/2014/main" id="{7B6CDE26-DF43-4D77-9753-AEB44DC1B6D7}"/>
                </a:ext>
              </a:extLst>
            </p:cNvPr>
            <p:cNvGrpSpPr/>
            <p:nvPr userDrawn="1"/>
          </p:nvGrpSpPr>
          <p:grpSpPr>
            <a:xfrm>
              <a:off x="-3605171" y="458674"/>
              <a:ext cx="3234311" cy="558875"/>
              <a:chOff x="-3605171" y="458674"/>
              <a:chExt cx="3234311" cy="558875"/>
            </a:xfrm>
          </p:grpSpPr>
          <p:sp>
            <p:nvSpPr>
              <p:cNvPr id="215" name="Rechthoek 214">
                <a:extLst>
                  <a:ext uri="{FF2B5EF4-FFF2-40B4-BE49-F238E27FC236}">
                    <a16:creationId xmlns:a16="http://schemas.microsoft.com/office/drawing/2014/main" id="{60E6AA19-5736-4EE5-B657-939528CA7C57}"/>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216" name="Rechthoek 215">
                <a:extLst>
                  <a:ext uri="{FF2B5EF4-FFF2-40B4-BE49-F238E27FC236}">
                    <a16:creationId xmlns:a16="http://schemas.microsoft.com/office/drawing/2014/main" id="{12935B41-2791-4197-B076-C9EF2448EFA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217" name="Groep 216">
                <a:extLst>
                  <a:ext uri="{FF2B5EF4-FFF2-40B4-BE49-F238E27FC236}">
                    <a16:creationId xmlns:a16="http://schemas.microsoft.com/office/drawing/2014/main" id="{76D52DD9-EC29-4CEF-A056-91F4777C9E76}"/>
                  </a:ext>
                </a:extLst>
              </p:cNvPr>
              <p:cNvGrpSpPr/>
              <p:nvPr userDrawn="1"/>
            </p:nvGrpSpPr>
            <p:grpSpPr>
              <a:xfrm>
                <a:off x="-3386247" y="830871"/>
                <a:ext cx="139423" cy="109566"/>
                <a:chOff x="-2866744" y="827071"/>
                <a:chExt cx="168701" cy="132575"/>
              </a:xfrm>
            </p:grpSpPr>
            <p:grpSp>
              <p:nvGrpSpPr>
                <p:cNvPr id="248" name="Groep 247">
                  <a:extLst>
                    <a:ext uri="{FF2B5EF4-FFF2-40B4-BE49-F238E27FC236}">
                      <a16:creationId xmlns:a16="http://schemas.microsoft.com/office/drawing/2014/main" id="{8693B58E-B374-4257-991F-A284C8CD3E8E}"/>
                    </a:ext>
                  </a:extLst>
                </p:cNvPr>
                <p:cNvGrpSpPr/>
                <p:nvPr userDrawn="1"/>
              </p:nvGrpSpPr>
              <p:grpSpPr>
                <a:xfrm>
                  <a:off x="-2866744" y="827071"/>
                  <a:ext cx="168701" cy="132575"/>
                  <a:chOff x="-2866744" y="827071"/>
                  <a:chExt cx="168701" cy="132575"/>
                </a:xfrm>
              </p:grpSpPr>
              <p:cxnSp>
                <p:nvCxnSpPr>
                  <p:cNvPr id="250" name="Rechte verbindingslijn 249">
                    <a:extLst>
                      <a:ext uri="{FF2B5EF4-FFF2-40B4-BE49-F238E27FC236}">
                        <a16:creationId xmlns:a16="http://schemas.microsoft.com/office/drawing/2014/main" id="{90430453-B322-48E1-96A9-E4990619C0A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51" name="Rechte verbindingslijn 250">
                    <a:extLst>
                      <a:ext uri="{FF2B5EF4-FFF2-40B4-BE49-F238E27FC236}">
                        <a16:creationId xmlns:a16="http://schemas.microsoft.com/office/drawing/2014/main" id="{806C9710-49D0-4024-83D0-00E41BD7A19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52" name="Rechte verbindingslijn 251">
                    <a:extLst>
                      <a:ext uri="{FF2B5EF4-FFF2-40B4-BE49-F238E27FC236}">
                        <a16:creationId xmlns:a16="http://schemas.microsoft.com/office/drawing/2014/main" id="{3F8A92E1-83C0-4086-8C55-EC41F8347EB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317" name="Rechte verbindingslijn 316">
                    <a:extLst>
                      <a:ext uri="{FF2B5EF4-FFF2-40B4-BE49-F238E27FC236}">
                        <a16:creationId xmlns:a16="http://schemas.microsoft.com/office/drawing/2014/main" id="{52261874-ACA7-43AA-B157-5B464EFC606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318" name="Rechte verbindingslijn 317">
                    <a:extLst>
                      <a:ext uri="{FF2B5EF4-FFF2-40B4-BE49-F238E27FC236}">
                        <a16:creationId xmlns:a16="http://schemas.microsoft.com/office/drawing/2014/main" id="{723C1EE8-7480-476B-AED3-AA0392C6837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49" name="Pijl: rechts 248">
                  <a:extLst>
                    <a:ext uri="{FF2B5EF4-FFF2-40B4-BE49-F238E27FC236}">
                      <a16:creationId xmlns:a16="http://schemas.microsoft.com/office/drawing/2014/main" id="{E9AF4418-6B3D-4FF1-9A47-E4CC34421A8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18" name="Groep 217">
                <a:extLst>
                  <a:ext uri="{FF2B5EF4-FFF2-40B4-BE49-F238E27FC236}">
                    <a16:creationId xmlns:a16="http://schemas.microsoft.com/office/drawing/2014/main" id="{859B6AD9-7334-40C4-BF26-5452F5CC139D}"/>
                  </a:ext>
                </a:extLst>
              </p:cNvPr>
              <p:cNvGrpSpPr/>
              <p:nvPr userDrawn="1"/>
            </p:nvGrpSpPr>
            <p:grpSpPr>
              <a:xfrm>
                <a:off x="-3605171" y="830871"/>
                <a:ext cx="139423" cy="109566"/>
                <a:chOff x="-2866744" y="518074"/>
                <a:chExt cx="168701" cy="132575"/>
              </a:xfrm>
            </p:grpSpPr>
            <p:grpSp>
              <p:nvGrpSpPr>
                <p:cNvPr id="241" name="Groep 240">
                  <a:extLst>
                    <a:ext uri="{FF2B5EF4-FFF2-40B4-BE49-F238E27FC236}">
                      <a16:creationId xmlns:a16="http://schemas.microsoft.com/office/drawing/2014/main" id="{07DCB7A5-9967-4606-B044-F47A632FCD18}"/>
                    </a:ext>
                  </a:extLst>
                </p:cNvPr>
                <p:cNvGrpSpPr/>
                <p:nvPr userDrawn="1"/>
              </p:nvGrpSpPr>
              <p:grpSpPr>
                <a:xfrm>
                  <a:off x="-2866744" y="518074"/>
                  <a:ext cx="168701" cy="132575"/>
                  <a:chOff x="-2866744" y="518074"/>
                  <a:chExt cx="168701" cy="132575"/>
                </a:xfrm>
              </p:grpSpPr>
              <p:cxnSp>
                <p:nvCxnSpPr>
                  <p:cNvPr id="243" name="Rechte verbindingslijn 242">
                    <a:extLst>
                      <a:ext uri="{FF2B5EF4-FFF2-40B4-BE49-F238E27FC236}">
                        <a16:creationId xmlns:a16="http://schemas.microsoft.com/office/drawing/2014/main" id="{80C4DBD2-0463-4979-9368-197169D11E0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44" name="Rechte verbindingslijn 243">
                    <a:extLst>
                      <a:ext uri="{FF2B5EF4-FFF2-40B4-BE49-F238E27FC236}">
                        <a16:creationId xmlns:a16="http://schemas.microsoft.com/office/drawing/2014/main" id="{0FAAD7A6-6664-42CB-A18B-4AC898BB6B5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45" name="Rechte verbindingslijn 244">
                    <a:extLst>
                      <a:ext uri="{FF2B5EF4-FFF2-40B4-BE49-F238E27FC236}">
                        <a16:creationId xmlns:a16="http://schemas.microsoft.com/office/drawing/2014/main" id="{2C465401-8ECF-4AD9-AE69-953CD15193E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46" name="Rechte verbindingslijn 245">
                    <a:extLst>
                      <a:ext uri="{FF2B5EF4-FFF2-40B4-BE49-F238E27FC236}">
                        <a16:creationId xmlns:a16="http://schemas.microsoft.com/office/drawing/2014/main" id="{EF6536C0-93E8-4963-8D22-E7C2553EDF5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47" name="Rechte verbindingslijn 246">
                    <a:extLst>
                      <a:ext uri="{FF2B5EF4-FFF2-40B4-BE49-F238E27FC236}">
                        <a16:creationId xmlns:a16="http://schemas.microsoft.com/office/drawing/2014/main" id="{967DC4E5-3788-41FF-BE1E-B5D40D0DEB3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42" name="Pijl: rechts 241">
                  <a:extLst>
                    <a:ext uri="{FF2B5EF4-FFF2-40B4-BE49-F238E27FC236}">
                      <a16:creationId xmlns:a16="http://schemas.microsoft.com/office/drawing/2014/main" id="{57157CFE-B435-4D2E-9D0A-FE4289D2F33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219" name="Rechte verbindingslijn 218">
                <a:extLst>
                  <a:ext uri="{FF2B5EF4-FFF2-40B4-BE49-F238E27FC236}">
                    <a16:creationId xmlns:a16="http://schemas.microsoft.com/office/drawing/2014/main" id="{DB8505C2-55A6-4CE9-828B-FAA0CE4707D7}"/>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20" name="Rechte verbindingslijn 219">
                <a:extLst>
                  <a:ext uri="{FF2B5EF4-FFF2-40B4-BE49-F238E27FC236}">
                    <a16:creationId xmlns:a16="http://schemas.microsoft.com/office/drawing/2014/main" id="{D931C268-7467-45E2-BB00-B93E47F9757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21" name="Rechthoek 220">
                <a:extLst>
                  <a:ext uri="{FF2B5EF4-FFF2-40B4-BE49-F238E27FC236}">
                    <a16:creationId xmlns:a16="http://schemas.microsoft.com/office/drawing/2014/main" id="{C59473D1-3D4F-4300-9906-48FFE8E95EE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222" name="Rechthoek 221">
                <a:extLst>
                  <a:ext uri="{FF2B5EF4-FFF2-40B4-BE49-F238E27FC236}">
                    <a16:creationId xmlns:a16="http://schemas.microsoft.com/office/drawing/2014/main" id="{DB315AA8-3243-4320-935F-6AFA623C5206}"/>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223" name="Groep 222">
                <a:extLst>
                  <a:ext uri="{FF2B5EF4-FFF2-40B4-BE49-F238E27FC236}">
                    <a16:creationId xmlns:a16="http://schemas.microsoft.com/office/drawing/2014/main" id="{A17A7C32-1EF6-49BF-AB75-E73FB272A597}"/>
                  </a:ext>
                </a:extLst>
              </p:cNvPr>
              <p:cNvGrpSpPr/>
              <p:nvPr userDrawn="1"/>
            </p:nvGrpSpPr>
            <p:grpSpPr>
              <a:xfrm>
                <a:off x="-2916763" y="769168"/>
                <a:ext cx="268738" cy="248381"/>
                <a:chOff x="-2916763" y="769168"/>
                <a:chExt cx="268738" cy="248381"/>
              </a:xfrm>
            </p:grpSpPr>
            <p:sp>
              <p:nvSpPr>
                <p:cNvPr id="233" name="Rechthoek 232">
                  <a:extLst>
                    <a:ext uri="{FF2B5EF4-FFF2-40B4-BE49-F238E27FC236}">
                      <a16:creationId xmlns:a16="http://schemas.microsoft.com/office/drawing/2014/main" id="{921DD9EA-3B78-4DA3-8924-3E7AA5023F7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234" name="Groep 233">
                  <a:extLst>
                    <a:ext uri="{FF2B5EF4-FFF2-40B4-BE49-F238E27FC236}">
                      <a16:creationId xmlns:a16="http://schemas.microsoft.com/office/drawing/2014/main" id="{37652250-F19F-4C45-AA71-7072DA7383F4}"/>
                    </a:ext>
                  </a:extLst>
                </p:cNvPr>
                <p:cNvGrpSpPr/>
                <p:nvPr userDrawn="1"/>
              </p:nvGrpSpPr>
              <p:grpSpPr>
                <a:xfrm>
                  <a:off x="-2866744" y="827071"/>
                  <a:ext cx="168701" cy="132575"/>
                  <a:chOff x="-2866744" y="827071"/>
                  <a:chExt cx="168701" cy="132575"/>
                </a:xfrm>
              </p:grpSpPr>
              <p:cxnSp>
                <p:nvCxnSpPr>
                  <p:cNvPr id="236" name="Rechte verbindingslijn 235">
                    <a:extLst>
                      <a:ext uri="{FF2B5EF4-FFF2-40B4-BE49-F238E27FC236}">
                        <a16:creationId xmlns:a16="http://schemas.microsoft.com/office/drawing/2014/main" id="{EE9EB17C-466D-4409-BFF7-C0D1D129BA0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37" name="Rechte verbindingslijn 236">
                    <a:extLst>
                      <a:ext uri="{FF2B5EF4-FFF2-40B4-BE49-F238E27FC236}">
                        <a16:creationId xmlns:a16="http://schemas.microsoft.com/office/drawing/2014/main" id="{75B1C6D5-D485-4BE4-A990-DF5955B71E7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38" name="Rechte verbindingslijn 237">
                    <a:extLst>
                      <a:ext uri="{FF2B5EF4-FFF2-40B4-BE49-F238E27FC236}">
                        <a16:creationId xmlns:a16="http://schemas.microsoft.com/office/drawing/2014/main" id="{2459F9D2-4D1E-444B-B761-E165EE52C40A}"/>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39" name="Rechte verbindingslijn 238">
                    <a:extLst>
                      <a:ext uri="{FF2B5EF4-FFF2-40B4-BE49-F238E27FC236}">
                        <a16:creationId xmlns:a16="http://schemas.microsoft.com/office/drawing/2014/main" id="{BD6EA443-5EDB-47F2-A586-2DDADD76CA5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40" name="Rechte verbindingslijn 239">
                    <a:extLst>
                      <a:ext uri="{FF2B5EF4-FFF2-40B4-BE49-F238E27FC236}">
                        <a16:creationId xmlns:a16="http://schemas.microsoft.com/office/drawing/2014/main" id="{FD35EFE0-AB32-4383-8E4A-8F559B42AD1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35" name="Pijl: rechts 234">
                  <a:extLst>
                    <a:ext uri="{FF2B5EF4-FFF2-40B4-BE49-F238E27FC236}">
                      <a16:creationId xmlns:a16="http://schemas.microsoft.com/office/drawing/2014/main" id="{D5BEA7A9-299D-4CF6-9833-A92C2DF76FC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24" name="Groep 223">
                <a:extLst>
                  <a:ext uri="{FF2B5EF4-FFF2-40B4-BE49-F238E27FC236}">
                    <a16:creationId xmlns:a16="http://schemas.microsoft.com/office/drawing/2014/main" id="{3B2BC2B7-7AAF-42BC-8A11-0181B609D99C}"/>
                  </a:ext>
                </a:extLst>
              </p:cNvPr>
              <p:cNvGrpSpPr/>
              <p:nvPr userDrawn="1"/>
            </p:nvGrpSpPr>
            <p:grpSpPr>
              <a:xfrm>
                <a:off x="-2916763" y="460171"/>
                <a:ext cx="268738" cy="248381"/>
                <a:chOff x="-2916763" y="460171"/>
                <a:chExt cx="268738" cy="248381"/>
              </a:xfrm>
            </p:grpSpPr>
            <p:sp>
              <p:nvSpPr>
                <p:cNvPr id="225" name="Rechthoek 224">
                  <a:extLst>
                    <a:ext uri="{FF2B5EF4-FFF2-40B4-BE49-F238E27FC236}">
                      <a16:creationId xmlns:a16="http://schemas.microsoft.com/office/drawing/2014/main" id="{C7ADB949-84E6-4757-8795-82FBE26C0DC9}"/>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226" name="Groep 225">
                  <a:extLst>
                    <a:ext uri="{FF2B5EF4-FFF2-40B4-BE49-F238E27FC236}">
                      <a16:creationId xmlns:a16="http://schemas.microsoft.com/office/drawing/2014/main" id="{DC97E445-4DBD-4E4B-9BDB-51F20EE4EF71}"/>
                    </a:ext>
                  </a:extLst>
                </p:cNvPr>
                <p:cNvGrpSpPr/>
                <p:nvPr userDrawn="1"/>
              </p:nvGrpSpPr>
              <p:grpSpPr>
                <a:xfrm>
                  <a:off x="-2866744" y="518074"/>
                  <a:ext cx="168701" cy="132575"/>
                  <a:chOff x="-2866744" y="518074"/>
                  <a:chExt cx="168701" cy="132575"/>
                </a:xfrm>
              </p:grpSpPr>
              <p:cxnSp>
                <p:nvCxnSpPr>
                  <p:cNvPr id="228" name="Rechte verbindingslijn 227">
                    <a:extLst>
                      <a:ext uri="{FF2B5EF4-FFF2-40B4-BE49-F238E27FC236}">
                        <a16:creationId xmlns:a16="http://schemas.microsoft.com/office/drawing/2014/main" id="{9EDD1D02-2AC3-4FFF-A61B-E253589C3EE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29" name="Rechte verbindingslijn 228">
                    <a:extLst>
                      <a:ext uri="{FF2B5EF4-FFF2-40B4-BE49-F238E27FC236}">
                        <a16:creationId xmlns:a16="http://schemas.microsoft.com/office/drawing/2014/main" id="{80FE984F-EAA1-4B3B-A23F-D65F86A86A6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30" name="Rechte verbindingslijn 229">
                    <a:extLst>
                      <a:ext uri="{FF2B5EF4-FFF2-40B4-BE49-F238E27FC236}">
                        <a16:creationId xmlns:a16="http://schemas.microsoft.com/office/drawing/2014/main" id="{D5A5EAFB-949E-409A-B6A4-85A3EA2F5D6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31" name="Rechte verbindingslijn 230">
                    <a:extLst>
                      <a:ext uri="{FF2B5EF4-FFF2-40B4-BE49-F238E27FC236}">
                        <a16:creationId xmlns:a16="http://schemas.microsoft.com/office/drawing/2014/main" id="{A2E1EA7D-F289-42F3-870A-CCEACA49849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32" name="Rechte verbindingslijn 231">
                    <a:extLst>
                      <a:ext uri="{FF2B5EF4-FFF2-40B4-BE49-F238E27FC236}">
                        <a16:creationId xmlns:a16="http://schemas.microsoft.com/office/drawing/2014/main" id="{188C0DA7-B84A-41D6-B200-6EB410F1F3E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27" name="Pijl: rechts 226">
                  <a:extLst>
                    <a:ext uri="{FF2B5EF4-FFF2-40B4-BE49-F238E27FC236}">
                      <a16:creationId xmlns:a16="http://schemas.microsoft.com/office/drawing/2014/main" id="{909833E0-7EE7-460F-8E9E-831946BD67C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35" name="Tijdelijke aanduiding voor tekst 134">
            <a:extLst>
              <a:ext uri="{FF2B5EF4-FFF2-40B4-BE49-F238E27FC236}">
                <a16:creationId xmlns:a16="http://schemas.microsoft.com/office/drawing/2014/main" id="{B6F73066-7FA7-4CC7-804C-FA21943911F7}"/>
              </a:ext>
            </a:extLst>
          </p:cNvPr>
          <p:cNvSpPr>
            <a:spLocks noGrp="1"/>
          </p:cNvSpPr>
          <p:nvPr>
            <p:ph type="body" sz="quarter" idx="14"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86" name="Tijdelijke aanduiding voor tekst 129">
            <a:extLst>
              <a:ext uri="{FF2B5EF4-FFF2-40B4-BE49-F238E27FC236}">
                <a16:creationId xmlns:a16="http://schemas.microsoft.com/office/drawing/2014/main" id="{CFAFFD21-5264-4242-8B83-525CD5F36F64}"/>
              </a:ext>
            </a:extLst>
          </p:cNvPr>
          <p:cNvSpPr>
            <a:spLocks noGrp="1"/>
          </p:cNvSpPr>
          <p:nvPr>
            <p:ph type="body" sz="quarter" idx="19" hasCustomPrompt="1"/>
          </p:nvPr>
        </p:nvSpPr>
        <p:spPr>
          <a:xfrm>
            <a:off x="10858267" y="6081047"/>
            <a:ext cx="1004077" cy="515772"/>
          </a:xfrm>
          <a:prstGeom prst="rect">
            <a:avLst/>
          </a:prstGeom>
          <a:blipFill>
            <a:blip r:embed="rId4">
              <a:extLst>
                <a:ext uri="{96DAC541-7B7A-43D3-8B79-37D633B846F1}">
                  <asvg:svgBlip xmlns:asvg="http://schemas.microsoft.com/office/drawing/2016/SVG/main" xmlns="" r:embed="rId5"/>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752226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bg1"/>
        </a:solidFill>
        <a:effectLst/>
      </p:bgPr>
    </p:bg>
    <p:spTree>
      <p:nvGrpSpPr>
        <p:cNvPr id="1" name=""/>
        <p:cNvGrpSpPr/>
        <p:nvPr/>
      </p:nvGrpSpPr>
      <p:grpSpPr>
        <a:xfrm>
          <a:off x="0" y="0"/>
          <a:ext cx="0" cy="0"/>
          <a:chOff x="0" y="0"/>
          <a:chExt cx="0" cy="0"/>
        </a:xfrm>
      </p:grpSpPr>
      <p:sp>
        <p:nvSpPr>
          <p:cNvPr id="15" name="Vrije vorm: vorm 14">
            <a:extLst>
              <a:ext uri="{FF2B5EF4-FFF2-40B4-BE49-F238E27FC236}">
                <a16:creationId xmlns:a16="http://schemas.microsoft.com/office/drawing/2014/main" id="{A96BAE0D-3544-4191-8FE9-9FFDC378F5FB}"/>
              </a:ext>
            </a:extLst>
          </p:cNvPr>
          <p:cNvSpPr/>
          <p:nvPr userDrawn="1"/>
        </p:nvSpPr>
        <p:spPr>
          <a:xfrm>
            <a:off x="0" y="0"/>
            <a:ext cx="11113530" cy="6858000"/>
          </a:xfrm>
          <a:custGeom>
            <a:avLst/>
            <a:gdLst>
              <a:gd name="connsiteX0" fmla="*/ 0 w 11113530"/>
              <a:gd name="connsiteY0" fmla="*/ 0 h 6858000"/>
              <a:gd name="connsiteX1" fmla="*/ 11113530 w 11113530"/>
              <a:gd name="connsiteY1" fmla="*/ 0 h 6858000"/>
              <a:gd name="connsiteX2" fmla="*/ 6758033 w 11113530"/>
              <a:gd name="connsiteY2" fmla="*/ 1652502 h 6858000"/>
              <a:gd name="connsiteX3" fmla="*/ 6726314 w 11113530"/>
              <a:gd name="connsiteY3" fmla="*/ 1723004 h 6858000"/>
              <a:gd name="connsiteX4" fmla="*/ 8674563 w 11113530"/>
              <a:gd name="connsiteY4" fmla="*/ 6858000 h 6858000"/>
              <a:gd name="connsiteX5" fmla="*/ 0 w 1111353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3530" h="6858000">
                <a:moveTo>
                  <a:pt x="0" y="0"/>
                </a:moveTo>
                <a:lnTo>
                  <a:pt x="11113530" y="0"/>
                </a:lnTo>
                <a:lnTo>
                  <a:pt x="6758033" y="1652502"/>
                </a:lnTo>
                <a:cubicBezTo>
                  <a:pt x="6729805" y="1663212"/>
                  <a:pt x="6715604" y="1694776"/>
                  <a:pt x="6726314" y="1723004"/>
                </a:cubicBezTo>
                <a:lnTo>
                  <a:pt x="8674563"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en-GB" sz="1600" dirty="0" err="1"/>
          </a:p>
        </p:txBody>
      </p:sp>
      <p:sp>
        <p:nvSpPr>
          <p:cNvPr id="65" name="Tijdelijke aanduiding voor tekst 129">
            <a:extLst>
              <a:ext uri="{FF2B5EF4-FFF2-40B4-BE49-F238E27FC236}">
                <a16:creationId xmlns:a16="http://schemas.microsoft.com/office/drawing/2014/main" id="{A75128C6-DC4C-49FE-B370-A312A764A3D9}"/>
              </a:ext>
            </a:extLst>
          </p:cNvPr>
          <p:cNvSpPr>
            <a:spLocks noGrp="1"/>
          </p:cNvSpPr>
          <p:nvPr>
            <p:ph type="body" sz="quarter" idx="21" hasCustomPrompt="1"/>
          </p:nvPr>
        </p:nvSpPr>
        <p:spPr>
          <a:xfrm>
            <a:off x="7784667" y="1751654"/>
            <a:ext cx="1924280" cy="988460"/>
          </a:xfrm>
          <a:prstGeom prst="rect">
            <a:avLst/>
          </a:prstGeom>
          <a:blipFill>
            <a:blip r:embed="rId2">
              <a:extLst>
                <a:ext uri="{96DAC541-7B7A-43D3-8B79-37D633B846F1}">
                  <asvg:svgBlip xmlns:asvg="http://schemas.microsoft.com/office/drawing/2016/SVG/main" xmlns="" r:embed="rId3"/>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8" name="Rechthoek 7">
            <a:extLst>
              <a:ext uri="{FF2B5EF4-FFF2-40B4-BE49-F238E27FC236}">
                <a16:creationId xmlns:a16="http://schemas.microsoft.com/office/drawing/2014/main" id="{AF0D134E-3D13-4794-B175-1B6E157E2ACC}"/>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a:p>
        </p:txBody>
      </p:sp>
      <p:sp>
        <p:nvSpPr>
          <p:cNvPr id="5" name="Tijdelijke aanduiding voor voettekst 4">
            <a:extLst>
              <a:ext uri="{FF2B5EF4-FFF2-40B4-BE49-F238E27FC236}">
                <a16:creationId xmlns:a16="http://schemas.microsoft.com/office/drawing/2014/main" id="{9494CA00-555D-4751-8668-226BC887CEBE}"/>
              </a:ext>
            </a:extLst>
          </p:cNvPr>
          <p:cNvSpPr>
            <a:spLocks noGrp="1"/>
          </p:cNvSpPr>
          <p:nvPr>
            <p:ph type="ftr" sz="quarter" idx="11"/>
          </p:nvPr>
        </p:nvSpPr>
        <p:spPr>
          <a:xfrm>
            <a:off x="0" y="6999187"/>
            <a:ext cx="4114800" cy="151790"/>
          </a:xfrm>
          <a:prstGeom prst="rect">
            <a:avLst/>
          </a:prstGeom>
        </p:spPr>
        <p:txBody>
          <a:bodyPr/>
          <a:lstStyle/>
          <a:p>
            <a:endParaRPr lang="nl-NL" noProof="0" dirty="0"/>
          </a:p>
        </p:txBody>
      </p:sp>
      <p:sp>
        <p:nvSpPr>
          <p:cNvPr id="6" name="Tijdelijke aanduiding voor dianummer 5">
            <a:extLst>
              <a:ext uri="{FF2B5EF4-FFF2-40B4-BE49-F238E27FC236}">
                <a16:creationId xmlns:a16="http://schemas.microsoft.com/office/drawing/2014/main" id="{2D1BBC6E-F9BF-4357-8F2F-8FFB4D00068A}"/>
              </a:ext>
            </a:extLst>
          </p:cNvPr>
          <p:cNvSpPr>
            <a:spLocks noGrp="1"/>
          </p:cNvSpPr>
          <p:nvPr>
            <p:ph type="sldNum" sz="quarter" idx="12"/>
          </p:nvPr>
        </p:nvSpPr>
        <p:spPr>
          <a:xfrm>
            <a:off x="11907403" y="6999187"/>
            <a:ext cx="284597" cy="151790"/>
          </a:xfrm>
          <a:prstGeom prst="rect">
            <a:avLst/>
          </a:prstGeom>
        </p:spPr>
        <p:txBody>
          <a:bodyPr/>
          <a:lstStyle/>
          <a:p>
            <a:fld id="{D7B5DC5B-6873-43DB-ADC7-B15ACCE0DFDB}" type="slidenum">
              <a:rPr lang="nl-NL" noProof="0" smtClean="0"/>
              <a:t>‹nr.›</a:t>
            </a:fld>
            <a:endParaRPr lang="nl-NL" noProof="0" dirty="0"/>
          </a:p>
        </p:txBody>
      </p:sp>
      <p:sp>
        <p:nvSpPr>
          <p:cNvPr id="7" name="Rechthoek: afgeronde hoeken 6">
            <a:extLst>
              <a:ext uri="{FF2B5EF4-FFF2-40B4-BE49-F238E27FC236}">
                <a16:creationId xmlns:a16="http://schemas.microsoft.com/office/drawing/2014/main" id="{7D3AA19E-3DC8-4556-BC42-05B65FEB6237}"/>
              </a:ext>
            </a:extLst>
          </p:cNvPr>
          <p:cNvSpPr/>
          <p:nvPr userDrawn="1"/>
        </p:nvSpPr>
        <p:spPr>
          <a:xfrm>
            <a:off x="5492137" y="-507283"/>
            <a:ext cx="1207730"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Titeldia</a:t>
            </a:r>
          </a:p>
        </p:txBody>
      </p:sp>
      <p:sp>
        <p:nvSpPr>
          <p:cNvPr id="9" name="Titel 8">
            <a:extLst>
              <a:ext uri="{FF2B5EF4-FFF2-40B4-BE49-F238E27FC236}">
                <a16:creationId xmlns:a16="http://schemas.microsoft.com/office/drawing/2014/main" id="{4BFDE217-5B09-4F77-89F5-8C46F25010E4}"/>
              </a:ext>
            </a:extLst>
          </p:cNvPr>
          <p:cNvSpPr>
            <a:spLocks noGrp="1"/>
          </p:cNvSpPr>
          <p:nvPr userDrawn="1">
            <p:ph type="title" hasCustomPrompt="1"/>
          </p:nvPr>
        </p:nvSpPr>
        <p:spPr>
          <a:xfrm>
            <a:off x="758035" y="3267809"/>
            <a:ext cx="6096111" cy="1653400"/>
          </a:xfrm>
          <a:prstGeom prst="rect">
            <a:avLst/>
          </a:prstGeom>
          <a:noFill/>
          <a:effectLst/>
        </p:spPr>
        <p:txBody>
          <a:bodyPr wrap="none" lIns="0" tIns="0" bIns="0" anchor="b"/>
          <a:lstStyle>
            <a:lvl1pPr algn="l">
              <a:lnSpc>
                <a:spcPct val="75000"/>
              </a:lnSpc>
              <a:defRPr sz="4000">
                <a:solidFill>
                  <a:schemeClr val="bg1"/>
                </a:solidFill>
              </a:defRPr>
            </a:lvl1pPr>
          </a:lstStyle>
          <a:p>
            <a:r>
              <a:rPr lang="nl-NL" dirty="0"/>
              <a:t>Titel van de presentatie</a:t>
            </a:r>
            <a:br>
              <a:rPr lang="nl-NL" dirty="0"/>
            </a:br>
            <a:r>
              <a:rPr lang="nl-NL" dirty="0"/>
              <a:t>(Max. twee regels s.v.p.)</a:t>
            </a:r>
          </a:p>
        </p:txBody>
      </p:sp>
      <p:sp>
        <p:nvSpPr>
          <p:cNvPr id="166" name="Ondertitel 2">
            <a:extLst>
              <a:ext uri="{FF2B5EF4-FFF2-40B4-BE49-F238E27FC236}">
                <a16:creationId xmlns:a16="http://schemas.microsoft.com/office/drawing/2014/main" id="{01130D34-76EC-4D6E-9370-C2BFE507444A}"/>
              </a:ext>
            </a:extLst>
          </p:cNvPr>
          <p:cNvSpPr>
            <a:spLocks noGrp="1"/>
          </p:cNvSpPr>
          <p:nvPr userDrawn="1">
            <p:ph type="subTitle" idx="1" hasCustomPrompt="1"/>
          </p:nvPr>
        </p:nvSpPr>
        <p:spPr>
          <a:xfrm>
            <a:off x="758034" y="5104652"/>
            <a:ext cx="6096111" cy="443402"/>
          </a:xfrm>
          <a:noFill/>
        </p:spPr>
        <p:txBody>
          <a:bodyPr wrap="none" lIns="0" tIns="0" rIns="0" bIns="0" anchor="ctr">
            <a:noAutofit/>
          </a:bodyPr>
          <a:lstStyle>
            <a:lvl1pPr marL="0" indent="0" algn="l">
              <a:buNone/>
              <a:defRPr sz="28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noProof="0" dirty="0"/>
              <a:t>Ruimte voor een subtitel</a:t>
            </a:r>
          </a:p>
        </p:txBody>
      </p:sp>
      <p:sp>
        <p:nvSpPr>
          <p:cNvPr id="3" name="Tijdelijke aanduiding voor tekst 2">
            <a:extLst>
              <a:ext uri="{FF2B5EF4-FFF2-40B4-BE49-F238E27FC236}">
                <a16:creationId xmlns:a16="http://schemas.microsoft.com/office/drawing/2014/main" id="{F116698D-DCBC-4FB4-A8CD-597F77F77253}"/>
              </a:ext>
            </a:extLst>
          </p:cNvPr>
          <p:cNvSpPr>
            <a:spLocks noGrp="1"/>
          </p:cNvSpPr>
          <p:nvPr>
            <p:ph type="body" sz="quarter" idx="20" hasCustomPrompt="1"/>
          </p:nvPr>
        </p:nvSpPr>
        <p:spPr>
          <a:xfrm>
            <a:off x="758034" y="5905339"/>
            <a:ext cx="6096111" cy="316162"/>
          </a:xfrm>
        </p:spPr>
        <p:txBody>
          <a:bodyPr anchor="ctr"/>
          <a:lstStyle>
            <a:lvl1pPr>
              <a:buNone/>
              <a:defRPr>
                <a:solidFill>
                  <a:schemeClr val="bg1"/>
                </a:solidFill>
              </a:defRPr>
            </a:lvl1pPr>
            <a:lvl5pPr>
              <a:defRPr/>
            </a:lvl5pPr>
          </a:lstStyle>
          <a:p>
            <a:pPr lvl="0"/>
            <a:r>
              <a:rPr lang="nl-NL" dirty="0"/>
              <a:t>Naam Spreker, datum of extra informatie</a:t>
            </a:r>
            <a:endParaRPr lang="en-GB" dirty="0"/>
          </a:p>
        </p:txBody>
      </p:sp>
      <p:sp>
        <p:nvSpPr>
          <p:cNvPr id="4" name="Rechthoek 3">
            <a:extLst>
              <a:ext uri="{FF2B5EF4-FFF2-40B4-BE49-F238E27FC236}">
                <a16:creationId xmlns:a16="http://schemas.microsoft.com/office/drawing/2014/main" id="{A416256D-0F2C-4EC6-BE66-55ABC16AE9F0}"/>
              </a:ext>
            </a:extLst>
          </p:cNvPr>
          <p:cNvSpPr/>
          <p:nvPr userDrawn="1"/>
        </p:nvSpPr>
        <p:spPr>
          <a:xfrm>
            <a:off x="10319657" y="5631543"/>
            <a:ext cx="1587746" cy="1103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4202150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KST + AFBEEELDING (M)">
    <p:spTree>
      <p:nvGrpSpPr>
        <p:cNvPr id="1" name=""/>
        <p:cNvGrpSpPr/>
        <p:nvPr/>
      </p:nvGrpSpPr>
      <p:grpSpPr>
        <a:xfrm>
          <a:off x="0" y="0"/>
          <a:ext cx="0" cy="0"/>
          <a:chOff x="0" y="0"/>
          <a:chExt cx="0" cy="0"/>
        </a:xfrm>
      </p:grpSpPr>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6108033" y="0"/>
            <a:ext cx="6083967" cy="6858000"/>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4637317" y="-507282"/>
            <a:ext cx="2917365"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TEKST + AFBEEELDING (L)</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a:xfrm>
            <a:off x="9246568" y="6941737"/>
            <a:ext cx="2933400" cy="151790"/>
          </a:xfrm>
          <a:prstGeom prst="rect">
            <a:avLst/>
          </a:prstGeom>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1" y="6346209"/>
            <a:ext cx="4781868" cy="151790"/>
          </a:xfrm>
          <a:prstGeom prst="rect">
            <a:avLst/>
          </a:prstGeo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a:xfrm>
            <a:off x="720000" y="6317999"/>
            <a:ext cx="239141" cy="539999"/>
          </a:xfrm>
          <a:prstGeom prst="rect">
            <a:avLst/>
          </a:prstGeom>
        </p:spPr>
        <p:txBody>
          <a:bodyPr/>
          <a:lstStyle/>
          <a:p>
            <a:r>
              <a:rPr lang="nl-NL" dirty="0"/>
              <a:t>99</a:t>
            </a:r>
          </a:p>
        </p:txBody>
      </p:sp>
      <p:grpSp>
        <p:nvGrpSpPr>
          <p:cNvPr id="133" name="Groep 132">
            <a:extLst>
              <a:ext uri="{FF2B5EF4-FFF2-40B4-BE49-F238E27FC236}">
                <a16:creationId xmlns:a16="http://schemas.microsoft.com/office/drawing/2014/main" id="{F6FB8A84-1486-48BF-A6BE-815B467299B9}"/>
              </a:ext>
            </a:extLst>
          </p:cNvPr>
          <p:cNvGrpSpPr/>
          <p:nvPr userDrawn="1"/>
        </p:nvGrpSpPr>
        <p:grpSpPr>
          <a:xfrm>
            <a:off x="12377867" y="0"/>
            <a:ext cx="3593091" cy="6025208"/>
            <a:chOff x="12377867" y="0"/>
            <a:chExt cx="3593091" cy="6025208"/>
          </a:xfrm>
        </p:grpSpPr>
        <p:sp>
          <p:nvSpPr>
            <p:cNvPr id="136" name="Rechthoek 135">
              <a:extLst>
                <a:ext uri="{FF2B5EF4-FFF2-40B4-BE49-F238E27FC236}">
                  <a16:creationId xmlns:a16="http://schemas.microsoft.com/office/drawing/2014/main" id="{D493D83E-BA32-48F6-A892-91F365D76BD9}"/>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 (en opmaken)</a:t>
              </a:r>
            </a:p>
          </p:txBody>
        </p:sp>
        <p:sp>
          <p:nvSpPr>
            <p:cNvPr id="137" name="Ovaal 136">
              <a:extLst>
                <a:ext uri="{FF2B5EF4-FFF2-40B4-BE49-F238E27FC236}">
                  <a16:creationId xmlns:a16="http://schemas.microsoft.com/office/drawing/2014/main" id="{AC507173-93B4-4CF6-9515-12920DAE8F84}"/>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8" name="Rechthoek 137">
              <a:extLst>
                <a:ext uri="{FF2B5EF4-FFF2-40B4-BE49-F238E27FC236}">
                  <a16:creationId xmlns:a16="http://schemas.microsoft.com/office/drawing/2014/main" id="{B684C64D-3808-46C2-90A7-BF0A39D489C8}"/>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39" name="Groep 138">
              <a:extLst>
                <a:ext uri="{FF2B5EF4-FFF2-40B4-BE49-F238E27FC236}">
                  <a16:creationId xmlns:a16="http://schemas.microsoft.com/office/drawing/2014/main" id="{A30EF392-5ACE-42F6-866C-4631CE10FC4C}"/>
                </a:ext>
              </a:extLst>
            </p:cNvPr>
            <p:cNvGrpSpPr/>
            <p:nvPr userDrawn="1"/>
          </p:nvGrpSpPr>
          <p:grpSpPr>
            <a:xfrm>
              <a:off x="12847853" y="1231351"/>
              <a:ext cx="294789" cy="318834"/>
              <a:chOff x="14466489" y="1001522"/>
              <a:chExt cx="290627" cy="314333"/>
            </a:xfrm>
          </p:grpSpPr>
          <p:sp>
            <p:nvSpPr>
              <p:cNvPr id="179" name="Rechthoek 178">
                <a:extLst>
                  <a:ext uri="{FF2B5EF4-FFF2-40B4-BE49-F238E27FC236}">
                    <a16:creationId xmlns:a16="http://schemas.microsoft.com/office/drawing/2014/main" id="{4D4117BC-E488-4000-8918-542AD7A4668F}"/>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80" name="Ovaal 179">
                <a:extLst>
                  <a:ext uri="{FF2B5EF4-FFF2-40B4-BE49-F238E27FC236}">
                    <a16:creationId xmlns:a16="http://schemas.microsoft.com/office/drawing/2014/main" id="{5BC23415-07EC-44D1-BBFF-C20A251793B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81" name="Vrije vorm: vorm 180">
                <a:extLst>
                  <a:ext uri="{FF2B5EF4-FFF2-40B4-BE49-F238E27FC236}">
                    <a16:creationId xmlns:a16="http://schemas.microsoft.com/office/drawing/2014/main" id="{4971E64A-2D2E-4AC4-BB49-3A87FDF6C2B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82" name="Rechthoek: afgeronde hoeken 181">
                <a:extLst>
                  <a:ext uri="{FF2B5EF4-FFF2-40B4-BE49-F238E27FC236}">
                    <a16:creationId xmlns:a16="http://schemas.microsoft.com/office/drawing/2014/main" id="{84EA8E25-9F51-4A2C-B924-CEA77ECE2F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83" name="Rechte verbindingslijn 182">
                <a:extLst>
                  <a:ext uri="{FF2B5EF4-FFF2-40B4-BE49-F238E27FC236}">
                    <a16:creationId xmlns:a16="http://schemas.microsoft.com/office/drawing/2014/main" id="{67135207-F827-400A-8D0B-16CA83D558D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Rechte verbindingslijn 183">
                <a:extLst>
                  <a:ext uri="{FF2B5EF4-FFF2-40B4-BE49-F238E27FC236}">
                    <a16:creationId xmlns:a16="http://schemas.microsoft.com/office/drawing/2014/main" id="{B23E6639-8132-41E3-AEF9-96ACC6C21095}"/>
                  </a:ext>
                </a:extLst>
              </p:cNvPr>
              <p:cNvCxnSpPr>
                <a:cxnSpLocks/>
                <a:stCxn id="18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0" name="Ovaal 139">
              <a:extLst>
                <a:ext uri="{FF2B5EF4-FFF2-40B4-BE49-F238E27FC236}">
                  <a16:creationId xmlns:a16="http://schemas.microsoft.com/office/drawing/2014/main" id="{E57CFCA2-8FC8-43F7-A065-98E7913C2E97}"/>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1" name="Rechthoek 140">
              <a:extLst>
                <a:ext uri="{FF2B5EF4-FFF2-40B4-BE49-F238E27FC236}">
                  <a16:creationId xmlns:a16="http://schemas.microsoft.com/office/drawing/2014/main" id="{8498A048-7202-4014-93AB-0383EF52F04A}"/>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2" name="Groep 141">
              <a:extLst>
                <a:ext uri="{FF2B5EF4-FFF2-40B4-BE49-F238E27FC236}">
                  <a16:creationId xmlns:a16="http://schemas.microsoft.com/office/drawing/2014/main" id="{416BB13C-F5A9-457F-B9D8-B26A153D5472}"/>
                </a:ext>
              </a:extLst>
            </p:cNvPr>
            <p:cNvGrpSpPr/>
            <p:nvPr userDrawn="1"/>
          </p:nvGrpSpPr>
          <p:grpSpPr>
            <a:xfrm>
              <a:off x="12852713" y="2164285"/>
              <a:ext cx="825500" cy="209550"/>
              <a:chOff x="13504624" y="2482850"/>
              <a:chExt cx="825500" cy="209550"/>
            </a:xfrm>
          </p:grpSpPr>
          <p:sp>
            <p:nvSpPr>
              <p:cNvPr id="176" name="Rechthoek 175">
                <a:extLst>
                  <a:ext uri="{FF2B5EF4-FFF2-40B4-BE49-F238E27FC236}">
                    <a16:creationId xmlns:a16="http://schemas.microsoft.com/office/drawing/2014/main" id="{0747710E-C6C4-4B74-994C-623C4C711B0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77" name="Rechte verbindingslijn 176">
                <a:extLst>
                  <a:ext uri="{FF2B5EF4-FFF2-40B4-BE49-F238E27FC236}">
                    <a16:creationId xmlns:a16="http://schemas.microsoft.com/office/drawing/2014/main" id="{76D9A0A1-4DCD-4189-87C0-B6C6323B7C1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8" name="Gelijkbenige driehoek 177">
                <a:extLst>
                  <a:ext uri="{FF2B5EF4-FFF2-40B4-BE49-F238E27FC236}">
                    <a16:creationId xmlns:a16="http://schemas.microsoft.com/office/drawing/2014/main" id="{DC010754-CD5C-4211-B999-53D115A371F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43" name="Ovaal 142">
              <a:extLst>
                <a:ext uri="{FF2B5EF4-FFF2-40B4-BE49-F238E27FC236}">
                  <a16:creationId xmlns:a16="http://schemas.microsoft.com/office/drawing/2014/main" id="{3C281F09-7556-4D4C-8635-7CF0A319F312}"/>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4" name="Rechthoek 143">
              <a:extLst>
                <a:ext uri="{FF2B5EF4-FFF2-40B4-BE49-F238E27FC236}">
                  <a16:creationId xmlns:a16="http://schemas.microsoft.com/office/drawing/2014/main" id="{026CF5B1-D6B7-409D-BCA4-8824C28498D5}"/>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6" name="Ovaal 145">
              <a:extLst>
                <a:ext uri="{FF2B5EF4-FFF2-40B4-BE49-F238E27FC236}">
                  <a16:creationId xmlns:a16="http://schemas.microsoft.com/office/drawing/2014/main" id="{FFC8CC85-5B14-48A5-864E-229761873722}"/>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47" name="Rechthoek 146">
              <a:extLst>
                <a:ext uri="{FF2B5EF4-FFF2-40B4-BE49-F238E27FC236}">
                  <a16:creationId xmlns:a16="http://schemas.microsoft.com/office/drawing/2014/main" id="{3F076506-91CE-4ED0-87A9-9EB97E6836BB}"/>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148" name="Rechthoek 147">
              <a:extLst>
                <a:ext uri="{FF2B5EF4-FFF2-40B4-BE49-F238E27FC236}">
                  <a16:creationId xmlns:a16="http://schemas.microsoft.com/office/drawing/2014/main" id="{54BF5FEB-6DBA-4000-A054-1C25C8FE7950}"/>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149" name="Groep 148">
              <a:extLst>
                <a:ext uri="{FF2B5EF4-FFF2-40B4-BE49-F238E27FC236}">
                  <a16:creationId xmlns:a16="http://schemas.microsoft.com/office/drawing/2014/main" id="{16A5609E-5E62-4E7E-AC10-6D2303DCD8A1}"/>
                </a:ext>
              </a:extLst>
            </p:cNvPr>
            <p:cNvGrpSpPr/>
            <p:nvPr userDrawn="1"/>
          </p:nvGrpSpPr>
          <p:grpSpPr>
            <a:xfrm>
              <a:off x="13678213" y="3399207"/>
              <a:ext cx="1222990" cy="563933"/>
              <a:chOff x="-2485819" y="3399207"/>
              <a:chExt cx="1222990" cy="563933"/>
            </a:xfrm>
          </p:grpSpPr>
          <p:sp>
            <p:nvSpPr>
              <p:cNvPr id="153" name="Rechthoek 152">
                <a:extLst>
                  <a:ext uri="{FF2B5EF4-FFF2-40B4-BE49-F238E27FC236}">
                    <a16:creationId xmlns:a16="http://schemas.microsoft.com/office/drawing/2014/main" id="{B730A2E4-E845-40A4-9DAA-3AEEA6630E06}"/>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54" name="Rechthoek 153">
                <a:extLst>
                  <a:ext uri="{FF2B5EF4-FFF2-40B4-BE49-F238E27FC236}">
                    <a16:creationId xmlns:a16="http://schemas.microsoft.com/office/drawing/2014/main" id="{ED6B58C8-BA70-45FF-92DF-80E14CCE5004}"/>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55" name="Groep 154">
                <a:extLst>
                  <a:ext uri="{FF2B5EF4-FFF2-40B4-BE49-F238E27FC236}">
                    <a16:creationId xmlns:a16="http://schemas.microsoft.com/office/drawing/2014/main" id="{2A108DC2-34F6-4B1D-B434-EF520D673271}"/>
                  </a:ext>
                </a:extLst>
              </p:cNvPr>
              <p:cNvGrpSpPr/>
              <p:nvPr userDrawn="1"/>
            </p:nvGrpSpPr>
            <p:grpSpPr>
              <a:xfrm>
                <a:off x="-2403869" y="3460544"/>
                <a:ext cx="155951" cy="131922"/>
                <a:chOff x="12968836" y="3354170"/>
                <a:chExt cx="404806" cy="342433"/>
              </a:xfrm>
            </p:grpSpPr>
            <p:sp>
              <p:nvSpPr>
                <p:cNvPr id="168" name="Rechthoek: afgeronde hoeken 167">
                  <a:extLst>
                    <a:ext uri="{FF2B5EF4-FFF2-40B4-BE49-F238E27FC236}">
                      <a16:creationId xmlns:a16="http://schemas.microsoft.com/office/drawing/2014/main" id="{D909BCF1-771F-48CC-8F3C-B2207D9ADFD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69" name="Rechthoek 168">
                  <a:extLst>
                    <a:ext uri="{FF2B5EF4-FFF2-40B4-BE49-F238E27FC236}">
                      <a16:creationId xmlns:a16="http://schemas.microsoft.com/office/drawing/2014/main" id="{A43D1571-47DF-492D-AB6A-510B6555D6F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0" name="Rechthoek 169">
                  <a:extLst>
                    <a:ext uri="{FF2B5EF4-FFF2-40B4-BE49-F238E27FC236}">
                      <a16:creationId xmlns:a16="http://schemas.microsoft.com/office/drawing/2014/main" id="{D3C9A913-E335-46FE-88C6-52B1F22F237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1" name="Rechthoek 170">
                  <a:extLst>
                    <a:ext uri="{FF2B5EF4-FFF2-40B4-BE49-F238E27FC236}">
                      <a16:creationId xmlns:a16="http://schemas.microsoft.com/office/drawing/2014/main" id="{30B9779F-F6DB-44D8-9599-2A44F194E0C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2" name="Rechthoek 171">
                  <a:extLst>
                    <a:ext uri="{FF2B5EF4-FFF2-40B4-BE49-F238E27FC236}">
                      <a16:creationId xmlns:a16="http://schemas.microsoft.com/office/drawing/2014/main" id="{B05E9C9C-6F85-4A86-AE9D-B381403BA3C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3" name="Rechthoek 172">
                  <a:extLst>
                    <a:ext uri="{FF2B5EF4-FFF2-40B4-BE49-F238E27FC236}">
                      <a16:creationId xmlns:a16="http://schemas.microsoft.com/office/drawing/2014/main" id="{465FD3EF-C482-4CCB-A1AD-E9CCEC683CE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56" name="Groep 155">
                <a:extLst>
                  <a:ext uri="{FF2B5EF4-FFF2-40B4-BE49-F238E27FC236}">
                    <a16:creationId xmlns:a16="http://schemas.microsoft.com/office/drawing/2014/main" id="{DD89FADE-F6A3-4BEE-8233-26CD31EBDA91}"/>
                  </a:ext>
                </a:extLst>
              </p:cNvPr>
              <p:cNvGrpSpPr/>
              <p:nvPr userDrawn="1"/>
            </p:nvGrpSpPr>
            <p:grpSpPr>
              <a:xfrm>
                <a:off x="-2423424" y="3690208"/>
                <a:ext cx="166739" cy="218963"/>
                <a:chOff x="12940828" y="3950597"/>
                <a:chExt cx="432813" cy="568367"/>
              </a:xfrm>
            </p:grpSpPr>
            <p:grpSp>
              <p:nvGrpSpPr>
                <p:cNvPr id="160" name="Groep 159">
                  <a:extLst>
                    <a:ext uri="{FF2B5EF4-FFF2-40B4-BE49-F238E27FC236}">
                      <a16:creationId xmlns:a16="http://schemas.microsoft.com/office/drawing/2014/main" id="{F13A9885-561D-418D-9CFF-A3A5326AD9C2}"/>
                    </a:ext>
                  </a:extLst>
                </p:cNvPr>
                <p:cNvGrpSpPr/>
                <p:nvPr userDrawn="1"/>
              </p:nvGrpSpPr>
              <p:grpSpPr>
                <a:xfrm>
                  <a:off x="13000382" y="4006891"/>
                  <a:ext cx="373259" cy="315747"/>
                  <a:chOff x="12968836" y="3354170"/>
                  <a:chExt cx="404806" cy="342433"/>
                </a:xfrm>
              </p:grpSpPr>
              <p:sp>
                <p:nvSpPr>
                  <p:cNvPr id="162" name="Rechthoek: afgeronde hoeken 161">
                    <a:extLst>
                      <a:ext uri="{FF2B5EF4-FFF2-40B4-BE49-F238E27FC236}">
                        <a16:creationId xmlns:a16="http://schemas.microsoft.com/office/drawing/2014/main" id="{03AD5197-2E99-4B35-8202-67875700E7A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63" name="Rechthoek 162">
                    <a:extLst>
                      <a:ext uri="{FF2B5EF4-FFF2-40B4-BE49-F238E27FC236}">
                        <a16:creationId xmlns:a16="http://schemas.microsoft.com/office/drawing/2014/main" id="{E1AB26F8-ABB2-428D-8998-D4F9E0E905D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4" name="Rechthoek 163">
                    <a:extLst>
                      <a:ext uri="{FF2B5EF4-FFF2-40B4-BE49-F238E27FC236}">
                        <a16:creationId xmlns:a16="http://schemas.microsoft.com/office/drawing/2014/main" id="{E67A41A0-D221-45DD-844D-9B63E0F4BD6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5" name="Rechthoek 164">
                    <a:extLst>
                      <a:ext uri="{FF2B5EF4-FFF2-40B4-BE49-F238E27FC236}">
                        <a16:creationId xmlns:a16="http://schemas.microsoft.com/office/drawing/2014/main" id="{41DE318F-D19E-4932-B5BC-9A2383F1C83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6" name="Rechthoek 165">
                    <a:extLst>
                      <a:ext uri="{FF2B5EF4-FFF2-40B4-BE49-F238E27FC236}">
                        <a16:creationId xmlns:a16="http://schemas.microsoft.com/office/drawing/2014/main" id="{5523B136-94CD-4D71-A93C-7764BB93EC5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7" name="Rechthoek 166">
                    <a:extLst>
                      <a:ext uri="{FF2B5EF4-FFF2-40B4-BE49-F238E27FC236}">
                        <a16:creationId xmlns:a16="http://schemas.microsoft.com/office/drawing/2014/main" id="{8B61CAC5-4CA5-401D-8C05-161D95D30CC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161" name="Boog 160">
                  <a:extLst>
                    <a:ext uri="{FF2B5EF4-FFF2-40B4-BE49-F238E27FC236}">
                      <a16:creationId xmlns:a16="http://schemas.microsoft.com/office/drawing/2014/main" id="{9A2904E4-AD63-4390-9AF9-2C5FCA25683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57" name="Tekstvak 156">
                <a:extLst>
                  <a:ext uri="{FF2B5EF4-FFF2-40B4-BE49-F238E27FC236}">
                    <a16:creationId xmlns:a16="http://schemas.microsoft.com/office/drawing/2014/main" id="{5F2D135A-5E85-420A-A698-6730CE844F91}"/>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158" name="Tekstvak 157">
                <a:extLst>
                  <a:ext uri="{FF2B5EF4-FFF2-40B4-BE49-F238E27FC236}">
                    <a16:creationId xmlns:a16="http://schemas.microsoft.com/office/drawing/2014/main" id="{ED6752F0-6202-4D44-9C2C-B402AF8F0C53}"/>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159" name="Vrije vorm: vorm 158">
                <a:extLst>
                  <a:ext uri="{FF2B5EF4-FFF2-40B4-BE49-F238E27FC236}">
                    <a16:creationId xmlns:a16="http://schemas.microsoft.com/office/drawing/2014/main" id="{04BA9C83-78FD-4B70-9AA6-9A1861236DD4}"/>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150" name="Groep 149">
              <a:extLst>
                <a:ext uri="{FF2B5EF4-FFF2-40B4-BE49-F238E27FC236}">
                  <a16:creationId xmlns:a16="http://schemas.microsoft.com/office/drawing/2014/main" id="{B1B97C04-9B76-4EC5-9CED-F1C304CF7868}"/>
                </a:ext>
              </a:extLst>
            </p:cNvPr>
            <p:cNvGrpSpPr/>
            <p:nvPr userDrawn="1"/>
          </p:nvGrpSpPr>
          <p:grpSpPr>
            <a:xfrm>
              <a:off x="12844617" y="4872994"/>
              <a:ext cx="2843058" cy="862695"/>
              <a:chOff x="12844617" y="4872994"/>
              <a:chExt cx="2843058" cy="862695"/>
            </a:xfrm>
          </p:grpSpPr>
          <p:pic>
            <p:nvPicPr>
              <p:cNvPr id="151" name="Afbeelding 150">
                <a:extLst>
                  <a:ext uri="{FF2B5EF4-FFF2-40B4-BE49-F238E27FC236}">
                    <a16:creationId xmlns:a16="http://schemas.microsoft.com/office/drawing/2014/main" id="{88B5FDE6-57EF-4715-A5B7-391B2D3BEED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52" name="Afbeelding 151">
                <a:extLst>
                  <a:ext uri="{FF2B5EF4-FFF2-40B4-BE49-F238E27FC236}">
                    <a16:creationId xmlns:a16="http://schemas.microsoft.com/office/drawing/2014/main" id="{A79CB116-DCC9-430A-A2D4-02D7FEF1D4A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131" name="Tijdelijke aanduiding voor verticale tekst 2">
            <a:extLst>
              <a:ext uri="{FF2B5EF4-FFF2-40B4-BE49-F238E27FC236}">
                <a16:creationId xmlns:a16="http://schemas.microsoft.com/office/drawing/2014/main" id="{CE07B32E-AF5D-4C4E-BA0F-AD2F3296ABE1}"/>
              </a:ext>
            </a:extLst>
          </p:cNvPr>
          <p:cNvSpPr>
            <a:spLocks noGrp="1"/>
          </p:cNvSpPr>
          <p:nvPr>
            <p:ph type="body" orient="vert" idx="1" hasCustomPrompt="1"/>
          </p:nvPr>
        </p:nvSpPr>
        <p:spPr>
          <a:xfrm>
            <a:off x="766603" y="1514764"/>
            <a:ext cx="4570641" cy="3814618"/>
          </a:xfrm>
          <a:prstGeom prst="rect">
            <a:avLst/>
          </a:prstGeo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185" name="Titel 12">
            <a:extLst>
              <a:ext uri="{FF2B5EF4-FFF2-40B4-BE49-F238E27FC236}">
                <a16:creationId xmlns:a16="http://schemas.microsoft.com/office/drawing/2014/main" id="{26B87D6D-7213-482D-9A43-31AEDBEE8398}"/>
              </a:ext>
            </a:extLst>
          </p:cNvPr>
          <p:cNvSpPr>
            <a:spLocks noGrp="1"/>
          </p:cNvSpPr>
          <p:nvPr>
            <p:ph type="title" hasCustomPrompt="1"/>
          </p:nvPr>
        </p:nvSpPr>
        <p:spPr>
          <a:xfrm>
            <a:off x="766603" y="759932"/>
            <a:ext cx="4570641" cy="471420"/>
          </a:xfrm>
          <a:prstGeom prst="rect">
            <a:avLst/>
          </a:prstGeom>
        </p:spPr>
        <p:txBody>
          <a:bodyPr tIns="0" anchor="t"/>
          <a:lstStyle>
            <a:lvl1pPr>
              <a:lnSpc>
                <a:spcPct val="80000"/>
              </a:lnSpc>
              <a:defRPr sz="3500"/>
            </a:lvl1pPr>
          </a:lstStyle>
          <a:p>
            <a:r>
              <a:rPr lang="nl-NL" noProof="0" dirty="0"/>
              <a:t>Plaats titel hier</a:t>
            </a:r>
            <a:endParaRPr lang="nl-NL" dirty="0"/>
          </a:p>
        </p:txBody>
      </p:sp>
      <p:grpSp>
        <p:nvGrpSpPr>
          <p:cNvPr id="189" name="Groep 188">
            <a:extLst>
              <a:ext uri="{FF2B5EF4-FFF2-40B4-BE49-F238E27FC236}">
                <a16:creationId xmlns:a16="http://schemas.microsoft.com/office/drawing/2014/main" id="{00ADB285-5B48-4524-8AFA-38128D450BD8}"/>
              </a:ext>
            </a:extLst>
          </p:cNvPr>
          <p:cNvGrpSpPr/>
          <p:nvPr userDrawn="1"/>
        </p:nvGrpSpPr>
        <p:grpSpPr>
          <a:xfrm>
            <a:off x="-3786165" y="0"/>
            <a:ext cx="3593091" cy="4442646"/>
            <a:chOff x="-3786165" y="0"/>
            <a:chExt cx="3593091" cy="4442646"/>
          </a:xfrm>
        </p:grpSpPr>
        <p:sp>
          <p:nvSpPr>
            <p:cNvPr id="193" name="Rechthoek 192">
              <a:extLst>
                <a:ext uri="{FF2B5EF4-FFF2-40B4-BE49-F238E27FC236}">
                  <a16:creationId xmlns:a16="http://schemas.microsoft.com/office/drawing/2014/main" id="{748826F8-4501-45AA-B3FD-AC7265AC0BDB}"/>
                </a:ext>
              </a:extLst>
            </p:cNvPr>
            <p:cNvSpPr/>
            <p:nvPr userDrawn="1"/>
          </p:nvSpPr>
          <p:spPr>
            <a:xfrm>
              <a:off x="-3786165" y="0"/>
              <a:ext cx="3593091" cy="444264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94" name="Ovaal 193">
              <a:extLst>
                <a:ext uri="{FF2B5EF4-FFF2-40B4-BE49-F238E27FC236}">
                  <a16:creationId xmlns:a16="http://schemas.microsoft.com/office/drawing/2014/main" id="{3565D1FD-E744-4065-81C6-ED8652DD4843}"/>
                </a:ext>
              </a:extLst>
            </p:cNvPr>
            <p:cNvSpPr/>
            <p:nvPr userDrawn="1"/>
          </p:nvSpPr>
          <p:spPr>
            <a:xfrm>
              <a:off x="-3604183" y="16875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5" name="Rechthoek 194">
              <a:extLst>
                <a:ext uri="{FF2B5EF4-FFF2-40B4-BE49-F238E27FC236}">
                  <a16:creationId xmlns:a16="http://schemas.microsoft.com/office/drawing/2014/main" id="{38A056DD-3740-4664-8DE3-AF2F71FBC1EA}"/>
                </a:ext>
              </a:extLst>
            </p:cNvPr>
            <p:cNvSpPr/>
            <p:nvPr userDrawn="1"/>
          </p:nvSpPr>
          <p:spPr>
            <a:xfrm>
              <a:off x="-3319415" y="1687539"/>
              <a:ext cx="2949220" cy="180000"/>
            </a:xfrm>
            <a:prstGeom prst="rect">
              <a:avLst/>
            </a:prstGeom>
            <a:noFill/>
            <a:ln w="25400" cap="flat" cmpd="sng" algn="ctr">
              <a:noFill/>
              <a:prstDash val="solid"/>
            </a:ln>
            <a:effectLst/>
          </p:spPr>
          <p:txBody>
            <a:bodyPr lIns="0" tIns="0" rIns="0" bIns="0" rtlCol="0" anchor="ctr"/>
            <a:lstStyle/>
            <a:p>
              <a:pPr marL="174625" marR="0" lvl="0" indent="-174625" algn="l" defTabSz="914400" rtl="0" eaLnBrk="1" fontAlgn="auto" latinLnBrk="0" hangingPunct="1">
                <a:lnSpc>
                  <a:spcPct val="90000"/>
                </a:lnSpc>
                <a:spcBef>
                  <a:spcPts val="400"/>
                </a:spcBef>
                <a:spcAft>
                  <a:spcPts val="400"/>
                </a:spcAft>
                <a:buClr>
                  <a:srgbClr val="003D80"/>
                </a:buClr>
                <a:buSzTx/>
                <a:buFont typeface="Arial" panose="020B0604020202020204" pitchFamily="34" charset="0"/>
                <a:buChar char="•"/>
                <a:tabLst/>
                <a:defRPr/>
              </a:pP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96" name="Ovaal 195">
              <a:extLst>
                <a:ext uri="{FF2B5EF4-FFF2-40B4-BE49-F238E27FC236}">
                  <a16:creationId xmlns:a16="http://schemas.microsoft.com/office/drawing/2014/main" id="{3606FAFB-ADD7-4973-8161-39EEE739C65E}"/>
                </a:ext>
              </a:extLst>
            </p:cNvPr>
            <p:cNvSpPr/>
            <p:nvPr userDrawn="1"/>
          </p:nvSpPr>
          <p:spPr>
            <a:xfrm>
              <a:off x="-3604183" y="19839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97" name="Rechthoek 196">
              <a:extLst>
                <a:ext uri="{FF2B5EF4-FFF2-40B4-BE49-F238E27FC236}">
                  <a16:creationId xmlns:a16="http://schemas.microsoft.com/office/drawing/2014/main" id="{B4CB7DF7-A7D8-43AA-A2BE-893D4424AD4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Je opties zijn:</a:t>
              </a:r>
            </a:p>
          </p:txBody>
        </p:sp>
        <p:sp>
          <p:nvSpPr>
            <p:cNvPr id="198" name="Rechthoek 197">
              <a:extLst>
                <a:ext uri="{FF2B5EF4-FFF2-40B4-BE49-F238E27FC236}">
                  <a16:creationId xmlns:a16="http://schemas.microsoft.com/office/drawing/2014/main" id="{561F3CFF-257D-403C-A114-27D7AC07A347}"/>
                </a:ext>
              </a:extLst>
            </p:cNvPr>
            <p:cNvSpPr/>
            <p:nvPr userDrawn="1"/>
          </p:nvSpPr>
          <p:spPr>
            <a:xfrm>
              <a:off x="-3319415" y="1983919"/>
              <a:ext cx="2949220" cy="180000"/>
            </a:xfrm>
            <a:prstGeom prst="rect">
              <a:avLst/>
            </a:prstGeom>
            <a:noFill/>
            <a:ln w="25400" cap="flat" cmpd="sng" algn="ctr">
              <a:noFill/>
              <a:prstDash val="solid"/>
            </a:ln>
            <a:effectLst/>
          </p:spPr>
          <p:txBody>
            <a:bodyPr lIns="0" tIns="0" rIns="0" bIns="0" rtlCol="0" anchor="ctr"/>
            <a:lstStyle/>
            <a:p>
              <a:pPr marL="355600" marR="0" lvl="1" indent="-17780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#1</a:t>
              </a:r>
            </a:p>
          </p:txBody>
        </p:sp>
        <p:sp>
          <p:nvSpPr>
            <p:cNvPr id="199" name="Ovaal 198">
              <a:extLst>
                <a:ext uri="{FF2B5EF4-FFF2-40B4-BE49-F238E27FC236}">
                  <a16:creationId xmlns:a16="http://schemas.microsoft.com/office/drawing/2014/main" id="{41EBB989-1D45-4472-97E1-36FAC60EFD4C}"/>
                </a:ext>
              </a:extLst>
            </p:cNvPr>
            <p:cNvSpPr/>
            <p:nvPr userDrawn="1"/>
          </p:nvSpPr>
          <p:spPr>
            <a:xfrm>
              <a:off x="-3604183" y="22802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0" name="Rechthoek 199">
              <a:extLst>
                <a:ext uri="{FF2B5EF4-FFF2-40B4-BE49-F238E27FC236}">
                  <a16:creationId xmlns:a16="http://schemas.microsoft.com/office/drawing/2014/main" id="{94F5E9A3-7733-421A-93A8-6F8DEEE952DA}"/>
                </a:ext>
              </a:extLst>
            </p:cNvPr>
            <p:cNvSpPr/>
            <p:nvPr userDrawn="1"/>
          </p:nvSpPr>
          <p:spPr>
            <a:xfrm>
              <a:off x="-3319415" y="2280299"/>
              <a:ext cx="2949220" cy="180000"/>
            </a:xfrm>
            <a:prstGeom prst="rect">
              <a:avLst/>
            </a:prstGeom>
            <a:noFill/>
            <a:ln w="25400" cap="flat" cmpd="sng" algn="ctr">
              <a:noFill/>
              <a:prstDash val="solid"/>
            </a:ln>
            <a:effectLst/>
          </p:spPr>
          <p:txBody>
            <a:bodyPr lIns="0" tIns="0" rIns="0" bIns="0" rtlCol="0" anchor="ctr"/>
            <a:lstStyle/>
            <a:p>
              <a:pPr marL="531813" marR="0" lvl="2" indent="-17145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#2</a:t>
              </a:r>
            </a:p>
          </p:txBody>
        </p:sp>
        <p:sp>
          <p:nvSpPr>
            <p:cNvPr id="201" name="Ovaal 200">
              <a:extLst>
                <a:ext uri="{FF2B5EF4-FFF2-40B4-BE49-F238E27FC236}">
                  <a16:creationId xmlns:a16="http://schemas.microsoft.com/office/drawing/2014/main" id="{B6C50F7C-F27A-4897-A799-4AEBA75772E3}"/>
                </a:ext>
              </a:extLst>
            </p:cNvPr>
            <p:cNvSpPr/>
            <p:nvPr userDrawn="1"/>
          </p:nvSpPr>
          <p:spPr>
            <a:xfrm>
              <a:off x="-3604183" y="257667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02" name="Rechthoek 201">
              <a:extLst>
                <a:ext uri="{FF2B5EF4-FFF2-40B4-BE49-F238E27FC236}">
                  <a16:creationId xmlns:a16="http://schemas.microsoft.com/office/drawing/2014/main" id="{83E5869F-9F9D-445D-8F48-20D17237D399}"/>
                </a:ext>
              </a:extLst>
            </p:cNvPr>
            <p:cNvSpPr/>
            <p:nvPr userDrawn="1"/>
          </p:nvSpPr>
          <p:spPr>
            <a:xfrm>
              <a:off x="-3319415" y="2576679"/>
              <a:ext cx="2949220" cy="180000"/>
            </a:xfrm>
            <a:prstGeom prst="rect">
              <a:avLst/>
            </a:prstGeom>
            <a:noFill/>
            <a:ln w="25400" cap="flat" cmpd="sng" algn="ctr">
              <a:noFill/>
              <a:prstDash val="solid"/>
            </a:ln>
            <a:effectLst/>
          </p:spPr>
          <p:txBody>
            <a:bodyPr lIns="0" tIns="0" rIns="0" bIns="0" rtlCol="0" anchor="ctr"/>
            <a:lstStyle/>
            <a:p>
              <a:pPr marL="0" marR="0" lvl="3"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Leestekst</a:t>
              </a:r>
            </a:p>
          </p:txBody>
        </p:sp>
        <p:sp>
          <p:nvSpPr>
            <p:cNvPr id="203" name="Ovaal 202">
              <a:extLst>
                <a:ext uri="{FF2B5EF4-FFF2-40B4-BE49-F238E27FC236}">
                  <a16:creationId xmlns:a16="http://schemas.microsoft.com/office/drawing/2014/main" id="{5573B863-548B-4FF0-AB8A-297EB9DD0D9C}"/>
                </a:ext>
              </a:extLst>
            </p:cNvPr>
            <p:cNvSpPr/>
            <p:nvPr userDrawn="1"/>
          </p:nvSpPr>
          <p:spPr>
            <a:xfrm>
              <a:off x="-3604183" y="28730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04" name="Rechthoek 203">
              <a:extLst>
                <a:ext uri="{FF2B5EF4-FFF2-40B4-BE49-F238E27FC236}">
                  <a16:creationId xmlns:a16="http://schemas.microsoft.com/office/drawing/2014/main" id="{18DE3D8F-2A8D-4679-830F-0A32F30742DA}"/>
                </a:ext>
              </a:extLst>
            </p:cNvPr>
            <p:cNvSpPr/>
            <p:nvPr userDrawn="1"/>
          </p:nvSpPr>
          <p:spPr>
            <a:xfrm>
              <a:off x="-3319415" y="2873059"/>
              <a:ext cx="2949220" cy="180000"/>
            </a:xfrm>
            <a:prstGeom prst="rect">
              <a:avLst/>
            </a:prstGeom>
            <a:noFill/>
            <a:ln w="25400" cap="flat" cmpd="sng" algn="ctr">
              <a:noFill/>
              <a:prstDash val="solid"/>
            </a:ln>
            <a:effectLst/>
          </p:spPr>
          <p:txBody>
            <a:bodyPr lIns="0" tIns="0" rIns="0" bIns="0" rtlCol="0" anchor="ctr"/>
            <a:lstStyle/>
            <a:p>
              <a:pPr marL="0" marR="0" lvl="4" indent="0" algn="l" defTabSz="914400" rtl="0" eaLnBrk="1" fontAlgn="auto" latinLnBrk="0" hangingPunct="1">
                <a:lnSpc>
                  <a:spcPct val="90000"/>
                </a:lnSpc>
                <a:spcBef>
                  <a:spcPts val="400"/>
                </a:spcBef>
                <a:spcAft>
                  <a:spcPts val="600"/>
                </a:spcAft>
                <a:buClrTx/>
                <a:buSzTx/>
                <a:buFont typeface="Arial" panose="020B0604020202020204" pitchFamily="34" charset="0"/>
                <a:buNone/>
                <a:tabLst/>
                <a:defRPr/>
              </a:pPr>
              <a:r>
                <a:rPr kumimoji="0" lang="nl-NL" sz="1600" b="1" i="0" u="none" strike="noStrike" kern="1200" cap="none" spc="0" normalizeH="0" baseline="0" noProof="0" dirty="0">
                  <a:ln>
                    <a:noFill/>
                  </a:ln>
                  <a:solidFill>
                    <a:schemeClr val="accent2"/>
                  </a:solidFill>
                  <a:effectLst/>
                  <a:uLnTx/>
                  <a:uFillTx/>
                  <a:latin typeface="Calibri"/>
                  <a:ea typeface="+mn-ea"/>
                  <a:cs typeface="+mn-cs"/>
                </a:rPr>
                <a:t>Subtitel #1</a:t>
              </a:r>
            </a:p>
          </p:txBody>
        </p:sp>
        <p:sp>
          <p:nvSpPr>
            <p:cNvPr id="205" name="Ovaal 204">
              <a:extLst>
                <a:ext uri="{FF2B5EF4-FFF2-40B4-BE49-F238E27FC236}">
                  <a16:creationId xmlns:a16="http://schemas.microsoft.com/office/drawing/2014/main" id="{E3D9B1DE-E3DC-478C-A754-C0B8F90A59B4}"/>
                </a:ext>
              </a:extLst>
            </p:cNvPr>
            <p:cNvSpPr/>
            <p:nvPr userDrawn="1"/>
          </p:nvSpPr>
          <p:spPr>
            <a:xfrm>
              <a:off x="-3604183" y="31694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06" name="Rechthoek 205">
              <a:extLst>
                <a:ext uri="{FF2B5EF4-FFF2-40B4-BE49-F238E27FC236}">
                  <a16:creationId xmlns:a16="http://schemas.microsoft.com/office/drawing/2014/main" id="{551FACC6-A6F0-49B6-A2CD-D03266DFFF2C}"/>
                </a:ext>
              </a:extLst>
            </p:cNvPr>
            <p:cNvSpPr/>
            <p:nvPr userDrawn="1"/>
          </p:nvSpPr>
          <p:spPr>
            <a:xfrm>
              <a:off x="-3319415" y="3465819"/>
              <a:ext cx="2949220" cy="180000"/>
            </a:xfrm>
            <a:prstGeom prst="rect">
              <a:avLst/>
            </a:prstGeom>
            <a:noFill/>
            <a:ln w="25400" cap="flat" cmpd="sng" algn="ctr">
              <a:noFill/>
              <a:prstDash val="solid"/>
            </a:ln>
            <a:effectLst/>
          </p:spPr>
          <p:txBody>
            <a:bodyPr lIns="0" tIns="0" rIns="0" bIns="0" rtlCol="0" anchor="ctr"/>
            <a:lstStyle/>
            <a:p>
              <a:pPr marL="268288" marR="0" lvl="6" indent="-268288" algn="l" defTabSz="914400" rtl="0" eaLnBrk="1" fontAlgn="auto" latinLnBrk="0" hangingPunct="1">
                <a:lnSpc>
                  <a:spcPct val="90000"/>
                </a:lnSpc>
                <a:spcBef>
                  <a:spcPts val="400"/>
                </a:spcBef>
                <a:spcAft>
                  <a:spcPts val="400"/>
                </a:spcAft>
                <a:buClr>
                  <a:srgbClr val="003D80"/>
                </a:buClr>
                <a:buSzTx/>
                <a:buFont typeface="+mj-lt"/>
                <a:buAutoNum type="arabi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Numerieke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207" name="Ovaal 206">
              <a:extLst>
                <a:ext uri="{FF2B5EF4-FFF2-40B4-BE49-F238E27FC236}">
                  <a16:creationId xmlns:a16="http://schemas.microsoft.com/office/drawing/2014/main" id="{DAEA0B10-3AD1-4ADB-B031-DC3BBF09D4C1}"/>
                </a:ext>
              </a:extLst>
            </p:cNvPr>
            <p:cNvSpPr/>
            <p:nvPr userDrawn="1"/>
          </p:nvSpPr>
          <p:spPr>
            <a:xfrm>
              <a:off x="-3604183" y="34658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08" name="Rechthoek 207">
              <a:extLst>
                <a:ext uri="{FF2B5EF4-FFF2-40B4-BE49-F238E27FC236}">
                  <a16:creationId xmlns:a16="http://schemas.microsoft.com/office/drawing/2014/main" id="{072AE07A-C285-494D-90C8-25C2A4EEC877}"/>
                </a:ext>
              </a:extLst>
            </p:cNvPr>
            <p:cNvSpPr/>
            <p:nvPr userDrawn="1"/>
          </p:nvSpPr>
          <p:spPr>
            <a:xfrm>
              <a:off x="-3325830" y="3762199"/>
              <a:ext cx="2949220" cy="180000"/>
            </a:xfrm>
            <a:prstGeom prst="rect">
              <a:avLst/>
            </a:prstGeom>
            <a:noFill/>
            <a:ln w="25400" cap="flat" cmpd="sng" algn="ctr">
              <a:noFill/>
              <a:prstDash val="solid"/>
            </a:ln>
            <a:effectLst/>
          </p:spPr>
          <p:txBody>
            <a:bodyPr lIns="0" tIns="0" rIns="0" bIns="0" rtlCol="0" anchor="ctr"/>
            <a:lstStyle/>
            <a:p>
              <a:pPr marL="536575" marR="0" lvl="7" indent="-268288" algn="l" defTabSz="914400" rtl="0" eaLnBrk="1" fontAlgn="auto" latinLnBrk="0" hangingPunct="1">
                <a:lnSpc>
                  <a:spcPct val="90000"/>
                </a:lnSpc>
                <a:spcBef>
                  <a:spcPts val="400"/>
                </a:spcBef>
                <a:spcAft>
                  <a:spcPts val="400"/>
                </a:spcAft>
                <a:buClr>
                  <a:srgbClr val="003D80"/>
                </a:buClr>
                <a:buSzTx/>
                <a:buFont typeface="+mj-lt"/>
                <a:buAutoNum type="alphaL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Alfabetische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209" name="Ovaal 208">
              <a:extLst>
                <a:ext uri="{FF2B5EF4-FFF2-40B4-BE49-F238E27FC236}">
                  <a16:creationId xmlns:a16="http://schemas.microsoft.com/office/drawing/2014/main" id="{B15620B9-F992-4779-BEF3-AA2EA4695430}"/>
                </a:ext>
              </a:extLst>
            </p:cNvPr>
            <p:cNvSpPr/>
            <p:nvPr userDrawn="1"/>
          </p:nvSpPr>
          <p:spPr>
            <a:xfrm>
              <a:off x="-3604183" y="37621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10" name="Rechthoek 209">
              <a:extLst>
                <a:ext uri="{FF2B5EF4-FFF2-40B4-BE49-F238E27FC236}">
                  <a16:creationId xmlns:a16="http://schemas.microsoft.com/office/drawing/2014/main" id="{89E17580-163C-4E61-9400-C4FF424302B9}"/>
                </a:ext>
              </a:extLst>
            </p:cNvPr>
            <p:cNvSpPr/>
            <p:nvPr userDrawn="1"/>
          </p:nvSpPr>
          <p:spPr>
            <a:xfrm>
              <a:off x="-3319415" y="4058578"/>
              <a:ext cx="2949220" cy="180000"/>
            </a:xfrm>
            <a:prstGeom prst="rect">
              <a:avLst/>
            </a:prstGeom>
            <a:noFill/>
            <a:ln w="25400" cap="flat" cmpd="sng" algn="ctr">
              <a:noFill/>
              <a:prstDash val="solid"/>
            </a:ln>
            <a:effectLst/>
          </p:spPr>
          <p:txBody>
            <a:bodyPr lIns="0" tIns="0" rIns="0" bIns="0" rtlCol="0" anchor="ctr"/>
            <a:lstStyle/>
            <a:p>
              <a:pPr marL="176213" marR="0" lvl="8" indent="-176213" algn="l" defTabSz="914400" rtl="0" eaLnBrk="1" fontAlgn="auto" latinLnBrk="0" hangingPunct="1">
                <a:lnSpc>
                  <a:spcPct val="90000"/>
                </a:lnSpc>
                <a:spcBef>
                  <a:spcPts val="600"/>
                </a:spcBef>
                <a:spcAft>
                  <a:spcPts val="300"/>
                </a:spcAft>
                <a:buClr>
                  <a:srgbClr val="FFCD00"/>
                </a:buClr>
                <a:buSzPct val="85000"/>
                <a:buFontTx/>
                <a:buBlip>
                  <a:blip r:embed="rId3"/>
                </a:buBlip>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Vinkje</a:t>
              </a:r>
            </a:p>
          </p:txBody>
        </p:sp>
        <p:sp>
          <p:nvSpPr>
            <p:cNvPr id="211" name="Ovaal 210">
              <a:extLst>
                <a:ext uri="{FF2B5EF4-FFF2-40B4-BE49-F238E27FC236}">
                  <a16:creationId xmlns:a16="http://schemas.microsoft.com/office/drawing/2014/main" id="{21F28733-C15B-4659-8309-DE2D20165AC8}"/>
                </a:ext>
              </a:extLst>
            </p:cNvPr>
            <p:cNvSpPr/>
            <p:nvPr userDrawn="1"/>
          </p:nvSpPr>
          <p:spPr>
            <a:xfrm>
              <a:off x="-3604183" y="405857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12" name="Rechthoek 211">
              <a:extLst>
                <a:ext uri="{FF2B5EF4-FFF2-40B4-BE49-F238E27FC236}">
                  <a16:creationId xmlns:a16="http://schemas.microsoft.com/office/drawing/2014/main" id="{05E4724E-71EE-445C-BED6-299807FCBE70}"/>
                </a:ext>
              </a:extLst>
            </p:cNvPr>
            <p:cNvSpPr/>
            <p:nvPr userDrawn="1"/>
          </p:nvSpPr>
          <p:spPr>
            <a:xfrm>
              <a:off x="-3319415" y="3169439"/>
              <a:ext cx="2949220" cy="180000"/>
            </a:xfrm>
            <a:prstGeom prst="rect">
              <a:avLst/>
            </a:prstGeom>
            <a:noFill/>
            <a:ln w="25400" cap="flat" cmpd="sng" algn="ctr">
              <a:noFill/>
              <a:prstDash val="solid"/>
            </a:ln>
            <a:effectLst/>
          </p:spPr>
          <p:txBody>
            <a:bodyPr lIns="0" tIns="0" rIns="0" bIns="0" rtlCol="0" anchor="ctr"/>
            <a:lstStyle/>
            <a:p>
              <a:pPr marL="0" marR="0" lvl="5" indent="0" algn="l" defTabSz="914400" rtl="0" eaLnBrk="1" fontAlgn="auto" latinLnBrk="0" hangingPunct="1">
                <a:lnSpc>
                  <a:spcPct val="90000"/>
                </a:lnSpc>
                <a:spcBef>
                  <a:spcPts val="1200"/>
                </a:spcBef>
                <a:spcAft>
                  <a:spcPts val="400"/>
                </a:spcAft>
                <a:buClr>
                  <a:srgbClr val="FFCD00"/>
                </a:buClr>
                <a:buSzTx/>
                <a:buFont typeface="Arial" panose="020B0604020202020204" pitchFamily="34" charset="0"/>
                <a:buNone/>
                <a:tabLst/>
                <a:defRPr/>
              </a:pPr>
              <a:r>
                <a:rPr kumimoji="0" lang="nl-NL" sz="1600" b="1" i="0" u="none" strike="noStrike" kern="1200" cap="none" spc="0" normalizeH="0" baseline="0" noProof="0" dirty="0">
                  <a:ln>
                    <a:noFill/>
                  </a:ln>
                  <a:solidFill>
                    <a:srgbClr val="003D80"/>
                  </a:solidFill>
                  <a:effectLst/>
                  <a:uLnTx/>
                  <a:uFillTx/>
                  <a:latin typeface="Calibri"/>
                  <a:ea typeface="+mn-ea"/>
                  <a:cs typeface="+mn-cs"/>
                </a:rPr>
                <a:t>Alt. subtitel #2</a:t>
              </a:r>
            </a:p>
          </p:txBody>
        </p:sp>
        <p:grpSp>
          <p:nvGrpSpPr>
            <p:cNvPr id="213" name="VOORBEELD">
              <a:extLst>
                <a:ext uri="{FF2B5EF4-FFF2-40B4-BE49-F238E27FC236}">
                  <a16:creationId xmlns:a16="http://schemas.microsoft.com/office/drawing/2014/main" id="{B73A6106-4F12-4ECF-8F72-186EC210B45D}"/>
                </a:ext>
              </a:extLst>
            </p:cNvPr>
            <p:cNvGrpSpPr/>
            <p:nvPr userDrawn="1"/>
          </p:nvGrpSpPr>
          <p:grpSpPr>
            <a:xfrm>
              <a:off x="-3605171" y="458674"/>
              <a:ext cx="3234311" cy="558875"/>
              <a:chOff x="-3605171" y="458674"/>
              <a:chExt cx="3234311" cy="558875"/>
            </a:xfrm>
          </p:grpSpPr>
          <p:sp>
            <p:nvSpPr>
              <p:cNvPr id="215" name="Rechthoek 214">
                <a:extLst>
                  <a:ext uri="{FF2B5EF4-FFF2-40B4-BE49-F238E27FC236}">
                    <a16:creationId xmlns:a16="http://schemas.microsoft.com/office/drawing/2014/main" id="{E9C780DF-5450-4A87-808F-1E439822F7D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216" name="Rechthoek 215">
                <a:extLst>
                  <a:ext uri="{FF2B5EF4-FFF2-40B4-BE49-F238E27FC236}">
                    <a16:creationId xmlns:a16="http://schemas.microsoft.com/office/drawing/2014/main" id="{C4DDDDCD-D31D-4573-B6B4-D374BD0FC2D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217" name="Groep 216">
                <a:extLst>
                  <a:ext uri="{FF2B5EF4-FFF2-40B4-BE49-F238E27FC236}">
                    <a16:creationId xmlns:a16="http://schemas.microsoft.com/office/drawing/2014/main" id="{185EBB86-9415-4F50-8CDC-761302FF1A89}"/>
                  </a:ext>
                </a:extLst>
              </p:cNvPr>
              <p:cNvGrpSpPr/>
              <p:nvPr userDrawn="1"/>
            </p:nvGrpSpPr>
            <p:grpSpPr>
              <a:xfrm>
                <a:off x="-3386247" y="830871"/>
                <a:ext cx="139423" cy="109566"/>
                <a:chOff x="-2866744" y="827071"/>
                <a:chExt cx="168701" cy="132575"/>
              </a:xfrm>
            </p:grpSpPr>
            <p:grpSp>
              <p:nvGrpSpPr>
                <p:cNvPr id="248" name="Groep 247">
                  <a:extLst>
                    <a:ext uri="{FF2B5EF4-FFF2-40B4-BE49-F238E27FC236}">
                      <a16:creationId xmlns:a16="http://schemas.microsoft.com/office/drawing/2014/main" id="{8F427AD3-F68D-4454-8DE8-B0BF7C093062}"/>
                    </a:ext>
                  </a:extLst>
                </p:cNvPr>
                <p:cNvGrpSpPr/>
                <p:nvPr userDrawn="1"/>
              </p:nvGrpSpPr>
              <p:grpSpPr>
                <a:xfrm>
                  <a:off x="-2866744" y="827071"/>
                  <a:ext cx="168701" cy="132575"/>
                  <a:chOff x="-2866744" y="827071"/>
                  <a:chExt cx="168701" cy="132575"/>
                </a:xfrm>
              </p:grpSpPr>
              <p:cxnSp>
                <p:nvCxnSpPr>
                  <p:cNvPr id="250" name="Rechte verbindingslijn 249">
                    <a:extLst>
                      <a:ext uri="{FF2B5EF4-FFF2-40B4-BE49-F238E27FC236}">
                        <a16:creationId xmlns:a16="http://schemas.microsoft.com/office/drawing/2014/main" id="{2566D9C5-C3D3-423A-8D1B-49C8898AEAD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51" name="Rechte verbindingslijn 250">
                    <a:extLst>
                      <a:ext uri="{FF2B5EF4-FFF2-40B4-BE49-F238E27FC236}">
                        <a16:creationId xmlns:a16="http://schemas.microsoft.com/office/drawing/2014/main" id="{2B305E84-EE8A-48FD-AA85-7ED811B10F2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317" name="Rechte verbindingslijn 316">
                    <a:extLst>
                      <a:ext uri="{FF2B5EF4-FFF2-40B4-BE49-F238E27FC236}">
                        <a16:creationId xmlns:a16="http://schemas.microsoft.com/office/drawing/2014/main" id="{6F65AA05-DE1E-446B-A84D-E6F2BCB08F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318" name="Rechte verbindingslijn 317">
                    <a:extLst>
                      <a:ext uri="{FF2B5EF4-FFF2-40B4-BE49-F238E27FC236}">
                        <a16:creationId xmlns:a16="http://schemas.microsoft.com/office/drawing/2014/main" id="{99BDC925-5607-4A43-959E-8F8BBDDC001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319" name="Rechte verbindingslijn 318">
                    <a:extLst>
                      <a:ext uri="{FF2B5EF4-FFF2-40B4-BE49-F238E27FC236}">
                        <a16:creationId xmlns:a16="http://schemas.microsoft.com/office/drawing/2014/main" id="{B3AD0B32-1990-4576-8D09-2C211EEA31B5}"/>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49" name="Pijl: rechts 248">
                  <a:extLst>
                    <a:ext uri="{FF2B5EF4-FFF2-40B4-BE49-F238E27FC236}">
                      <a16:creationId xmlns:a16="http://schemas.microsoft.com/office/drawing/2014/main" id="{6F5BD3E4-E1A6-49E7-99C2-68F6E7C3781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18" name="Groep 217">
                <a:extLst>
                  <a:ext uri="{FF2B5EF4-FFF2-40B4-BE49-F238E27FC236}">
                    <a16:creationId xmlns:a16="http://schemas.microsoft.com/office/drawing/2014/main" id="{F47A11C5-36C5-4400-A64E-3394D7C344AF}"/>
                  </a:ext>
                </a:extLst>
              </p:cNvPr>
              <p:cNvGrpSpPr/>
              <p:nvPr userDrawn="1"/>
            </p:nvGrpSpPr>
            <p:grpSpPr>
              <a:xfrm>
                <a:off x="-3605171" y="830871"/>
                <a:ext cx="139423" cy="109566"/>
                <a:chOff x="-2866744" y="518074"/>
                <a:chExt cx="168701" cy="132575"/>
              </a:xfrm>
            </p:grpSpPr>
            <p:grpSp>
              <p:nvGrpSpPr>
                <p:cNvPr id="241" name="Groep 240">
                  <a:extLst>
                    <a:ext uri="{FF2B5EF4-FFF2-40B4-BE49-F238E27FC236}">
                      <a16:creationId xmlns:a16="http://schemas.microsoft.com/office/drawing/2014/main" id="{AFDF5534-6C59-425D-B013-1F4BBFDE1AC3}"/>
                    </a:ext>
                  </a:extLst>
                </p:cNvPr>
                <p:cNvGrpSpPr/>
                <p:nvPr userDrawn="1"/>
              </p:nvGrpSpPr>
              <p:grpSpPr>
                <a:xfrm>
                  <a:off x="-2866744" y="518074"/>
                  <a:ext cx="168701" cy="132575"/>
                  <a:chOff x="-2866744" y="518074"/>
                  <a:chExt cx="168701" cy="132575"/>
                </a:xfrm>
              </p:grpSpPr>
              <p:cxnSp>
                <p:nvCxnSpPr>
                  <p:cNvPr id="243" name="Rechte verbindingslijn 242">
                    <a:extLst>
                      <a:ext uri="{FF2B5EF4-FFF2-40B4-BE49-F238E27FC236}">
                        <a16:creationId xmlns:a16="http://schemas.microsoft.com/office/drawing/2014/main" id="{BF4D6593-651F-45E1-B64F-3CE259EA19E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44" name="Rechte verbindingslijn 243">
                    <a:extLst>
                      <a:ext uri="{FF2B5EF4-FFF2-40B4-BE49-F238E27FC236}">
                        <a16:creationId xmlns:a16="http://schemas.microsoft.com/office/drawing/2014/main" id="{929A55BF-9527-4BB7-BACB-ED1C46F0439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45" name="Rechte verbindingslijn 244">
                    <a:extLst>
                      <a:ext uri="{FF2B5EF4-FFF2-40B4-BE49-F238E27FC236}">
                        <a16:creationId xmlns:a16="http://schemas.microsoft.com/office/drawing/2014/main" id="{1674F13A-2BE8-42A0-822B-25A060D6022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46" name="Rechte verbindingslijn 245">
                    <a:extLst>
                      <a:ext uri="{FF2B5EF4-FFF2-40B4-BE49-F238E27FC236}">
                        <a16:creationId xmlns:a16="http://schemas.microsoft.com/office/drawing/2014/main" id="{5990FFEE-1C6F-4B00-AC5C-A4782AA943D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47" name="Rechte verbindingslijn 246">
                    <a:extLst>
                      <a:ext uri="{FF2B5EF4-FFF2-40B4-BE49-F238E27FC236}">
                        <a16:creationId xmlns:a16="http://schemas.microsoft.com/office/drawing/2014/main" id="{8D7E0589-0D2D-4BAA-9C62-03A68D97BF1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42" name="Pijl: rechts 241">
                  <a:extLst>
                    <a:ext uri="{FF2B5EF4-FFF2-40B4-BE49-F238E27FC236}">
                      <a16:creationId xmlns:a16="http://schemas.microsoft.com/office/drawing/2014/main" id="{7869E48A-A392-4476-B55E-13D793BEA18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219" name="Rechte verbindingslijn 218">
                <a:extLst>
                  <a:ext uri="{FF2B5EF4-FFF2-40B4-BE49-F238E27FC236}">
                    <a16:creationId xmlns:a16="http://schemas.microsoft.com/office/drawing/2014/main" id="{073FFF9D-E998-4E57-8408-929D39A58DD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20" name="Rechte verbindingslijn 219">
                <a:extLst>
                  <a:ext uri="{FF2B5EF4-FFF2-40B4-BE49-F238E27FC236}">
                    <a16:creationId xmlns:a16="http://schemas.microsoft.com/office/drawing/2014/main" id="{5382B8AB-A1AF-400B-953C-3602B74DE6C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21" name="Rechthoek 220">
                <a:extLst>
                  <a:ext uri="{FF2B5EF4-FFF2-40B4-BE49-F238E27FC236}">
                    <a16:creationId xmlns:a16="http://schemas.microsoft.com/office/drawing/2014/main" id="{78C60025-914A-4BE7-A2A6-6FA30D3F64C2}"/>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222" name="Rechthoek 221">
                <a:extLst>
                  <a:ext uri="{FF2B5EF4-FFF2-40B4-BE49-F238E27FC236}">
                    <a16:creationId xmlns:a16="http://schemas.microsoft.com/office/drawing/2014/main" id="{974377E1-253E-4613-8562-7205833C55E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223" name="Groep 222">
                <a:extLst>
                  <a:ext uri="{FF2B5EF4-FFF2-40B4-BE49-F238E27FC236}">
                    <a16:creationId xmlns:a16="http://schemas.microsoft.com/office/drawing/2014/main" id="{9D4278BB-53BA-48E8-BF2A-6225F0AB8583}"/>
                  </a:ext>
                </a:extLst>
              </p:cNvPr>
              <p:cNvGrpSpPr/>
              <p:nvPr userDrawn="1"/>
            </p:nvGrpSpPr>
            <p:grpSpPr>
              <a:xfrm>
                <a:off x="-2916763" y="769168"/>
                <a:ext cx="268738" cy="248381"/>
                <a:chOff x="-2916763" y="769168"/>
                <a:chExt cx="268738" cy="248381"/>
              </a:xfrm>
            </p:grpSpPr>
            <p:sp>
              <p:nvSpPr>
                <p:cNvPr id="233" name="Rechthoek 232">
                  <a:extLst>
                    <a:ext uri="{FF2B5EF4-FFF2-40B4-BE49-F238E27FC236}">
                      <a16:creationId xmlns:a16="http://schemas.microsoft.com/office/drawing/2014/main" id="{BF2C1713-6CC1-4F58-9918-5CFB47CEACA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234" name="Groep 233">
                  <a:extLst>
                    <a:ext uri="{FF2B5EF4-FFF2-40B4-BE49-F238E27FC236}">
                      <a16:creationId xmlns:a16="http://schemas.microsoft.com/office/drawing/2014/main" id="{B94414F1-B63A-4D0A-96A3-E37B69C775C8}"/>
                    </a:ext>
                  </a:extLst>
                </p:cNvPr>
                <p:cNvGrpSpPr/>
                <p:nvPr userDrawn="1"/>
              </p:nvGrpSpPr>
              <p:grpSpPr>
                <a:xfrm>
                  <a:off x="-2866744" y="827071"/>
                  <a:ext cx="168701" cy="132575"/>
                  <a:chOff x="-2866744" y="827071"/>
                  <a:chExt cx="168701" cy="132575"/>
                </a:xfrm>
              </p:grpSpPr>
              <p:cxnSp>
                <p:nvCxnSpPr>
                  <p:cNvPr id="236" name="Rechte verbindingslijn 235">
                    <a:extLst>
                      <a:ext uri="{FF2B5EF4-FFF2-40B4-BE49-F238E27FC236}">
                        <a16:creationId xmlns:a16="http://schemas.microsoft.com/office/drawing/2014/main" id="{8CFB2508-28F3-46EA-B560-2308E6ABD1E2}"/>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37" name="Rechte verbindingslijn 236">
                    <a:extLst>
                      <a:ext uri="{FF2B5EF4-FFF2-40B4-BE49-F238E27FC236}">
                        <a16:creationId xmlns:a16="http://schemas.microsoft.com/office/drawing/2014/main" id="{CE7D58AD-3652-42F7-B43B-5FA665F4B91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38" name="Rechte verbindingslijn 237">
                    <a:extLst>
                      <a:ext uri="{FF2B5EF4-FFF2-40B4-BE49-F238E27FC236}">
                        <a16:creationId xmlns:a16="http://schemas.microsoft.com/office/drawing/2014/main" id="{84723AE2-2FB4-4AC3-8304-AA561A2FEBE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39" name="Rechte verbindingslijn 238">
                    <a:extLst>
                      <a:ext uri="{FF2B5EF4-FFF2-40B4-BE49-F238E27FC236}">
                        <a16:creationId xmlns:a16="http://schemas.microsoft.com/office/drawing/2014/main" id="{18DA6524-E254-4EA6-8567-E7060EDB9AC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40" name="Rechte verbindingslijn 239">
                    <a:extLst>
                      <a:ext uri="{FF2B5EF4-FFF2-40B4-BE49-F238E27FC236}">
                        <a16:creationId xmlns:a16="http://schemas.microsoft.com/office/drawing/2014/main" id="{D51CDFDE-3752-4FC4-B40A-BCACDF00AF4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35" name="Pijl: rechts 234">
                  <a:extLst>
                    <a:ext uri="{FF2B5EF4-FFF2-40B4-BE49-F238E27FC236}">
                      <a16:creationId xmlns:a16="http://schemas.microsoft.com/office/drawing/2014/main" id="{C9648D71-27CD-4C9B-A2EB-4C90081C0EE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24" name="Groep 223">
                <a:extLst>
                  <a:ext uri="{FF2B5EF4-FFF2-40B4-BE49-F238E27FC236}">
                    <a16:creationId xmlns:a16="http://schemas.microsoft.com/office/drawing/2014/main" id="{3999DFB4-FCC9-415D-BC47-047DADECDF9E}"/>
                  </a:ext>
                </a:extLst>
              </p:cNvPr>
              <p:cNvGrpSpPr/>
              <p:nvPr userDrawn="1"/>
            </p:nvGrpSpPr>
            <p:grpSpPr>
              <a:xfrm>
                <a:off x="-2916763" y="460171"/>
                <a:ext cx="268738" cy="248381"/>
                <a:chOff x="-2916763" y="460171"/>
                <a:chExt cx="268738" cy="248381"/>
              </a:xfrm>
            </p:grpSpPr>
            <p:sp>
              <p:nvSpPr>
                <p:cNvPr id="225" name="Rechthoek 224">
                  <a:extLst>
                    <a:ext uri="{FF2B5EF4-FFF2-40B4-BE49-F238E27FC236}">
                      <a16:creationId xmlns:a16="http://schemas.microsoft.com/office/drawing/2014/main" id="{EB22F7EC-25F2-4332-9A7D-1F7EBBEE0323}"/>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226" name="Groep 225">
                  <a:extLst>
                    <a:ext uri="{FF2B5EF4-FFF2-40B4-BE49-F238E27FC236}">
                      <a16:creationId xmlns:a16="http://schemas.microsoft.com/office/drawing/2014/main" id="{C6C08A4A-005B-4263-9546-632458119EA7}"/>
                    </a:ext>
                  </a:extLst>
                </p:cNvPr>
                <p:cNvGrpSpPr/>
                <p:nvPr userDrawn="1"/>
              </p:nvGrpSpPr>
              <p:grpSpPr>
                <a:xfrm>
                  <a:off x="-2866744" y="518074"/>
                  <a:ext cx="168701" cy="132575"/>
                  <a:chOff x="-2866744" y="518074"/>
                  <a:chExt cx="168701" cy="132575"/>
                </a:xfrm>
              </p:grpSpPr>
              <p:cxnSp>
                <p:nvCxnSpPr>
                  <p:cNvPr id="228" name="Rechte verbindingslijn 227">
                    <a:extLst>
                      <a:ext uri="{FF2B5EF4-FFF2-40B4-BE49-F238E27FC236}">
                        <a16:creationId xmlns:a16="http://schemas.microsoft.com/office/drawing/2014/main" id="{AA3BECCC-1006-4F4B-930C-7414AAB7923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29" name="Rechte verbindingslijn 228">
                    <a:extLst>
                      <a:ext uri="{FF2B5EF4-FFF2-40B4-BE49-F238E27FC236}">
                        <a16:creationId xmlns:a16="http://schemas.microsoft.com/office/drawing/2014/main" id="{CBC8B966-1E45-44BA-8849-A0402B43F19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30" name="Rechte verbindingslijn 229">
                    <a:extLst>
                      <a:ext uri="{FF2B5EF4-FFF2-40B4-BE49-F238E27FC236}">
                        <a16:creationId xmlns:a16="http://schemas.microsoft.com/office/drawing/2014/main" id="{6E345EE3-C24E-4D5C-B938-B8FD179C514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31" name="Rechte verbindingslijn 230">
                    <a:extLst>
                      <a:ext uri="{FF2B5EF4-FFF2-40B4-BE49-F238E27FC236}">
                        <a16:creationId xmlns:a16="http://schemas.microsoft.com/office/drawing/2014/main" id="{93D95C5B-1A62-4136-863E-1502B3D34E2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32" name="Rechte verbindingslijn 231">
                    <a:extLst>
                      <a:ext uri="{FF2B5EF4-FFF2-40B4-BE49-F238E27FC236}">
                        <a16:creationId xmlns:a16="http://schemas.microsoft.com/office/drawing/2014/main" id="{1473426C-7A97-4339-9FE2-6ED395D7E68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27" name="Pijl: rechts 226">
                  <a:extLst>
                    <a:ext uri="{FF2B5EF4-FFF2-40B4-BE49-F238E27FC236}">
                      <a16:creationId xmlns:a16="http://schemas.microsoft.com/office/drawing/2014/main" id="{3C1227D0-BBAA-4B86-AE86-CED1F4E188E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32" name="Tijdelijke aanduiding voor tekst 131">
            <a:extLst>
              <a:ext uri="{FF2B5EF4-FFF2-40B4-BE49-F238E27FC236}">
                <a16:creationId xmlns:a16="http://schemas.microsoft.com/office/drawing/2014/main" id="{9B41977D-A2F3-4681-A1F3-0E10B3655685}"/>
              </a:ext>
            </a:extLst>
          </p:cNvPr>
          <p:cNvSpPr>
            <a:spLocks noGrp="1"/>
          </p:cNvSpPr>
          <p:nvPr>
            <p:ph type="body" sz="quarter" idx="14"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35" name="Tijdelijke aanduiding voor tekst 129">
            <a:extLst>
              <a:ext uri="{FF2B5EF4-FFF2-40B4-BE49-F238E27FC236}">
                <a16:creationId xmlns:a16="http://schemas.microsoft.com/office/drawing/2014/main" id="{D1744728-36C3-4F02-B232-4E6FE475FD51}"/>
              </a:ext>
            </a:extLst>
          </p:cNvPr>
          <p:cNvSpPr>
            <a:spLocks noGrp="1"/>
          </p:cNvSpPr>
          <p:nvPr>
            <p:ph type="body" sz="quarter" idx="19" hasCustomPrompt="1"/>
          </p:nvPr>
        </p:nvSpPr>
        <p:spPr>
          <a:xfrm>
            <a:off x="10858267" y="6081047"/>
            <a:ext cx="1004077" cy="515772"/>
          </a:xfrm>
          <a:prstGeom prst="rect">
            <a:avLst/>
          </a:prstGeom>
          <a:blipFill>
            <a:blip r:embed="rId4">
              <a:extLst>
                <a:ext uri="{96DAC541-7B7A-43D3-8B79-37D633B846F1}">
                  <asvg:svgBlip xmlns:asvg="http://schemas.microsoft.com/office/drawing/2016/SVG/main" xmlns="" r:embed="rId5"/>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2905583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EKST + AFBEEELDING (L)">
    <p:spTree>
      <p:nvGrpSpPr>
        <p:cNvPr id="1" name=""/>
        <p:cNvGrpSpPr/>
        <p:nvPr/>
      </p:nvGrpSpPr>
      <p:grpSpPr>
        <a:xfrm>
          <a:off x="0" y="0"/>
          <a:ext cx="0" cy="0"/>
          <a:chOff x="0" y="0"/>
          <a:chExt cx="0" cy="0"/>
        </a:xfrm>
      </p:grpSpPr>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4581236" y="0"/>
            <a:ext cx="7610764" cy="6858000"/>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4637317" y="-507282"/>
            <a:ext cx="2917365"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TEKST + AFBEEELDING (L)</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a:xfrm>
            <a:off x="9246568" y="6941737"/>
            <a:ext cx="2933400" cy="151790"/>
          </a:xfrm>
          <a:prstGeom prst="rect">
            <a:avLst/>
          </a:prstGeom>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1" y="6346209"/>
            <a:ext cx="3068659" cy="151790"/>
          </a:xfrm>
          <a:prstGeom prst="rect">
            <a:avLst/>
          </a:prstGeo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a:xfrm>
            <a:off x="720000" y="6317999"/>
            <a:ext cx="239141" cy="539999"/>
          </a:xfrm>
          <a:prstGeom prst="rect">
            <a:avLst/>
          </a:prstGeom>
        </p:spPr>
        <p:txBody>
          <a:bodyPr/>
          <a:lstStyle/>
          <a:p>
            <a:r>
              <a:rPr lang="nl-NL" dirty="0"/>
              <a:t>99</a:t>
            </a:r>
          </a:p>
        </p:txBody>
      </p:sp>
      <p:grpSp>
        <p:nvGrpSpPr>
          <p:cNvPr id="133" name="Groep 132">
            <a:extLst>
              <a:ext uri="{FF2B5EF4-FFF2-40B4-BE49-F238E27FC236}">
                <a16:creationId xmlns:a16="http://schemas.microsoft.com/office/drawing/2014/main" id="{DD9875D0-7AC7-403C-A362-ACE14A9778B4}"/>
              </a:ext>
            </a:extLst>
          </p:cNvPr>
          <p:cNvGrpSpPr/>
          <p:nvPr userDrawn="1"/>
        </p:nvGrpSpPr>
        <p:grpSpPr>
          <a:xfrm>
            <a:off x="12392381" y="0"/>
            <a:ext cx="3593091" cy="6025208"/>
            <a:chOff x="12377867" y="0"/>
            <a:chExt cx="3593091" cy="6025208"/>
          </a:xfrm>
        </p:grpSpPr>
        <p:sp>
          <p:nvSpPr>
            <p:cNvPr id="136" name="Rechthoek 135">
              <a:extLst>
                <a:ext uri="{FF2B5EF4-FFF2-40B4-BE49-F238E27FC236}">
                  <a16:creationId xmlns:a16="http://schemas.microsoft.com/office/drawing/2014/main" id="{CF00A2CE-AF1C-481A-95D7-28993B96C728}"/>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137" name="Ovaal 136">
              <a:extLst>
                <a:ext uri="{FF2B5EF4-FFF2-40B4-BE49-F238E27FC236}">
                  <a16:creationId xmlns:a16="http://schemas.microsoft.com/office/drawing/2014/main" id="{7DA4DC4D-4546-4F6E-89A2-0793CE7B7732}"/>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8" name="Rechthoek 137">
              <a:extLst>
                <a:ext uri="{FF2B5EF4-FFF2-40B4-BE49-F238E27FC236}">
                  <a16:creationId xmlns:a16="http://schemas.microsoft.com/office/drawing/2014/main" id="{BA6D43E4-1D30-437E-B5AC-6279CE54806B}"/>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39" name="Groep 138">
              <a:extLst>
                <a:ext uri="{FF2B5EF4-FFF2-40B4-BE49-F238E27FC236}">
                  <a16:creationId xmlns:a16="http://schemas.microsoft.com/office/drawing/2014/main" id="{22F17FCA-CA77-4CCE-9734-47D513D46E19}"/>
                </a:ext>
              </a:extLst>
            </p:cNvPr>
            <p:cNvGrpSpPr/>
            <p:nvPr userDrawn="1"/>
          </p:nvGrpSpPr>
          <p:grpSpPr>
            <a:xfrm>
              <a:off x="12847853" y="1231351"/>
              <a:ext cx="294789" cy="318834"/>
              <a:chOff x="14466489" y="1001522"/>
              <a:chExt cx="290627" cy="314333"/>
            </a:xfrm>
          </p:grpSpPr>
          <p:sp>
            <p:nvSpPr>
              <p:cNvPr id="179" name="Rechthoek 178">
                <a:extLst>
                  <a:ext uri="{FF2B5EF4-FFF2-40B4-BE49-F238E27FC236}">
                    <a16:creationId xmlns:a16="http://schemas.microsoft.com/office/drawing/2014/main" id="{0EF21ED3-586A-43D7-9191-9B342B402B9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80" name="Ovaal 179">
                <a:extLst>
                  <a:ext uri="{FF2B5EF4-FFF2-40B4-BE49-F238E27FC236}">
                    <a16:creationId xmlns:a16="http://schemas.microsoft.com/office/drawing/2014/main" id="{0E91E1ED-8D44-4864-BA7B-98FEB7AFF4D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81" name="Vrije vorm: vorm 180">
                <a:extLst>
                  <a:ext uri="{FF2B5EF4-FFF2-40B4-BE49-F238E27FC236}">
                    <a16:creationId xmlns:a16="http://schemas.microsoft.com/office/drawing/2014/main" id="{6B0AB0E5-D7C8-4238-A674-B498FE8903A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82" name="Rechthoek: afgeronde hoeken 181">
                <a:extLst>
                  <a:ext uri="{FF2B5EF4-FFF2-40B4-BE49-F238E27FC236}">
                    <a16:creationId xmlns:a16="http://schemas.microsoft.com/office/drawing/2014/main" id="{AD9AFF05-74A9-45FE-854D-7B69E4F6DE8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83" name="Rechte verbindingslijn 182">
                <a:extLst>
                  <a:ext uri="{FF2B5EF4-FFF2-40B4-BE49-F238E27FC236}">
                    <a16:creationId xmlns:a16="http://schemas.microsoft.com/office/drawing/2014/main" id="{3BF4DD45-B46C-4A36-A603-A9C81A2FC5D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Rechte verbindingslijn 183">
                <a:extLst>
                  <a:ext uri="{FF2B5EF4-FFF2-40B4-BE49-F238E27FC236}">
                    <a16:creationId xmlns:a16="http://schemas.microsoft.com/office/drawing/2014/main" id="{183B0AF3-B236-4F3C-8481-86CA1FD75657}"/>
                  </a:ext>
                </a:extLst>
              </p:cNvPr>
              <p:cNvCxnSpPr>
                <a:cxnSpLocks/>
                <a:stCxn id="18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0" name="Ovaal 139">
              <a:extLst>
                <a:ext uri="{FF2B5EF4-FFF2-40B4-BE49-F238E27FC236}">
                  <a16:creationId xmlns:a16="http://schemas.microsoft.com/office/drawing/2014/main" id="{92E224D1-FA98-43BF-A1E3-DB71A9AB5663}"/>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1" name="Rechthoek 140">
              <a:extLst>
                <a:ext uri="{FF2B5EF4-FFF2-40B4-BE49-F238E27FC236}">
                  <a16:creationId xmlns:a16="http://schemas.microsoft.com/office/drawing/2014/main" id="{F8EA828E-06B1-4CF8-8593-CC0463DE1365}"/>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2" name="Groep 141">
              <a:extLst>
                <a:ext uri="{FF2B5EF4-FFF2-40B4-BE49-F238E27FC236}">
                  <a16:creationId xmlns:a16="http://schemas.microsoft.com/office/drawing/2014/main" id="{F0CDB6ED-28F0-4D58-A042-459CB9F3AD40}"/>
                </a:ext>
              </a:extLst>
            </p:cNvPr>
            <p:cNvGrpSpPr/>
            <p:nvPr userDrawn="1"/>
          </p:nvGrpSpPr>
          <p:grpSpPr>
            <a:xfrm>
              <a:off x="12852713" y="2164285"/>
              <a:ext cx="825500" cy="209550"/>
              <a:chOff x="13504624" y="2482850"/>
              <a:chExt cx="825500" cy="209550"/>
            </a:xfrm>
          </p:grpSpPr>
          <p:sp>
            <p:nvSpPr>
              <p:cNvPr id="176" name="Rechthoek 175">
                <a:extLst>
                  <a:ext uri="{FF2B5EF4-FFF2-40B4-BE49-F238E27FC236}">
                    <a16:creationId xmlns:a16="http://schemas.microsoft.com/office/drawing/2014/main" id="{D15C4349-3CF9-449D-9BA7-55C739DD4B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77" name="Rechte verbindingslijn 176">
                <a:extLst>
                  <a:ext uri="{FF2B5EF4-FFF2-40B4-BE49-F238E27FC236}">
                    <a16:creationId xmlns:a16="http://schemas.microsoft.com/office/drawing/2014/main" id="{1AA7F82C-46AF-4886-903D-E33D2C9561B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8" name="Gelijkbenige driehoek 177">
                <a:extLst>
                  <a:ext uri="{FF2B5EF4-FFF2-40B4-BE49-F238E27FC236}">
                    <a16:creationId xmlns:a16="http://schemas.microsoft.com/office/drawing/2014/main" id="{86BDC88A-45C5-4F06-9EC7-E9F061A4B7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43" name="Ovaal 142">
              <a:extLst>
                <a:ext uri="{FF2B5EF4-FFF2-40B4-BE49-F238E27FC236}">
                  <a16:creationId xmlns:a16="http://schemas.microsoft.com/office/drawing/2014/main" id="{D500498C-2EFB-4DB8-A848-011DA21C8EF0}"/>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4" name="Rechthoek 143">
              <a:extLst>
                <a:ext uri="{FF2B5EF4-FFF2-40B4-BE49-F238E27FC236}">
                  <a16:creationId xmlns:a16="http://schemas.microsoft.com/office/drawing/2014/main" id="{03C3434E-7DE6-48A7-9F43-1443C1CD1D89}"/>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6" name="Ovaal 145">
              <a:extLst>
                <a:ext uri="{FF2B5EF4-FFF2-40B4-BE49-F238E27FC236}">
                  <a16:creationId xmlns:a16="http://schemas.microsoft.com/office/drawing/2014/main" id="{BD4FE2E3-23EE-4F11-99A5-87AEC0E92F03}"/>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47" name="Rechthoek 146">
              <a:extLst>
                <a:ext uri="{FF2B5EF4-FFF2-40B4-BE49-F238E27FC236}">
                  <a16:creationId xmlns:a16="http://schemas.microsoft.com/office/drawing/2014/main" id="{F8E80662-A4B8-4604-A729-22520BCB1085}"/>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148" name="Rechthoek 147">
              <a:extLst>
                <a:ext uri="{FF2B5EF4-FFF2-40B4-BE49-F238E27FC236}">
                  <a16:creationId xmlns:a16="http://schemas.microsoft.com/office/drawing/2014/main" id="{A79F4990-DA94-4948-865D-ACBCF24ABF09}"/>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149" name="Groep 148">
              <a:extLst>
                <a:ext uri="{FF2B5EF4-FFF2-40B4-BE49-F238E27FC236}">
                  <a16:creationId xmlns:a16="http://schemas.microsoft.com/office/drawing/2014/main" id="{4E20FBB8-0B4F-4A78-8775-17A5490E04FF}"/>
                </a:ext>
              </a:extLst>
            </p:cNvPr>
            <p:cNvGrpSpPr/>
            <p:nvPr userDrawn="1"/>
          </p:nvGrpSpPr>
          <p:grpSpPr>
            <a:xfrm>
              <a:off x="13678213" y="3399207"/>
              <a:ext cx="1222990" cy="563933"/>
              <a:chOff x="-2485819" y="3399207"/>
              <a:chExt cx="1222990" cy="563933"/>
            </a:xfrm>
          </p:grpSpPr>
          <p:sp>
            <p:nvSpPr>
              <p:cNvPr id="153" name="Rechthoek 152">
                <a:extLst>
                  <a:ext uri="{FF2B5EF4-FFF2-40B4-BE49-F238E27FC236}">
                    <a16:creationId xmlns:a16="http://schemas.microsoft.com/office/drawing/2014/main" id="{77631949-8027-4349-A90C-0C92B96DDDD5}"/>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54" name="Rechthoek 153">
                <a:extLst>
                  <a:ext uri="{FF2B5EF4-FFF2-40B4-BE49-F238E27FC236}">
                    <a16:creationId xmlns:a16="http://schemas.microsoft.com/office/drawing/2014/main" id="{02010B67-F311-47A1-952F-DB0175E708D2}"/>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55" name="Groep 154">
                <a:extLst>
                  <a:ext uri="{FF2B5EF4-FFF2-40B4-BE49-F238E27FC236}">
                    <a16:creationId xmlns:a16="http://schemas.microsoft.com/office/drawing/2014/main" id="{42E53415-FDCE-4989-8499-6128364CB570}"/>
                  </a:ext>
                </a:extLst>
              </p:cNvPr>
              <p:cNvGrpSpPr/>
              <p:nvPr userDrawn="1"/>
            </p:nvGrpSpPr>
            <p:grpSpPr>
              <a:xfrm>
                <a:off x="-2403869" y="3460544"/>
                <a:ext cx="155951" cy="131922"/>
                <a:chOff x="12968836" y="3354170"/>
                <a:chExt cx="404806" cy="342433"/>
              </a:xfrm>
            </p:grpSpPr>
            <p:sp>
              <p:nvSpPr>
                <p:cNvPr id="168" name="Rechthoek: afgeronde hoeken 167">
                  <a:extLst>
                    <a:ext uri="{FF2B5EF4-FFF2-40B4-BE49-F238E27FC236}">
                      <a16:creationId xmlns:a16="http://schemas.microsoft.com/office/drawing/2014/main" id="{3EEBA4D3-D8F3-4765-9B75-C638560717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69" name="Rechthoek 168">
                  <a:extLst>
                    <a:ext uri="{FF2B5EF4-FFF2-40B4-BE49-F238E27FC236}">
                      <a16:creationId xmlns:a16="http://schemas.microsoft.com/office/drawing/2014/main" id="{D16692BA-C6D3-434F-897C-5DFD32486FE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0" name="Rechthoek 169">
                  <a:extLst>
                    <a:ext uri="{FF2B5EF4-FFF2-40B4-BE49-F238E27FC236}">
                      <a16:creationId xmlns:a16="http://schemas.microsoft.com/office/drawing/2014/main" id="{A0EA2A7C-9CA5-4B1B-BB84-BD5C5619A1C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1" name="Rechthoek 170">
                  <a:extLst>
                    <a:ext uri="{FF2B5EF4-FFF2-40B4-BE49-F238E27FC236}">
                      <a16:creationId xmlns:a16="http://schemas.microsoft.com/office/drawing/2014/main" id="{FE381C6A-76F5-44F7-9D0D-4560837731B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2" name="Rechthoek 171">
                  <a:extLst>
                    <a:ext uri="{FF2B5EF4-FFF2-40B4-BE49-F238E27FC236}">
                      <a16:creationId xmlns:a16="http://schemas.microsoft.com/office/drawing/2014/main" id="{593E8B86-0923-41AB-BDC6-3447454D3F8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73" name="Rechthoek 172">
                  <a:extLst>
                    <a:ext uri="{FF2B5EF4-FFF2-40B4-BE49-F238E27FC236}">
                      <a16:creationId xmlns:a16="http://schemas.microsoft.com/office/drawing/2014/main" id="{ED7D77DD-D135-4239-BA88-5428F02A71C8}"/>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56" name="Groep 155">
                <a:extLst>
                  <a:ext uri="{FF2B5EF4-FFF2-40B4-BE49-F238E27FC236}">
                    <a16:creationId xmlns:a16="http://schemas.microsoft.com/office/drawing/2014/main" id="{8B611D9F-A2F9-46BC-84B3-9C200FB1E017}"/>
                  </a:ext>
                </a:extLst>
              </p:cNvPr>
              <p:cNvGrpSpPr/>
              <p:nvPr userDrawn="1"/>
            </p:nvGrpSpPr>
            <p:grpSpPr>
              <a:xfrm>
                <a:off x="-2423424" y="3690208"/>
                <a:ext cx="166739" cy="218963"/>
                <a:chOff x="12940828" y="3950597"/>
                <a:chExt cx="432813" cy="568367"/>
              </a:xfrm>
            </p:grpSpPr>
            <p:grpSp>
              <p:nvGrpSpPr>
                <p:cNvPr id="160" name="Groep 159">
                  <a:extLst>
                    <a:ext uri="{FF2B5EF4-FFF2-40B4-BE49-F238E27FC236}">
                      <a16:creationId xmlns:a16="http://schemas.microsoft.com/office/drawing/2014/main" id="{FA0D2A68-827F-4F58-91AE-5656ECEE05BE}"/>
                    </a:ext>
                  </a:extLst>
                </p:cNvPr>
                <p:cNvGrpSpPr/>
                <p:nvPr userDrawn="1"/>
              </p:nvGrpSpPr>
              <p:grpSpPr>
                <a:xfrm>
                  <a:off x="13000382" y="4006891"/>
                  <a:ext cx="373259" cy="315747"/>
                  <a:chOff x="12968836" y="3354170"/>
                  <a:chExt cx="404806" cy="342433"/>
                </a:xfrm>
              </p:grpSpPr>
              <p:sp>
                <p:nvSpPr>
                  <p:cNvPr id="162" name="Rechthoek: afgeronde hoeken 161">
                    <a:extLst>
                      <a:ext uri="{FF2B5EF4-FFF2-40B4-BE49-F238E27FC236}">
                        <a16:creationId xmlns:a16="http://schemas.microsoft.com/office/drawing/2014/main" id="{1B86670D-7F3E-40CA-99D9-46BCD9DA292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63" name="Rechthoek 162">
                    <a:extLst>
                      <a:ext uri="{FF2B5EF4-FFF2-40B4-BE49-F238E27FC236}">
                        <a16:creationId xmlns:a16="http://schemas.microsoft.com/office/drawing/2014/main" id="{002A1A5B-9990-4B16-AA51-6CB874E22913}"/>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4" name="Rechthoek 163">
                    <a:extLst>
                      <a:ext uri="{FF2B5EF4-FFF2-40B4-BE49-F238E27FC236}">
                        <a16:creationId xmlns:a16="http://schemas.microsoft.com/office/drawing/2014/main" id="{FA26C533-E24B-4A9A-AA2F-4427FDE9EFFF}"/>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5" name="Rechthoek 164">
                    <a:extLst>
                      <a:ext uri="{FF2B5EF4-FFF2-40B4-BE49-F238E27FC236}">
                        <a16:creationId xmlns:a16="http://schemas.microsoft.com/office/drawing/2014/main" id="{8215862C-18F5-4B68-96B0-B33273914E5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6" name="Rechthoek 165">
                    <a:extLst>
                      <a:ext uri="{FF2B5EF4-FFF2-40B4-BE49-F238E27FC236}">
                        <a16:creationId xmlns:a16="http://schemas.microsoft.com/office/drawing/2014/main" id="{B031E8F5-520E-4A3E-AA17-8AADFE13BDB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7" name="Rechthoek 166">
                    <a:extLst>
                      <a:ext uri="{FF2B5EF4-FFF2-40B4-BE49-F238E27FC236}">
                        <a16:creationId xmlns:a16="http://schemas.microsoft.com/office/drawing/2014/main" id="{5A3B0DB5-504B-4783-A293-180A900DAB5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161" name="Boog 160">
                  <a:extLst>
                    <a:ext uri="{FF2B5EF4-FFF2-40B4-BE49-F238E27FC236}">
                      <a16:creationId xmlns:a16="http://schemas.microsoft.com/office/drawing/2014/main" id="{7A32DC3C-5E2F-4F35-A5AC-59A3C47AE02F}"/>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57" name="Tekstvak 156">
                <a:extLst>
                  <a:ext uri="{FF2B5EF4-FFF2-40B4-BE49-F238E27FC236}">
                    <a16:creationId xmlns:a16="http://schemas.microsoft.com/office/drawing/2014/main" id="{3427EC54-DB25-4E96-A85D-A294F8E4FF5F}"/>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158" name="Tekstvak 157">
                <a:extLst>
                  <a:ext uri="{FF2B5EF4-FFF2-40B4-BE49-F238E27FC236}">
                    <a16:creationId xmlns:a16="http://schemas.microsoft.com/office/drawing/2014/main" id="{7EE1F119-1325-4C2C-80B9-AC3B62DAB109}"/>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159" name="Vrije vorm: vorm 158">
                <a:extLst>
                  <a:ext uri="{FF2B5EF4-FFF2-40B4-BE49-F238E27FC236}">
                    <a16:creationId xmlns:a16="http://schemas.microsoft.com/office/drawing/2014/main" id="{0CE5BEAB-0F94-411F-A59E-406744763341}"/>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150" name="Groep 149">
              <a:extLst>
                <a:ext uri="{FF2B5EF4-FFF2-40B4-BE49-F238E27FC236}">
                  <a16:creationId xmlns:a16="http://schemas.microsoft.com/office/drawing/2014/main" id="{37F037B9-5DC6-4087-9D43-B2FE2F8E244C}"/>
                </a:ext>
              </a:extLst>
            </p:cNvPr>
            <p:cNvGrpSpPr/>
            <p:nvPr userDrawn="1"/>
          </p:nvGrpSpPr>
          <p:grpSpPr>
            <a:xfrm>
              <a:off x="12844617" y="4872994"/>
              <a:ext cx="2843058" cy="862695"/>
              <a:chOff x="12844617" y="4872994"/>
              <a:chExt cx="2843058" cy="862695"/>
            </a:xfrm>
          </p:grpSpPr>
          <p:pic>
            <p:nvPicPr>
              <p:cNvPr id="151" name="Afbeelding 150">
                <a:extLst>
                  <a:ext uri="{FF2B5EF4-FFF2-40B4-BE49-F238E27FC236}">
                    <a16:creationId xmlns:a16="http://schemas.microsoft.com/office/drawing/2014/main" id="{E8E8FD67-5C87-4C2D-9416-580A787FAC5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52" name="Afbeelding 151">
                <a:extLst>
                  <a:ext uri="{FF2B5EF4-FFF2-40B4-BE49-F238E27FC236}">
                    <a16:creationId xmlns:a16="http://schemas.microsoft.com/office/drawing/2014/main" id="{FA433968-A9CD-44A5-9A99-A75B960AB22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131" name="Tijdelijke aanduiding voor verticale tekst 2">
            <a:extLst>
              <a:ext uri="{FF2B5EF4-FFF2-40B4-BE49-F238E27FC236}">
                <a16:creationId xmlns:a16="http://schemas.microsoft.com/office/drawing/2014/main" id="{9E0E2C30-5CAD-47AD-AF63-08D9693E6A12}"/>
              </a:ext>
            </a:extLst>
          </p:cNvPr>
          <p:cNvSpPr>
            <a:spLocks noGrp="1"/>
          </p:cNvSpPr>
          <p:nvPr>
            <p:ph type="body" orient="vert" idx="1" hasCustomPrompt="1"/>
          </p:nvPr>
        </p:nvSpPr>
        <p:spPr>
          <a:xfrm>
            <a:off x="766603" y="1514764"/>
            <a:ext cx="3048015" cy="3814618"/>
          </a:xfrm>
          <a:prstGeom prst="rect">
            <a:avLst/>
          </a:prstGeo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185" name="Titel 12">
            <a:extLst>
              <a:ext uri="{FF2B5EF4-FFF2-40B4-BE49-F238E27FC236}">
                <a16:creationId xmlns:a16="http://schemas.microsoft.com/office/drawing/2014/main" id="{38A710B0-327D-443D-AC8F-07F1AF10C483}"/>
              </a:ext>
            </a:extLst>
          </p:cNvPr>
          <p:cNvSpPr>
            <a:spLocks noGrp="1"/>
          </p:cNvSpPr>
          <p:nvPr>
            <p:ph type="title" hasCustomPrompt="1"/>
          </p:nvPr>
        </p:nvSpPr>
        <p:spPr>
          <a:xfrm>
            <a:off x="766603" y="759932"/>
            <a:ext cx="3048015" cy="471420"/>
          </a:xfrm>
          <a:prstGeom prst="rect">
            <a:avLst/>
          </a:prstGeom>
        </p:spPr>
        <p:txBody>
          <a:bodyPr tIns="0" anchor="t"/>
          <a:lstStyle>
            <a:lvl1pPr>
              <a:lnSpc>
                <a:spcPct val="80000"/>
              </a:lnSpc>
              <a:defRPr sz="3500"/>
            </a:lvl1pPr>
          </a:lstStyle>
          <a:p>
            <a:r>
              <a:rPr lang="nl-NL" noProof="0" dirty="0"/>
              <a:t>Plaats titel hier</a:t>
            </a:r>
            <a:endParaRPr lang="nl-NL" dirty="0"/>
          </a:p>
        </p:txBody>
      </p:sp>
      <p:grpSp>
        <p:nvGrpSpPr>
          <p:cNvPr id="189" name="Groep 188">
            <a:extLst>
              <a:ext uri="{FF2B5EF4-FFF2-40B4-BE49-F238E27FC236}">
                <a16:creationId xmlns:a16="http://schemas.microsoft.com/office/drawing/2014/main" id="{34C867FD-EDE3-48F0-8BDD-E8B111C1CA9C}"/>
              </a:ext>
            </a:extLst>
          </p:cNvPr>
          <p:cNvGrpSpPr/>
          <p:nvPr userDrawn="1"/>
        </p:nvGrpSpPr>
        <p:grpSpPr>
          <a:xfrm>
            <a:off x="-3786165" y="0"/>
            <a:ext cx="3593091" cy="4442646"/>
            <a:chOff x="-3786165" y="0"/>
            <a:chExt cx="3593091" cy="4442646"/>
          </a:xfrm>
        </p:grpSpPr>
        <p:sp>
          <p:nvSpPr>
            <p:cNvPr id="193" name="Rechthoek 192">
              <a:extLst>
                <a:ext uri="{FF2B5EF4-FFF2-40B4-BE49-F238E27FC236}">
                  <a16:creationId xmlns:a16="http://schemas.microsoft.com/office/drawing/2014/main" id="{E56D0DE2-819A-4D78-B4C9-3EF09B2A6291}"/>
                </a:ext>
              </a:extLst>
            </p:cNvPr>
            <p:cNvSpPr/>
            <p:nvPr userDrawn="1"/>
          </p:nvSpPr>
          <p:spPr>
            <a:xfrm>
              <a:off x="-3786165" y="0"/>
              <a:ext cx="3593091" cy="444264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94" name="Ovaal 193">
              <a:extLst>
                <a:ext uri="{FF2B5EF4-FFF2-40B4-BE49-F238E27FC236}">
                  <a16:creationId xmlns:a16="http://schemas.microsoft.com/office/drawing/2014/main" id="{7FFFEC1D-A010-4E38-A2DE-FAD573C17196}"/>
                </a:ext>
              </a:extLst>
            </p:cNvPr>
            <p:cNvSpPr/>
            <p:nvPr userDrawn="1"/>
          </p:nvSpPr>
          <p:spPr>
            <a:xfrm>
              <a:off x="-3604183" y="16875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5" name="Rechthoek 194">
              <a:extLst>
                <a:ext uri="{FF2B5EF4-FFF2-40B4-BE49-F238E27FC236}">
                  <a16:creationId xmlns:a16="http://schemas.microsoft.com/office/drawing/2014/main" id="{A142DFA7-E494-4DD8-99B3-3F7B82CFC843}"/>
                </a:ext>
              </a:extLst>
            </p:cNvPr>
            <p:cNvSpPr/>
            <p:nvPr userDrawn="1"/>
          </p:nvSpPr>
          <p:spPr>
            <a:xfrm>
              <a:off x="-3319415" y="1687539"/>
              <a:ext cx="2949220" cy="180000"/>
            </a:xfrm>
            <a:prstGeom prst="rect">
              <a:avLst/>
            </a:prstGeom>
            <a:noFill/>
            <a:ln w="25400" cap="flat" cmpd="sng" algn="ctr">
              <a:noFill/>
              <a:prstDash val="solid"/>
            </a:ln>
            <a:effectLst/>
          </p:spPr>
          <p:txBody>
            <a:bodyPr lIns="0" tIns="0" rIns="0" bIns="0" rtlCol="0" anchor="ctr"/>
            <a:lstStyle/>
            <a:p>
              <a:pPr marL="174625" marR="0" lvl="0" indent="-174625" algn="l" defTabSz="914400" rtl="0" eaLnBrk="1" fontAlgn="auto" latinLnBrk="0" hangingPunct="1">
                <a:lnSpc>
                  <a:spcPct val="90000"/>
                </a:lnSpc>
                <a:spcBef>
                  <a:spcPts val="400"/>
                </a:spcBef>
                <a:spcAft>
                  <a:spcPts val="400"/>
                </a:spcAft>
                <a:buClr>
                  <a:srgbClr val="003D80"/>
                </a:buClr>
                <a:buSzTx/>
                <a:buFont typeface="Arial" panose="020B0604020202020204" pitchFamily="34" charset="0"/>
                <a:buChar char="•"/>
                <a:tabLst/>
                <a:defRPr/>
              </a:pP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96" name="Ovaal 195">
              <a:extLst>
                <a:ext uri="{FF2B5EF4-FFF2-40B4-BE49-F238E27FC236}">
                  <a16:creationId xmlns:a16="http://schemas.microsoft.com/office/drawing/2014/main" id="{1F913CB8-9596-4D9D-9C7A-DBF3E7683196}"/>
                </a:ext>
              </a:extLst>
            </p:cNvPr>
            <p:cNvSpPr/>
            <p:nvPr userDrawn="1"/>
          </p:nvSpPr>
          <p:spPr>
            <a:xfrm>
              <a:off x="-3604183" y="19839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97" name="Rechthoek 196">
              <a:extLst>
                <a:ext uri="{FF2B5EF4-FFF2-40B4-BE49-F238E27FC236}">
                  <a16:creationId xmlns:a16="http://schemas.microsoft.com/office/drawing/2014/main" id="{FEA9D991-3F92-4FC9-9100-D03BFD8CCCE9}"/>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Je opties zijn:</a:t>
              </a:r>
            </a:p>
          </p:txBody>
        </p:sp>
        <p:sp>
          <p:nvSpPr>
            <p:cNvPr id="198" name="Rechthoek 197">
              <a:extLst>
                <a:ext uri="{FF2B5EF4-FFF2-40B4-BE49-F238E27FC236}">
                  <a16:creationId xmlns:a16="http://schemas.microsoft.com/office/drawing/2014/main" id="{1B35F69C-8F03-4344-AF3D-40AE7ABE5F35}"/>
                </a:ext>
              </a:extLst>
            </p:cNvPr>
            <p:cNvSpPr/>
            <p:nvPr userDrawn="1"/>
          </p:nvSpPr>
          <p:spPr>
            <a:xfrm>
              <a:off x="-3319415" y="1983919"/>
              <a:ext cx="2949220" cy="180000"/>
            </a:xfrm>
            <a:prstGeom prst="rect">
              <a:avLst/>
            </a:prstGeom>
            <a:noFill/>
            <a:ln w="25400" cap="flat" cmpd="sng" algn="ctr">
              <a:noFill/>
              <a:prstDash val="solid"/>
            </a:ln>
            <a:effectLst/>
          </p:spPr>
          <p:txBody>
            <a:bodyPr lIns="0" tIns="0" rIns="0" bIns="0" rtlCol="0" anchor="ctr"/>
            <a:lstStyle/>
            <a:p>
              <a:pPr marL="355600" marR="0" lvl="1" indent="-17780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#1</a:t>
              </a:r>
            </a:p>
          </p:txBody>
        </p:sp>
        <p:sp>
          <p:nvSpPr>
            <p:cNvPr id="199" name="Ovaal 198">
              <a:extLst>
                <a:ext uri="{FF2B5EF4-FFF2-40B4-BE49-F238E27FC236}">
                  <a16:creationId xmlns:a16="http://schemas.microsoft.com/office/drawing/2014/main" id="{07EF9D01-9603-4786-B5C8-4F82708098F7}"/>
                </a:ext>
              </a:extLst>
            </p:cNvPr>
            <p:cNvSpPr/>
            <p:nvPr userDrawn="1"/>
          </p:nvSpPr>
          <p:spPr>
            <a:xfrm>
              <a:off x="-3604183" y="22802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0" name="Rechthoek 199">
              <a:extLst>
                <a:ext uri="{FF2B5EF4-FFF2-40B4-BE49-F238E27FC236}">
                  <a16:creationId xmlns:a16="http://schemas.microsoft.com/office/drawing/2014/main" id="{17F5D91E-F789-4A43-9F97-FAE1F9B5490D}"/>
                </a:ext>
              </a:extLst>
            </p:cNvPr>
            <p:cNvSpPr/>
            <p:nvPr userDrawn="1"/>
          </p:nvSpPr>
          <p:spPr>
            <a:xfrm>
              <a:off x="-3319415" y="2280299"/>
              <a:ext cx="2949220" cy="180000"/>
            </a:xfrm>
            <a:prstGeom prst="rect">
              <a:avLst/>
            </a:prstGeom>
            <a:noFill/>
            <a:ln w="25400" cap="flat" cmpd="sng" algn="ctr">
              <a:noFill/>
              <a:prstDash val="solid"/>
            </a:ln>
            <a:effectLst/>
          </p:spPr>
          <p:txBody>
            <a:bodyPr lIns="0" tIns="0" rIns="0" bIns="0" rtlCol="0" anchor="ctr"/>
            <a:lstStyle/>
            <a:p>
              <a:pPr marL="531813" marR="0" lvl="2" indent="-17145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#2</a:t>
              </a:r>
            </a:p>
          </p:txBody>
        </p:sp>
        <p:sp>
          <p:nvSpPr>
            <p:cNvPr id="201" name="Ovaal 200">
              <a:extLst>
                <a:ext uri="{FF2B5EF4-FFF2-40B4-BE49-F238E27FC236}">
                  <a16:creationId xmlns:a16="http://schemas.microsoft.com/office/drawing/2014/main" id="{A11FBDFD-D2CD-4620-AD1E-A00210F4C7C3}"/>
                </a:ext>
              </a:extLst>
            </p:cNvPr>
            <p:cNvSpPr/>
            <p:nvPr userDrawn="1"/>
          </p:nvSpPr>
          <p:spPr>
            <a:xfrm>
              <a:off x="-3604183" y="257667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02" name="Rechthoek 201">
              <a:extLst>
                <a:ext uri="{FF2B5EF4-FFF2-40B4-BE49-F238E27FC236}">
                  <a16:creationId xmlns:a16="http://schemas.microsoft.com/office/drawing/2014/main" id="{7C103159-DE84-46A1-BC9E-47ED6ED54012}"/>
                </a:ext>
              </a:extLst>
            </p:cNvPr>
            <p:cNvSpPr/>
            <p:nvPr userDrawn="1"/>
          </p:nvSpPr>
          <p:spPr>
            <a:xfrm>
              <a:off x="-3319415" y="2576679"/>
              <a:ext cx="2949220" cy="180000"/>
            </a:xfrm>
            <a:prstGeom prst="rect">
              <a:avLst/>
            </a:prstGeom>
            <a:noFill/>
            <a:ln w="25400" cap="flat" cmpd="sng" algn="ctr">
              <a:noFill/>
              <a:prstDash val="solid"/>
            </a:ln>
            <a:effectLst/>
          </p:spPr>
          <p:txBody>
            <a:bodyPr lIns="0" tIns="0" rIns="0" bIns="0" rtlCol="0" anchor="ctr"/>
            <a:lstStyle/>
            <a:p>
              <a:pPr marL="0" marR="0" lvl="3"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Leestekst</a:t>
              </a:r>
            </a:p>
          </p:txBody>
        </p:sp>
        <p:sp>
          <p:nvSpPr>
            <p:cNvPr id="203" name="Ovaal 202">
              <a:extLst>
                <a:ext uri="{FF2B5EF4-FFF2-40B4-BE49-F238E27FC236}">
                  <a16:creationId xmlns:a16="http://schemas.microsoft.com/office/drawing/2014/main" id="{446FA0D7-7D93-4514-A97F-BE619897C7AD}"/>
                </a:ext>
              </a:extLst>
            </p:cNvPr>
            <p:cNvSpPr/>
            <p:nvPr userDrawn="1"/>
          </p:nvSpPr>
          <p:spPr>
            <a:xfrm>
              <a:off x="-3604183" y="28730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04" name="Rechthoek 203">
              <a:extLst>
                <a:ext uri="{FF2B5EF4-FFF2-40B4-BE49-F238E27FC236}">
                  <a16:creationId xmlns:a16="http://schemas.microsoft.com/office/drawing/2014/main" id="{29045499-288E-44CC-ACE7-7E030E2F4CD0}"/>
                </a:ext>
              </a:extLst>
            </p:cNvPr>
            <p:cNvSpPr/>
            <p:nvPr userDrawn="1"/>
          </p:nvSpPr>
          <p:spPr>
            <a:xfrm>
              <a:off x="-3319415" y="2873059"/>
              <a:ext cx="2949220" cy="180000"/>
            </a:xfrm>
            <a:prstGeom prst="rect">
              <a:avLst/>
            </a:prstGeom>
            <a:noFill/>
            <a:ln w="25400" cap="flat" cmpd="sng" algn="ctr">
              <a:noFill/>
              <a:prstDash val="solid"/>
            </a:ln>
            <a:effectLst/>
          </p:spPr>
          <p:txBody>
            <a:bodyPr lIns="0" tIns="0" rIns="0" bIns="0" rtlCol="0" anchor="ctr"/>
            <a:lstStyle/>
            <a:p>
              <a:pPr marL="0" marR="0" lvl="4" indent="0" algn="l" defTabSz="914400" rtl="0" eaLnBrk="1" fontAlgn="auto" latinLnBrk="0" hangingPunct="1">
                <a:lnSpc>
                  <a:spcPct val="90000"/>
                </a:lnSpc>
                <a:spcBef>
                  <a:spcPts val="400"/>
                </a:spcBef>
                <a:spcAft>
                  <a:spcPts val="600"/>
                </a:spcAft>
                <a:buClrTx/>
                <a:buSzTx/>
                <a:buFont typeface="Arial" panose="020B0604020202020204" pitchFamily="34" charset="0"/>
                <a:buNone/>
                <a:tabLst/>
                <a:defRPr/>
              </a:pPr>
              <a:r>
                <a:rPr kumimoji="0" lang="nl-NL" sz="1600" b="1" i="0" u="none" strike="noStrike" kern="1200" cap="none" spc="0" normalizeH="0" baseline="0" noProof="0" dirty="0">
                  <a:ln>
                    <a:noFill/>
                  </a:ln>
                  <a:solidFill>
                    <a:schemeClr val="accent2"/>
                  </a:solidFill>
                  <a:effectLst/>
                  <a:uLnTx/>
                  <a:uFillTx/>
                  <a:latin typeface="Calibri"/>
                  <a:ea typeface="+mn-ea"/>
                  <a:cs typeface="+mn-cs"/>
                </a:rPr>
                <a:t>Subtitel #1</a:t>
              </a:r>
            </a:p>
          </p:txBody>
        </p:sp>
        <p:sp>
          <p:nvSpPr>
            <p:cNvPr id="205" name="Ovaal 204">
              <a:extLst>
                <a:ext uri="{FF2B5EF4-FFF2-40B4-BE49-F238E27FC236}">
                  <a16:creationId xmlns:a16="http://schemas.microsoft.com/office/drawing/2014/main" id="{D5FB74C6-C794-43E4-BC9F-54FD111EE24A}"/>
                </a:ext>
              </a:extLst>
            </p:cNvPr>
            <p:cNvSpPr/>
            <p:nvPr userDrawn="1"/>
          </p:nvSpPr>
          <p:spPr>
            <a:xfrm>
              <a:off x="-3604183" y="31694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06" name="Rechthoek 205">
              <a:extLst>
                <a:ext uri="{FF2B5EF4-FFF2-40B4-BE49-F238E27FC236}">
                  <a16:creationId xmlns:a16="http://schemas.microsoft.com/office/drawing/2014/main" id="{13A19453-5B70-4DD6-94A7-5EC13AD530F7}"/>
                </a:ext>
              </a:extLst>
            </p:cNvPr>
            <p:cNvSpPr/>
            <p:nvPr userDrawn="1"/>
          </p:nvSpPr>
          <p:spPr>
            <a:xfrm>
              <a:off x="-3319415" y="3465819"/>
              <a:ext cx="2949220" cy="180000"/>
            </a:xfrm>
            <a:prstGeom prst="rect">
              <a:avLst/>
            </a:prstGeom>
            <a:noFill/>
            <a:ln w="25400" cap="flat" cmpd="sng" algn="ctr">
              <a:noFill/>
              <a:prstDash val="solid"/>
            </a:ln>
            <a:effectLst/>
          </p:spPr>
          <p:txBody>
            <a:bodyPr lIns="0" tIns="0" rIns="0" bIns="0" rtlCol="0" anchor="ctr"/>
            <a:lstStyle/>
            <a:p>
              <a:pPr marL="268288" marR="0" lvl="6" indent="-268288" algn="l" defTabSz="914400" rtl="0" eaLnBrk="1" fontAlgn="auto" latinLnBrk="0" hangingPunct="1">
                <a:lnSpc>
                  <a:spcPct val="90000"/>
                </a:lnSpc>
                <a:spcBef>
                  <a:spcPts val="400"/>
                </a:spcBef>
                <a:spcAft>
                  <a:spcPts val="400"/>
                </a:spcAft>
                <a:buClr>
                  <a:srgbClr val="003D80"/>
                </a:buClr>
                <a:buSzTx/>
                <a:buFont typeface="+mj-lt"/>
                <a:buAutoNum type="arabi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Numerieke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207" name="Ovaal 206">
              <a:extLst>
                <a:ext uri="{FF2B5EF4-FFF2-40B4-BE49-F238E27FC236}">
                  <a16:creationId xmlns:a16="http://schemas.microsoft.com/office/drawing/2014/main" id="{52134F24-4B15-4CE9-9B7A-2A7454244F27}"/>
                </a:ext>
              </a:extLst>
            </p:cNvPr>
            <p:cNvSpPr/>
            <p:nvPr userDrawn="1"/>
          </p:nvSpPr>
          <p:spPr>
            <a:xfrm>
              <a:off x="-3604183" y="34658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08" name="Rechthoek 207">
              <a:extLst>
                <a:ext uri="{FF2B5EF4-FFF2-40B4-BE49-F238E27FC236}">
                  <a16:creationId xmlns:a16="http://schemas.microsoft.com/office/drawing/2014/main" id="{7D29CC9A-286D-4631-B280-C7F9DE8FD926}"/>
                </a:ext>
              </a:extLst>
            </p:cNvPr>
            <p:cNvSpPr/>
            <p:nvPr userDrawn="1"/>
          </p:nvSpPr>
          <p:spPr>
            <a:xfrm>
              <a:off x="-3325830" y="3762199"/>
              <a:ext cx="2949220" cy="180000"/>
            </a:xfrm>
            <a:prstGeom prst="rect">
              <a:avLst/>
            </a:prstGeom>
            <a:noFill/>
            <a:ln w="25400" cap="flat" cmpd="sng" algn="ctr">
              <a:noFill/>
              <a:prstDash val="solid"/>
            </a:ln>
            <a:effectLst/>
          </p:spPr>
          <p:txBody>
            <a:bodyPr lIns="0" tIns="0" rIns="0" bIns="0" rtlCol="0" anchor="ctr"/>
            <a:lstStyle/>
            <a:p>
              <a:pPr marL="536575" marR="0" lvl="7" indent="-268288" algn="l" defTabSz="914400" rtl="0" eaLnBrk="1" fontAlgn="auto" latinLnBrk="0" hangingPunct="1">
                <a:lnSpc>
                  <a:spcPct val="90000"/>
                </a:lnSpc>
                <a:spcBef>
                  <a:spcPts val="400"/>
                </a:spcBef>
                <a:spcAft>
                  <a:spcPts val="400"/>
                </a:spcAft>
                <a:buClr>
                  <a:srgbClr val="003D80"/>
                </a:buClr>
                <a:buSzTx/>
                <a:buFont typeface="+mj-lt"/>
                <a:buAutoNum type="alphaL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Alfabetische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209" name="Ovaal 208">
              <a:extLst>
                <a:ext uri="{FF2B5EF4-FFF2-40B4-BE49-F238E27FC236}">
                  <a16:creationId xmlns:a16="http://schemas.microsoft.com/office/drawing/2014/main" id="{58DCDA99-7329-4996-8F19-D44F34ABDE1F}"/>
                </a:ext>
              </a:extLst>
            </p:cNvPr>
            <p:cNvSpPr/>
            <p:nvPr userDrawn="1"/>
          </p:nvSpPr>
          <p:spPr>
            <a:xfrm>
              <a:off x="-3604183" y="37621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10" name="Rechthoek 209">
              <a:extLst>
                <a:ext uri="{FF2B5EF4-FFF2-40B4-BE49-F238E27FC236}">
                  <a16:creationId xmlns:a16="http://schemas.microsoft.com/office/drawing/2014/main" id="{2EBBE700-6326-4B80-BBF7-7EA2FF9EF042}"/>
                </a:ext>
              </a:extLst>
            </p:cNvPr>
            <p:cNvSpPr/>
            <p:nvPr userDrawn="1"/>
          </p:nvSpPr>
          <p:spPr>
            <a:xfrm>
              <a:off x="-3319415" y="4058578"/>
              <a:ext cx="2949220" cy="180000"/>
            </a:xfrm>
            <a:prstGeom prst="rect">
              <a:avLst/>
            </a:prstGeom>
            <a:noFill/>
            <a:ln w="25400" cap="flat" cmpd="sng" algn="ctr">
              <a:noFill/>
              <a:prstDash val="solid"/>
            </a:ln>
            <a:effectLst/>
          </p:spPr>
          <p:txBody>
            <a:bodyPr lIns="0" tIns="0" rIns="0" bIns="0" rtlCol="0" anchor="ctr"/>
            <a:lstStyle/>
            <a:p>
              <a:pPr marL="176213" marR="0" lvl="8" indent="-176213" algn="l" defTabSz="914400" rtl="0" eaLnBrk="1" fontAlgn="auto" latinLnBrk="0" hangingPunct="1">
                <a:lnSpc>
                  <a:spcPct val="90000"/>
                </a:lnSpc>
                <a:spcBef>
                  <a:spcPts val="600"/>
                </a:spcBef>
                <a:spcAft>
                  <a:spcPts val="300"/>
                </a:spcAft>
                <a:buClr>
                  <a:srgbClr val="FFCD00"/>
                </a:buClr>
                <a:buSzPct val="85000"/>
                <a:buFontTx/>
                <a:buBlip>
                  <a:blip r:embed="rId3"/>
                </a:buBlip>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Vinkje</a:t>
              </a:r>
            </a:p>
          </p:txBody>
        </p:sp>
        <p:sp>
          <p:nvSpPr>
            <p:cNvPr id="211" name="Ovaal 210">
              <a:extLst>
                <a:ext uri="{FF2B5EF4-FFF2-40B4-BE49-F238E27FC236}">
                  <a16:creationId xmlns:a16="http://schemas.microsoft.com/office/drawing/2014/main" id="{6A66A01A-CE87-4339-89C6-551693152337}"/>
                </a:ext>
              </a:extLst>
            </p:cNvPr>
            <p:cNvSpPr/>
            <p:nvPr userDrawn="1"/>
          </p:nvSpPr>
          <p:spPr>
            <a:xfrm>
              <a:off x="-3604183" y="405857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12" name="Rechthoek 211">
              <a:extLst>
                <a:ext uri="{FF2B5EF4-FFF2-40B4-BE49-F238E27FC236}">
                  <a16:creationId xmlns:a16="http://schemas.microsoft.com/office/drawing/2014/main" id="{DB757CAB-46DC-4FD3-B831-3D63BFFF7F4F}"/>
                </a:ext>
              </a:extLst>
            </p:cNvPr>
            <p:cNvSpPr/>
            <p:nvPr userDrawn="1"/>
          </p:nvSpPr>
          <p:spPr>
            <a:xfrm>
              <a:off x="-3319415" y="3169439"/>
              <a:ext cx="2949220" cy="180000"/>
            </a:xfrm>
            <a:prstGeom prst="rect">
              <a:avLst/>
            </a:prstGeom>
            <a:noFill/>
            <a:ln w="25400" cap="flat" cmpd="sng" algn="ctr">
              <a:noFill/>
              <a:prstDash val="solid"/>
            </a:ln>
            <a:effectLst/>
          </p:spPr>
          <p:txBody>
            <a:bodyPr lIns="0" tIns="0" rIns="0" bIns="0" rtlCol="0" anchor="ctr"/>
            <a:lstStyle/>
            <a:p>
              <a:pPr marL="0" marR="0" lvl="5" indent="0" algn="l" defTabSz="914400" rtl="0" eaLnBrk="1" fontAlgn="auto" latinLnBrk="0" hangingPunct="1">
                <a:lnSpc>
                  <a:spcPct val="90000"/>
                </a:lnSpc>
                <a:spcBef>
                  <a:spcPts val="1200"/>
                </a:spcBef>
                <a:spcAft>
                  <a:spcPts val="400"/>
                </a:spcAft>
                <a:buClr>
                  <a:srgbClr val="FFCD00"/>
                </a:buClr>
                <a:buSzTx/>
                <a:buFont typeface="Arial" panose="020B0604020202020204" pitchFamily="34" charset="0"/>
                <a:buNone/>
                <a:tabLst/>
                <a:defRPr/>
              </a:pPr>
              <a:r>
                <a:rPr kumimoji="0" lang="nl-NL" sz="1600" b="1" i="0" u="none" strike="noStrike" kern="1200" cap="none" spc="0" normalizeH="0" baseline="0" noProof="0" dirty="0">
                  <a:ln>
                    <a:noFill/>
                  </a:ln>
                  <a:solidFill>
                    <a:srgbClr val="003D80"/>
                  </a:solidFill>
                  <a:effectLst/>
                  <a:uLnTx/>
                  <a:uFillTx/>
                  <a:latin typeface="Calibri"/>
                  <a:ea typeface="+mn-ea"/>
                  <a:cs typeface="+mn-cs"/>
                </a:rPr>
                <a:t>Alt. subtitel #2</a:t>
              </a:r>
            </a:p>
          </p:txBody>
        </p:sp>
        <p:grpSp>
          <p:nvGrpSpPr>
            <p:cNvPr id="213" name="VOORBEELD">
              <a:extLst>
                <a:ext uri="{FF2B5EF4-FFF2-40B4-BE49-F238E27FC236}">
                  <a16:creationId xmlns:a16="http://schemas.microsoft.com/office/drawing/2014/main" id="{6B644EB6-1E2F-42D1-959C-3BCA9AE2BD09}"/>
                </a:ext>
              </a:extLst>
            </p:cNvPr>
            <p:cNvGrpSpPr/>
            <p:nvPr userDrawn="1"/>
          </p:nvGrpSpPr>
          <p:grpSpPr>
            <a:xfrm>
              <a:off x="-3605171" y="458674"/>
              <a:ext cx="3234311" cy="558875"/>
              <a:chOff x="-3605171" y="458674"/>
              <a:chExt cx="3234311" cy="558875"/>
            </a:xfrm>
          </p:grpSpPr>
          <p:sp>
            <p:nvSpPr>
              <p:cNvPr id="215" name="Rechthoek 214">
                <a:extLst>
                  <a:ext uri="{FF2B5EF4-FFF2-40B4-BE49-F238E27FC236}">
                    <a16:creationId xmlns:a16="http://schemas.microsoft.com/office/drawing/2014/main" id="{320C3071-763B-46D2-9E83-BB6FBB33522D}"/>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216" name="Rechthoek 215">
                <a:extLst>
                  <a:ext uri="{FF2B5EF4-FFF2-40B4-BE49-F238E27FC236}">
                    <a16:creationId xmlns:a16="http://schemas.microsoft.com/office/drawing/2014/main" id="{7530EAB6-69E3-4C7D-8C65-BB90B9F734D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217" name="Groep 216">
                <a:extLst>
                  <a:ext uri="{FF2B5EF4-FFF2-40B4-BE49-F238E27FC236}">
                    <a16:creationId xmlns:a16="http://schemas.microsoft.com/office/drawing/2014/main" id="{45A56C59-0D37-497E-B691-59DADACBC9A4}"/>
                  </a:ext>
                </a:extLst>
              </p:cNvPr>
              <p:cNvGrpSpPr/>
              <p:nvPr userDrawn="1"/>
            </p:nvGrpSpPr>
            <p:grpSpPr>
              <a:xfrm>
                <a:off x="-3386247" y="830871"/>
                <a:ext cx="139423" cy="109566"/>
                <a:chOff x="-2866744" y="827071"/>
                <a:chExt cx="168701" cy="132575"/>
              </a:xfrm>
            </p:grpSpPr>
            <p:grpSp>
              <p:nvGrpSpPr>
                <p:cNvPr id="248" name="Groep 247">
                  <a:extLst>
                    <a:ext uri="{FF2B5EF4-FFF2-40B4-BE49-F238E27FC236}">
                      <a16:creationId xmlns:a16="http://schemas.microsoft.com/office/drawing/2014/main" id="{2C62EEE5-98CF-4CAC-9505-E209919CA23A}"/>
                    </a:ext>
                  </a:extLst>
                </p:cNvPr>
                <p:cNvGrpSpPr/>
                <p:nvPr userDrawn="1"/>
              </p:nvGrpSpPr>
              <p:grpSpPr>
                <a:xfrm>
                  <a:off x="-2866744" y="827071"/>
                  <a:ext cx="168701" cy="132575"/>
                  <a:chOff x="-2866744" y="827071"/>
                  <a:chExt cx="168701" cy="132575"/>
                </a:xfrm>
              </p:grpSpPr>
              <p:cxnSp>
                <p:nvCxnSpPr>
                  <p:cNvPr id="250" name="Rechte verbindingslijn 249">
                    <a:extLst>
                      <a:ext uri="{FF2B5EF4-FFF2-40B4-BE49-F238E27FC236}">
                        <a16:creationId xmlns:a16="http://schemas.microsoft.com/office/drawing/2014/main" id="{E31288D8-DB87-4E83-8BB9-31C8329875A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51" name="Rechte verbindingslijn 250">
                    <a:extLst>
                      <a:ext uri="{FF2B5EF4-FFF2-40B4-BE49-F238E27FC236}">
                        <a16:creationId xmlns:a16="http://schemas.microsoft.com/office/drawing/2014/main" id="{E8421195-D483-48F7-AF2F-59F6D158625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317" name="Rechte verbindingslijn 316">
                    <a:extLst>
                      <a:ext uri="{FF2B5EF4-FFF2-40B4-BE49-F238E27FC236}">
                        <a16:creationId xmlns:a16="http://schemas.microsoft.com/office/drawing/2014/main" id="{1CA00CED-F8BA-4AE7-BBF3-A24CFB8BE11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318" name="Rechte verbindingslijn 317">
                    <a:extLst>
                      <a:ext uri="{FF2B5EF4-FFF2-40B4-BE49-F238E27FC236}">
                        <a16:creationId xmlns:a16="http://schemas.microsoft.com/office/drawing/2014/main" id="{4449FF50-422C-4957-9C3C-F927C4693B2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319" name="Rechte verbindingslijn 318">
                    <a:extLst>
                      <a:ext uri="{FF2B5EF4-FFF2-40B4-BE49-F238E27FC236}">
                        <a16:creationId xmlns:a16="http://schemas.microsoft.com/office/drawing/2014/main" id="{9AE6CA78-AB67-459F-B4D6-8A8BA3F2B5E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49" name="Pijl: rechts 248">
                  <a:extLst>
                    <a:ext uri="{FF2B5EF4-FFF2-40B4-BE49-F238E27FC236}">
                      <a16:creationId xmlns:a16="http://schemas.microsoft.com/office/drawing/2014/main" id="{DC76C1FF-2606-49F9-B653-8A84E7382E6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18" name="Groep 217">
                <a:extLst>
                  <a:ext uri="{FF2B5EF4-FFF2-40B4-BE49-F238E27FC236}">
                    <a16:creationId xmlns:a16="http://schemas.microsoft.com/office/drawing/2014/main" id="{678BC506-EAD2-4078-BBA7-DF1DF8B77047}"/>
                  </a:ext>
                </a:extLst>
              </p:cNvPr>
              <p:cNvGrpSpPr/>
              <p:nvPr userDrawn="1"/>
            </p:nvGrpSpPr>
            <p:grpSpPr>
              <a:xfrm>
                <a:off x="-3605171" y="830871"/>
                <a:ext cx="139423" cy="109566"/>
                <a:chOff x="-2866744" y="518074"/>
                <a:chExt cx="168701" cy="132575"/>
              </a:xfrm>
            </p:grpSpPr>
            <p:grpSp>
              <p:nvGrpSpPr>
                <p:cNvPr id="241" name="Groep 240">
                  <a:extLst>
                    <a:ext uri="{FF2B5EF4-FFF2-40B4-BE49-F238E27FC236}">
                      <a16:creationId xmlns:a16="http://schemas.microsoft.com/office/drawing/2014/main" id="{75B7F31F-6426-4BF1-BF5E-710AC9400B96}"/>
                    </a:ext>
                  </a:extLst>
                </p:cNvPr>
                <p:cNvGrpSpPr/>
                <p:nvPr userDrawn="1"/>
              </p:nvGrpSpPr>
              <p:grpSpPr>
                <a:xfrm>
                  <a:off x="-2866744" y="518074"/>
                  <a:ext cx="168701" cy="132575"/>
                  <a:chOff x="-2866744" y="518074"/>
                  <a:chExt cx="168701" cy="132575"/>
                </a:xfrm>
              </p:grpSpPr>
              <p:cxnSp>
                <p:nvCxnSpPr>
                  <p:cNvPr id="243" name="Rechte verbindingslijn 242">
                    <a:extLst>
                      <a:ext uri="{FF2B5EF4-FFF2-40B4-BE49-F238E27FC236}">
                        <a16:creationId xmlns:a16="http://schemas.microsoft.com/office/drawing/2014/main" id="{647FEAA2-E7C2-49B5-A4B0-CDAF9AC7C28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44" name="Rechte verbindingslijn 243">
                    <a:extLst>
                      <a:ext uri="{FF2B5EF4-FFF2-40B4-BE49-F238E27FC236}">
                        <a16:creationId xmlns:a16="http://schemas.microsoft.com/office/drawing/2014/main" id="{104D1308-1C4E-4F19-8E3D-6102008F464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45" name="Rechte verbindingslijn 244">
                    <a:extLst>
                      <a:ext uri="{FF2B5EF4-FFF2-40B4-BE49-F238E27FC236}">
                        <a16:creationId xmlns:a16="http://schemas.microsoft.com/office/drawing/2014/main" id="{5D9B4237-8904-4515-BBB3-E6D600CE41B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46" name="Rechte verbindingslijn 245">
                    <a:extLst>
                      <a:ext uri="{FF2B5EF4-FFF2-40B4-BE49-F238E27FC236}">
                        <a16:creationId xmlns:a16="http://schemas.microsoft.com/office/drawing/2014/main" id="{145BEADF-8FD1-45DC-B9AF-FA76CEF81A7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47" name="Rechte verbindingslijn 246">
                    <a:extLst>
                      <a:ext uri="{FF2B5EF4-FFF2-40B4-BE49-F238E27FC236}">
                        <a16:creationId xmlns:a16="http://schemas.microsoft.com/office/drawing/2014/main" id="{D9AC5368-80FB-459F-8D7B-6511D9BE9FE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42" name="Pijl: rechts 241">
                  <a:extLst>
                    <a:ext uri="{FF2B5EF4-FFF2-40B4-BE49-F238E27FC236}">
                      <a16:creationId xmlns:a16="http://schemas.microsoft.com/office/drawing/2014/main" id="{51198F22-DCB9-4278-AA3C-1720B588A18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219" name="Rechte verbindingslijn 218">
                <a:extLst>
                  <a:ext uri="{FF2B5EF4-FFF2-40B4-BE49-F238E27FC236}">
                    <a16:creationId xmlns:a16="http://schemas.microsoft.com/office/drawing/2014/main" id="{E5D184B6-AB6C-40C0-B101-39FED516A671}"/>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20" name="Rechte verbindingslijn 219">
                <a:extLst>
                  <a:ext uri="{FF2B5EF4-FFF2-40B4-BE49-F238E27FC236}">
                    <a16:creationId xmlns:a16="http://schemas.microsoft.com/office/drawing/2014/main" id="{A505A95F-FF02-44CA-BB26-88867931E006}"/>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21" name="Rechthoek 220">
                <a:extLst>
                  <a:ext uri="{FF2B5EF4-FFF2-40B4-BE49-F238E27FC236}">
                    <a16:creationId xmlns:a16="http://schemas.microsoft.com/office/drawing/2014/main" id="{1702EAF0-269B-4161-AD87-586F1A0AA53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222" name="Rechthoek 221">
                <a:extLst>
                  <a:ext uri="{FF2B5EF4-FFF2-40B4-BE49-F238E27FC236}">
                    <a16:creationId xmlns:a16="http://schemas.microsoft.com/office/drawing/2014/main" id="{246898DF-EB14-413A-9089-DC8ADDFA9C68}"/>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223" name="Groep 222">
                <a:extLst>
                  <a:ext uri="{FF2B5EF4-FFF2-40B4-BE49-F238E27FC236}">
                    <a16:creationId xmlns:a16="http://schemas.microsoft.com/office/drawing/2014/main" id="{1E8860EC-A42B-4EF3-A340-4765CE87C61C}"/>
                  </a:ext>
                </a:extLst>
              </p:cNvPr>
              <p:cNvGrpSpPr/>
              <p:nvPr userDrawn="1"/>
            </p:nvGrpSpPr>
            <p:grpSpPr>
              <a:xfrm>
                <a:off x="-2916763" y="769168"/>
                <a:ext cx="268738" cy="248381"/>
                <a:chOff x="-2916763" y="769168"/>
                <a:chExt cx="268738" cy="248381"/>
              </a:xfrm>
            </p:grpSpPr>
            <p:sp>
              <p:nvSpPr>
                <p:cNvPr id="233" name="Rechthoek 232">
                  <a:extLst>
                    <a:ext uri="{FF2B5EF4-FFF2-40B4-BE49-F238E27FC236}">
                      <a16:creationId xmlns:a16="http://schemas.microsoft.com/office/drawing/2014/main" id="{C89B8AF8-F9B0-44F1-BAA5-6982B75F257A}"/>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234" name="Groep 233">
                  <a:extLst>
                    <a:ext uri="{FF2B5EF4-FFF2-40B4-BE49-F238E27FC236}">
                      <a16:creationId xmlns:a16="http://schemas.microsoft.com/office/drawing/2014/main" id="{26AC978F-C992-4FAF-8A1E-A0E492121212}"/>
                    </a:ext>
                  </a:extLst>
                </p:cNvPr>
                <p:cNvGrpSpPr/>
                <p:nvPr userDrawn="1"/>
              </p:nvGrpSpPr>
              <p:grpSpPr>
                <a:xfrm>
                  <a:off x="-2866744" y="827071"/>
                  <a:ext cx="168701" cy="132575"/>
                  <a:chOff x="-2866744" y="827071"/>
                  <a:chExt cx="168701" cy="132575"/>
                </a:xfrm>
              </p:grpSpPr>
              <p:cxnSp>
                <p:nvCxnSpPr>
                  <p:cNvPr id="236" name="Rechte verbindingslijn 235">
                    <a:extLst>
                      <a:ext uri="{FF2B5EF4-FFF2-40B4-BE49-F238E27FC236}">
                        <a16:creationId xmlns:a16="http://schemas.microsoft.com/office/drawing/2014/main" id="{B4CDEE78-602F-4F02-96DE-C609606D2852}"/>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37" name="Rechte verbindingslijn 236">
                    <a:extLst>
                      <a:ext uri="{FF2B5EF4-FFF2-40B4-BE49-F238E27FC236}">
                        <a16:creationId xmlns:a16="http://schemas.microsoft.com/office/drawing/2014/main" id="{630BAC06-B17E-4C5E-A6FF-7A4DA5B91EB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38" name="Rechte verbindingslijn 237">
                    <a:extLst>
                      <a:ext uri="{FF2B5EF4-FFF2-40B4-BE49-F238E27FC236}">
                        <a16:creationId xmlns:a16="http://schemas.microsoft.com/office/drawing/2014/main" id="{C9E82421-B840-41C6-8709-B5BC8F108B02}"/>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39" name="Rechte verbindingslijn 238">
                    <a:extLst>
                      <a:ext uri="{FF2B5EF4-FFF2-40B4-BE49-F238E27FC236}">
                        <a16:creationId xmlns:a16="http://schemas.microsoft.com/office/drawing/2014/main" id="{99CBAC4E-8631-4D2D-9A8F-31AAA6F2631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40" name="Rechte verbindingslijn 239">
                    <a:extLst>
                      <a:ext uri="{FF2B5EF4-FFF2-40B4-BE49-F238E27FC236}">
                        <a16:creationId xmlns:a16="http://schemas.microsoft.com/office/drawing/2014/main" id="{88E18A58-34C4-4643-AAD8-31628CC51E5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35" name="Pijl: rechts 234">
                  <a:extLst>
                    <a:ext uri="{FF2B5EF4-FFF2-40B4-BE49-F238E27FC236}">
                      <a16:creationId xmlns:a16="http://schemas.microsoft.com/office/drawing/2014/main" id="{A2512A4E-BBD6-40C5-983C-B99935F821B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24" name="Groep 223">
                <a:extLst>
                  <a:ext uri="{FF2B5EF4-FFF2-40B4-BE49-F238E27FC236}">
                    <a16:creationId xmlns:a16="http://schemas.microsoft.com/office/drawing/2014/main" id="{A65E88E5-2737-42C4-B0AC-12298D2F5DB0}"/>
                  </a:ext>
                </a:extLst>
              </p:cNvPr>
              <p:cNvGrpSpPr/>
              <p:nvPr userDrawn="1"/>
            </p:nvGrpSpPr>
            <p:grpSpPr>
              <a:xfrm>
                <a:off x="-2916763" y="460171"/>
                <a:ext cx="268738" cy="248381"/>
                <a:chOff x="-2916763" y="460171"/>
                <a:chExt cx="268738" cy="248381"/>
              </a:xfrm>
            </p:grpSpPr>
            <p:sp>
              <p:nvSpPr>
                <p:cNvPr id="225" name="Rechthoek 224">
                  <a:extLst>
                    <a:ext uri="{FF2B5EF4-FFF2-40B4-BE49-F238E27FC236}">
                      <a16:creationId xmlns:a16="http://schemas.microsoft.com/office/drawing/2014/main" id="{12563946-5978-41E4-8BDF-AFF07889B3C5}"/>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226" name="Groep 225">
                  <a:extLst>
                    <a:ext uri="{FF2B5EF4-FFF2-40B4-BE49-F238E27FC236}">
                      <a16:creationId xmlns:a16="http://schemas.microsoft.com/office/drawing/2014/main" id="{DDADF1DA-8F81-43C4-87B1-C2A0317D8B15}"/>
                    </a:ext>
                  </a:extLst>
                </p:cNvPr>
                <p:cNvGrpSpPr/>
                <p:nvPr userDrawn="1"/>
              </p:nvGrpSpPr>
              <p:grpSpPr>
                <a:xfrm>
                  <a:off x="-2866744" y="518074"/>
                  <a:ext cx="168701" cy="132575"/>
                  <a:chOff x="-2866744" y="518074"/>
                  <a:chExt cx="168701" cy="132575"/>
                </a:xfrm>
              </p:grpSpPr>
              <p:cxnSp>
                <p:nvCxnSpPr>
                  <p:cNvPr id="228" name="Rechte verbindingslijn 227">
                    <a:extLst>
                      <a:ext uri="{FF2B5EF4-FFF2-40B4-BE49-F238E27FC236}">
                        <a16:creationId xmlns:a16="http://schemas.microsoft.com/office/drawing/2014/main" id="{79F17F82-F8C7-440D-BC7A-A8DD4AD3515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29" name="Rechte verbindingslijn 228">
                    <a:extLst>
                      <a:ext uri="{FF2B5EF4-FFF2-40B4-BE49-F238E27FC236}">
                        <a16:creationId xmlns:a16="http://schemas.microsoft.com/office/drawing/2014/main" id="{8A7D3237-C589-4D70-9C31-8737821ED76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30" name="Rechte verbindingslijn 229">
                    <a:extLst>
                      <a:ext uri="{FF2B5EF4-FFF2-40B4-BE49-F238E27FC236}">
                        <a16:creationId xmlns:a16="http://schemas.microsoft.com/office/drawing/2014/main" id="{CBAB8E99-FFD9-4F28-ADCF-E1CC03E2F9AA}"/>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31" name="Rechte verbindingslijn 230">
                    <a:extLst>
                      <a:ext uri="{FF2B5EF4-FFF2-40B4-BE49-F238E27FC236}">
                        <a16:creationId xmlns:a16="http://schemas.microsoft.com/office/drawing/2014/main" id="{183FF75E-3E65-4795-9742-0FE99C07B79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32" name="Rechte verbindingslijn 231">
                    <a:extLst>
                      <a:ext uri="{FF2B5EF4-FFF2-40B4-BE49-F238E27FC236}">
                        <a16:creationId xmlns:a16="http://schemas.microsoft.com/office/drawing/2014/main" id="{CC051FD4-962B-42D3-A05F-3D7E834A672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27" name="Pijl: rechts 226">
                  <a:extLst>
                    <a:ext uri="{FF2B5EF4-FFF2-40B4-BE49-F238E27FC236}">
                      <a16:creationId xmlns:a16="http://schemas.microsoft.com/office/drawing/2014/main" id="{812AA74F-4B07-4D42-BDAC-F321932A156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32" name="Tijdelijke aanduiding voor tekst 131">
            <a:extLst>
              <a:ext uri="{FF2B5EF4-FFF2-40B4-BE49-F238E27FC236}">
                <a16:creationId xmlns:a16="http://schemas.microsoft.com/office/drawing/2014/main" id="{C8B24F23-537B-44B3-9226-C2EFC0B6D262}"/>
              </a:ext>
            </a:extLst>
          </p:cNvPr>
          <p:cNvSpPr>
            <a:spLocks noGrp="1"/>
          </p:cNvSpPr>
          <p:nvPr>
            <p:ph type="body" sz="quarter" idx="14"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35" name="Tijdelijke aanduiding voor tekst 129">
            <a:extLst>
              <a:ext uri="{FF2B5EF4-FFF2-40B4-BE49-F238E27FC236}">
                <a16:creationId xmlns:a16="http://schemas.microsoft.com/office/drawing/2014/main" id="{54762A39-32AE-48A8-92B8-2DBF3825D7CF}"/>
              </a:ext>
            </a:extLst>
          </p:cNvPr>
          <p:cNvSpPr>
            <a:spLocks noGrp="1"/>
          </p:cNvSpPr>
          <p:nvPr>
            <p:ph type="body" sz="quarter" idx="19" hasCustomPrompt="1"/>
          </p:nvPr>
        </p:nvSpPr>
        <p:spPr>
          <a:xfrm>
            <a:off x="10858267" y="6081047"/>
            <a:ext cx="1004077" cy="515772"/>
          </a:xfrm>
          <a:prstGeom prst="rect">
            <a:avLst/>
          </a:prstGeom>
          <a:blipFill>
            <a:blip r:embed="rId4">
              <a:extLst>
                <a:ext uri="{96DAC541-7B7A-43D3-8B79-37D633B846F1}">
                  <asvg:svgBlip xmlns:asvg="http://schemas.microsoft.com/office/drawing/2016/SVG/main" xmlns="" r:embed="rId5"/>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3184059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VOLLEDIG SCHERM)">
    <p:spTree>
      <p:nvGrpSpPr>
        <p:cNvPr id="1" name=""/>
        <p:cNvGrpSpPr/>
        <p:nvPr/>
      </p:nvGrpSpPr>
      <p:grpSpPr>
        <a:xfrm>
          <a:off x="0" y="0"/>
          <a:ext cx="0" cy="0"/>
          <a:chOff x="0" y="0"/>
          <a:chExt cx="0" cy="0"/>
        </a:xfrm>
      </p:grpSpPr>
      <p:sp>
        <p:nvSpPr>
          <p:cNvPr id="127" name="Tijdelijke aanduiding voor media 54">
            <a:extLst>
              <a:ext uri="{FF2B5EF4-FFF2-40B4-BE49-F238E27FC236}">
                <a16:creationId xmlns:a16="http://schemas.microsoft.com/office/drawing/2014/main" id="{4DE40B52-E9A2-47A2-B846-3AFA360DE4E2}"/>
              </a:ext>
            </a:extLst>
          </p:cNvPr>
          <p:cNvSpPr>
            <a:spLocks noGrp="1"/>
          </p:cNvSpPr>
          <p:nvPr>
            <p:ph type="media" sz="quarter" idx="13" hasCustomPrompt="1"/>
          </p:nvPr>
        </p:nvSpPr>
        <p:spPr>
          <a:xfrm>
            <a:off x="0" y="0"/>
            <a:ext cx="12192000" cy="6858000"/>
          </a:xfrm>
          <a:prstGeom prst="rect">
            <a:avLst/>
          </a:prstGeom>
          <a:solidFill>
            <a:schemeClr val="bg1">
              <a:lumMod val="95000"/>
            </a:schemeClr>
          </a:solidFill>
        </p:spPr>
        <p:txBody>
          <a:bodyPr wrap="square" tIns="0" bIns="0" anchor="ctr" anchorCtr="0">
            <a:noAutofit/>
          </a:bodyPr>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br>
              <a:rPr lang="nl-NL" dirty="0"/>
            </a:br>
            <a:r>
              <a:rPr lang="nl-NL" dirty="0"/>
              <a:t>om een video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3" name="Rechthoek: afgeronde hoeken 2">
            <a:extLst>
              <a:ext uri="{FF2B5EF4-FFF2-40B4-BE49-F238E27FC236}">
                <a16:creationId xmlns:a16="http://schemas.microsoft.com/office/drawing/2014/main" id="{ED44F767-495C-414D-918E-C571DD09059F}"/>
              </a:ext>
            </a:extLst>
          </p:cNvPr>
          <p:cNvSpPr/>
          <p:nvPr userDrawn="1"/>
        </p:nvSpPr>
        <p:spPr>
          <a:xfrm>
            <a:off x="4518026" y="-507282"/>
            <a:ext cx="3155957"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VIDEO (VOLLEDIG SCHERM)</a:t>
            </a:r>
          </a:p>
        </p:txBody>
      </p:sp>
      <p:grpSp>
        <p:nvGrpSpPr>
          <p:cNvPr id="10" name="INSTRUCTIE">
            <a:extLst>
              <a:ext uri="{FF2B5EF4-FFF2-40B4-BE49-F238E27FC236}">
                <a16:creationId xmlns:a16="http://schemas.microsoft.com/office/drawing/2014/main" id="{4BB63567-0BD8-41EF-AA2B-2F5E49F7BCBC}"/>
              </a:ext>
            </a:extLst>
          </p:cNvPr>
          <p:cNvGrpSpPr/>
          <p:nvPr userDrawn="1"/>
        </p:nvGrpSpPr>
        <p:grpSpPr>
          <a:xfrm>
            <a:off x="12377867" y="1"/>
            <a:ext cx="3593091" cy="4252672"/>
            <a:chOff x="-3786165" y="1"/>
            <a:chExt cx="3593091" cy="4252672"/>
          </a:xfrm>
        </p:grpSpPr>
        <p:sp>
          <p:nvSpPr>
            <p:cNvPr id="13" name="Rechthoek 12">
              <a:extLst>
                <a:ext uri="{FF2B5EF4-FFF2-40B4-BE49-F238E27FC236}">
                  <a16:creationId xmlns:a16="http://schemas.microsoft.com/office/drawing/2014/main" id="{F7A70A20-C00C-41B9-9C0B-756808739CDF}"/>
                </a:ext>
              </a:extLst>
            </p:cNvPr>
            <p:cNvSpPr/>
            <p:nvPr userDrawn="1"/>
          </p:nvSpPr>
          <p:spPr>
            <a:xfrm>
              <a:off x="-3786165" y="1"/>
              <a:ext cx="3593091" cy="4252672"/>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Video invoegen/opmaken</a:t>
              </a:r>
            </a:p>
          </p:txBody>
        </p:sp>
        <p:sp>
          <p:nvSpPr>
            <p:cNvPr id="14" name="Ovaal 13">
              <a:extLst>
                <a:ext uri="{FF2B5EF4-FFF2-40B4-BE49-F238E27FC236}">
                  <a16:creationId xmlns:a16="http://schemas.microsoft.com/office/drawing/2014/main" id="{E494752D-606D-4E99-A1FB-DBAA7FAF200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32618B7F-6913-479A-A721-92B2F7F45357}"/>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video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video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7" name="Ovaal 16">
              <a:extLst>
                <a:ext uri="{FF2B5EF4-FFF2-40B4-BE49-F238E27FC236}">
                  <a16:creationId xmlns:a16="http://schemas.microsoft.com/office/drawing/2014/main" id="{131A5387-AE7F-45BF-A5EB-B063B230C437}"/>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8" name="Rechthoek 17">
              <a:extLst>
                <a:ext uri="{FF2B5EF4-FFF2-40B4-BE49-F238E27FC236}">
                  <a16:creationId xmlns:a16="http://schemas.microsoft.com/office/drawing/2014/main" id="{61BA79D0-5E7C-4BDA-9288-61C5D763E97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video</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9" name="Groep 18">
              <a:extLst>
                <a:ext uri="{FF2B5EF4-FFF2-40B4-BE49-F238E27FC236}">
                  <a16:creationId xmlns:a16="http://schemas.microsoft.com/office/drawing/2014/main" id="{981C13B2-513F-44FE-A35E-F70CD1D6AAAE}"/>
                </a:ext>
              </a:extLst>
            </p:cNvPr>
            <p:cNvGrpSpPr/>
            <p:nvPr userDrawn="1"/>
          </p:nvGrpSpPr>
          <p:grpSpPr>
            <a:xfrm>
              <a:off x="-3311319" y="2164285"/>
              <a:ext cx="825500" cy="209550"/>
              <a:chOff x="13504624" y="2482850"/>
              <a:chExt cx="825500" cy="209550"/>
            </a:xfrm>
          </p:grpSpPr>
          <p:sp>
            <p:nvSpPr>
              <p:cNvPr id="46" name="Rechthoek 45">
                <a:extLst>
                  <a:ext uri="{FF2B5EF4-FFF2-40B4-BE49-F238E27FC236}">
                    <a16:creationId xmlns:a16="http://schemas.microsoft.com/office/drawing/2014/main" id="{76C32DF4-05E7-4862-9A19-70397858816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47" name="Rechte verbindingslijn 46">
                <a:extLst>
                  <a:ext uri="{FF2B5EF4-FFF2-40B4-BE49-F238E27FC236}">
                    <a16:creationId xmlns:a16="http://schemas.microsoft.com/office/drawing/2014/main" id="{C4374678-907D-4C03-B00E-E120121C81B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8" name="Gelijkbenige driehoek 47">
                <a:extLst>
                  <a:ext uri="{FF2B5EF4-FFF2-40B4-BE49-F238E27FC236}">
                    <a16:creationId xmlns:a16="http://schemas.microsoft.com/office/drawing/2014/main" id="{827E9980-5E5F-4FD9-B05D-568EBDF3BBB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20" name="Ovaal 19">
              <a:extLst>
                <a:ext uri="{FF2B5EF4-FFF2-40B4-BE49-F238E27FC236}">
                  <a16:creationId xmlns:a16="http://schemas.microsoft.com/office/drawing/2014/main" id="{1BC54090-D135-446D-A48E-1CE31AEE52AF}"/>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 name="Rechthoek 20">
              <a:extLst>
                <a:ext uri="{FF2B5EF4-FFF2-40B4-BE49-F238E27FC236}">
                  <a16:creationId xmlns:a16="http://schemas.microsoft.com/office/drawing/2014/main" id="{E5C3E0BE-3DBF-4EEE-8C45-40725DB0F96D}"/>
                </a:ext>
              </a:extLst>
            </p:cNvPr>
            <p:cNvSpPr/>
            <p:nvPr userDrawn="1"/>
          </p:nvSpPr>
          <p:spPr>
            <a:xfrm>
              <a:off x="-3319415" y="2553360"/>
              <a:ext cx="2944682" cy="81374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video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video’s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video en met de hoekjes het videokader.</a:t>
              </a:r>
            </a:p>
          </p:txBody>
        </p:sp>
        <p:grpSp>
          <p:nvGrpSpPr>
            <p:cNvPr id="22" name="Groep 21">
              <a:extLst>
                <a:ext uri="{FF2B5EF4-FFF2-40B4-BE49-F238E27FC236}">
                  <a16:creationId xmlns:a16="http://schemas.microsoft.com/office/drawing/2014/main" id="{9C4A5B6B-A80D-444D-8D99-4EED7E4771C9}"/>
                </a:ext>
              </a:extLst>
            </p:cNvPr>
            <p:cNvGrpSpPr/>
            <p:nvPr userDrawn="1"/>
          </p:nvGrpSpPr>
          <p:grpSpPr>
            <a:xfrm>
              <a:off x="-3408294" y="3489160"/>
              <a:ext cx="622283" cy="612920"/>
              <a:chOff x="12617641" y="3403239"/>
              <a:chExt cx="752963" cy="741634"/>
            </a:xfrm>
          </p:grpSpPr>
          <p:grpSp>
            <p:nvGrpSpPr>
              <p:cNvPr id="30" name="Groep 29">
                <a:extLst>
                  <a:ext uri="{FF2B5EF4-FFF2-40B4-BE49-F238E27FC236}">
                    <a16:creationId xmlns:a16="http://schemas.microsoft.com/office/drawing/2014/main" id="{BD020D1A-604F-4CA0-B81A-1F5D344CD47D}"/>
                  </a:ext>
                </a:extLst>
              </p:cNvPr>
              <p:cNvGrpSpPr/>
              <p:nvPr userDrawn="1"/>
            </p:nvGrpSpPr>
            <p:grpSpPr>
              <a:xfrm>
                <a:off x="12771530" y="3403239"/>
                <a:ext cx="467176" cy="448491"/>
                <a:chOff x="12782157" y="3403239"/>
                <a:chExt cx="467176" cy="448491"/>
              </a:xfrm>
            </p:grpSpPr>
            <p:grpSp>
              <p:nvGrpSpPr>
                <p:cNvPr id="33" name="Groep 32">
                  <a:extLst>
                    <a:ext uri="{FF2B5EF4-FFF2-40B4-BE49-F238E27FC236}">
                      <a16:creationId xmlns:a16="http://schemas.microsoft.com/office/drawing/2014/main" id="{E33D47C4-65CB-40EC-BF0B-1145A702FD44}"/>
                    </a:ext>
                  </a:extLst>
                </p:cNvPr>
                <p:cNvGrpSpPr/>
                <p:nvPr userDrawn="1"/>
              </p:nvGrpSpPr>
              <p:grpSpPr>
                <a:xfrm>
                  <a:off x="12782157" y="3403239"/>
                  <a:ext cx="412976" cy="396132"/>
                  <a:chOff x="13554906" y="3320109"/>
                  <a:chExt cx="443917" cy="425811"/>
                </a:xfrm>
              </p:grpSpPr>
              <p:grpSp>
                <p:nvGrpSpPr>
                  <p:cNvPr id="40" name="Groep 39">
                    <a:extLst>
                      <a:ext uri="{FF2B5EF4-FFF2-40B4-BE49-F238E27FC236}">
                        <a16:creationId xmlns:a16="http://schemas.microsoft.com/office/drawing/2014/main" id="{D989C522-9DFC-47FB-AA99-74CCE546C007}"/>
                      </a:ext>
                    </a:extLst>
                  </p:cNvPr>
                  <p:cNvGrpSpPr/>
                  <p:nvPr userDrawn="1"/>
                </p:nvGrpSpPr>
                <p:grpSpPr>
                  <a:xfrm>
                    <a:off x="13554906" y="3320109"/>
                    <a:ext cx="443917" cy="425811"/>
                    <a:chOff x="12909684" y="1276143"/>
                    <a:chExt cx="443917" cy="425811"/>
                  </a:xfrm>
                </p:grpSpPr>
                <p:sp>
                  <p:nvSpPr>
                    <p:cNvPr id="43" name="Rechthoek 42">
                      <a:extLst>
                        <a:ext uri="{FF2B5EF4-FFF2-40B4-BE49-F238E27FC236}">
                          <a16:creationId xmlns:a16="http://schemas.microsoft.com/office/drawing/2014/main" id="{E38A84E5-6883-460F-A975-F0F611AC15C4}"/>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4" name="Rechthoek 43">
                      <a:extLst>
                        <a:ext uri="{FF2B5EF4-FFF2-40B4-BE49-F238E27FC236}">
                          <a16:creationId xmlns:a16="http://schemas.microsoft.com/office/drawing/2014/main" id="{AF7C475F-A6B6-4582-8CE4-8BF2A379CD9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5" name="Ovaal 44">
                      <a:extLst>
                        <a:ext uri="{FF2B5EF4-FFF2-40B4-BE49-F238E27FC236}">
                          <a16:creationId xmlns:a16="http://schemas.microsoft.com/office/drawing/2014/main" id="{BFB49483-1E9A-44E7-A5DE-05208A570A3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41" name="Afbeelding 40">
                    <a:extLst>
                      <a:ext uri="{FF2B5EF4-FFF2-40B4-BE49-F238E27FC236}">
                        <a16:creationId xmlns:a16="http://schemas.microsoft.com/office/drawing/2014/main" id="{A3942942-4258-4A32-B042-EBA3AEB4B8E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2" name="Afbeelding 41">
                    <a:extLst>
                      <a:ext uri="{FF2B5EF4-FFF2-40B4-BE49-F238E27FC236}">
                        <a16:creationId xmlns:a16="http://schemas.microsoft.com/office/drawing/2014/main" id="{EBA8ACD9-7BB4-4E42-A2F7-126FFF79E68D}"/>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4" name="Groep 33">
                  <a:extLst>
                    <a:ext uri="{FF2B5EF4-FFF2-40B4-BE49-F238E27FC236}">
                      <a16:creationId xmlns:a16="http://schemas.microsoft.com/office/drawing/2014/main" id="{0888DD80-B03B-416B-92ED-E4EAAEF79188}"/>
                    </a:ext>
                  </a:extLst>
                </p:cNvPr>
                <p:cNvGrpSpPr/>
                <p:nvPr userDrawn="1"/>
              </p:nvGrpSpPr>
              <p:grpSpPr>
                <a:xfrm>
                  <a:off x="13103513" y="3705268"/>
                  <a:ext cx="145820" cy="146462"/>
                  <a:chOff x="13096169" y="3602278"/>
                  <a:chExt cx="145820" cy="146462"/>
                </a:xfrm>
              </p:grpSpPr>
              <p:sp>
                <p:nvSpPr>
                  <p:cNvPr id="38" name="Rechthoek 37">
                    <a:extLst>
                      <a:ext uri="{FF2B5EF4-FFF2-40B4-BE49-F238E27FC236}">
                        <a16:creationId xmlns:a16="http://schemas.microsoft.com/office/drawing/2014/main" id="{FDB664BE-40B4-4952-92BB-B1CFF32B7D5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9" name="Rechthoek 38">
                    <a:extLst>
                      <a:ext uri="{FF2B5EF4-FFF2-40B4-BE49-F238E27FC236}">
                        <a16:creationId xmlns:a16="http://schemas.microsoft.com/office/drawing/2014/main" id="{A6808146-C3C9-475A-ACED-5EF44F6EB8F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5" name="Groep 34">
                  <a:extLst>
                    <a:ext uri="{FF2B5EF4-FFF2-40B4-BE49-F238E27FC236}">
                      <a16:creationId xmlns:a16="http://schemas.microsoft.com/office/drawing/2014/main" id="{B2C9A50F-8309-4564-86F5-DB8B4AD22AD4}"/>
                    </a:ext>
                  </a:extLst>
                </p:cNvPr>
                <p:cNvGrpSpPr/>
                <p:nvPr userDrawn="1"/>
              </p:nvGrpSpPr>
              <p:grpSpPr>
                <a:xfrm rot="10800000">
                  <a:off x="13061402" y="3665637"/>
                  <a:ext cx="145820" cy="146462"/>
                  <a:chOff x="13096169" y="3602278"/>
                  <a:chExt cx="145820" cy="146462"/>
                </a:xfrm>
              </p:grpSpPr>
              <p:sp>
                <p:nvSpPr>
                  <p:cNvPr id="36" name="Rechthoek 35">
                    <a:extLst>
                      <a:ext uri="{FF2B5EF4-FFF2-40B4-BE49-F238E27FC236}">
                        <a16:creationId xmlns:a16="http://schemas.microsoft.com/office/drawing/2014/main" id="{919D6947-47F4-4260-B24F-F769E5AD074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7" name="Rechthoek 36">
                    <a:extLst>
                      <a:ext uri="{FF2B5EF4-FFF2-40B4-BE49-F238E27FC236}">
                        <a16:creationId xmlns:a16="http://schemas.microsoft.com/office/drawing/2014/main" id="{5B026464-D0D1-41B5-B043-EB88879CD64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31" name="Rechthoek 30">
                <a:extLst>
                  <a:ext uri="{FF2B5EF4-FFF2-40B4-BE49-F238E27FC236}">
                    <a16:creationId xmlns:a16="http://schemas.microsoft.com/office/drawing/2014/main" id="{2D62DE3A-A5B0-4161-8FBE-85BAFD3BA405}"/>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32" name="Gelijkbenige driehoek 31">
                <a:extLst>
                  <a:ext uri="{FF2B5EF4-FFF2-40B4-BE49-F238E27FC236}">
                    <a16:creationId xmlns:a16="http://schemas.microsoft.com/office/drawing/2014/main" id="{4E64C90A-AAB6-4863-9627-93F41821BE8C}"/>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4" name="Video icoon">
              <a:extLst>
                <a:ext uri="{FF2B5EF4-FFF2-40B4-BE49-F238E27FC236}">
                  <a16:creationId xmlns:a16="http://schemas.microsoft.com/office/drawing/2014/main" id="{31D8581A-1C40-4579-802B-33C83AA51ABD}"/>
                </a:ext>
              </a:extLst>
            </p:cNvPr>
            <p:cNvGrpSpPr/>
            <p:nvPr userDrawn="1"/>
          </p:nvGrpSpPr>
          <p:grpSpPr>
            <a:xfrm>
              <a:off x="-3310781" y="1231352"/>
              <a:ext cx="311450" cy="313414"/>
              <a:chOff x="8066315" y="1676399"/>
              <a:chExt cx="1371600" cy="1380253"/>
            </a:xfrm>
          </p:grpSpPr>
          <p:sp>
            <p:nvSpPr>
              <p:cNvPr id="25" name="Rechthoek 24">
                <a:extLst>
                  <a:ext uri="{FF2B5EF4-FFF2-40B4-BE49-F238E27FC236}">
                    <a16:creationId xmlns:a16="http://schemas.microsoft.com/office/drawing/2014/main" id="{C1BD69CF-B7B2-454F-8485-B0F4512A0451}"/>
                  </a:ext>
                </a:extLst>
              </p:cNvPr>
              <p:cNvSpPr/>
              <p:nvPr userDrawn="1"/>
            </p:nvSpPr>
            <p:spPr>
              <a:xfrm>
                <a:off x="8066315" y="1676399"/>
                <a:ext cx="1360714" cy="1360713"/>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26" name="Vrije vorm 112">
                <a:extLst>
                  <a:ext uri="{FF2B5EF4-FFF2-40B4-BE49-F238E27FC236}">
                    <a16:creationId xmlns:a16="http://schemas.microsoft.com/office/drawing/2014/main" id="{63244760-5535-4818-BF9A-CBF54375A1AB}"/>
                  </a:ext>
                </a:extLst>
              </p:cNvPr>
              <p:cNvSpPr/>
              <p:nvPr userDrawn="1"/>
            </p:nvSpPr>
            <p:spPr>
              <a:xfrm>
                <a:off x="8077201" y="1676399"/>
                <a:ext cx="1360714" cy="206831"/>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27" name="Vrije vorm 113">
                <a:extLst>
                  <a:ext uri="{FF2B5EF4-FFF2-40B4-BE49-F238E27FC236}">
                    <a16:creationId xmlns:a16="http://schemas.microsoft.com/office/drawing/2014/main" id="{F67B89CC-28C8-435D-9D69-B6590FFB770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sp>
        <p:nvSpPr>
          <p:cNvPr id="8" name="Titel 7">
            <a:extLst>
              <a:ext uri="{FF2B5EF4-FFF2-40B4-BE49-F238E27FC236}">
                <a16:creationId xmlns:a16="http://schemas.microsoft.com/office/drawing/2014/main" id="{2ED86454-6679-4D98-A36A-0B0105E1FB78}"/>
              </a:ext>
            </a:extLst>
          </p:cNvPr>
          <p:cNvSpPr>
            <a:spLocks noGrp="1"/>
          </p:cNvSpPr>
          <p:nvPr>
            <p:ph type="title" hasCustomPrompt="1"/>
          </p:nvPr>
        </p:nvSpPr>
        <p:spPr>
          <a:xfrm>
            <a:off x="1" y="-1294153"/>
            <a:ext cx="6096000" cy="369025"/>
          </a:xfrm>
        </p:spPr>
        <p:txBody>
          <a:bodyPr/>
          <a:lstStyle>
            <a:lvl1pPr>
              <a:defRPr/>
            </a:lvl1pPr>
          </a:lstStyle>
          <a:p>
            <a:r>
              <a:rPr lang="nl-NL" dirty="0"/>
              <a:t>Plaats hier je titel</a:t>
            </a:r>
          </a:p>
        </p:txBody>
      </p:sp>
      <p:sp>
        <p:nvSpPr>
          <p:cNvPr id="65" name="Tijdelijke aanduiding voor datum 64">
            <a:extLst>
              <a:ext uri="{FF2B5EF4-FFF2-40B4-BE49-F238E27FC236}">
                <a16:creationId xmlns:a16="http://schemas.microsoft.com/office/drawing/2014/main" id="{2ED78D16-8777-4ACF-AB25-B6D1A0E546A7}"/>
              </a:ext>
            </a:extLst>
          </p:cNvPr>
          <p:cNvSpPr>
            <a:spLocks noGrp="1"/>
          </p:cNvSpPr>
          <p:nvPr userDrawn="1">
            <p:ph type="dt" sz="half" idx="16"/>
          </p:nvPr>
        </p:nvSpPr>
        <p:spPr>
          <a:xfrm>
            <a:off x="9246568" y="6941737"/>
            <a:ext cx="2933400" cy="151790"/>
          </a:xfrm>
        </p:spPr>
        <p:txBody>
          <a:bodyPr/>
          <a:lstStyle/>
          <a:p>
            <a:endParaRPr lang="nl-NL" noProof="0" dirty="0"/>
          </a:p>
        </p:txBody>
      </p:sp>
      <p:sp>
        <p:nvSpPr>
          <p:cNvPr id="66" name="Tijdelijke aanduiding voor voettekst 65">
            <a:extLst>
              <a:ext uri="{FF2B5EF4-FFF2-40B4-BE49-F238E27FC236}">
                <a16:creationId xmlns:a16="http://schemas.microsoft.com/office/drawing/2014/main" id="{0E29366B-C065-49C5-A925-D5935F481C12}"/>
              </a:ext>
            </a:extLst>
          </p:cNvPr>
          <p:cNvSpPr>
            <a:spLocks noGrp="1"/>
          </p:cNvSpPr>
          <p:nvPr userDrawn="1">
            <p:ph type="ftr" sz="quarter" idx="17"/>
          </p:nvPr>
        </p:nvSpPr>
        <p:spPr>
          <a:xfrm>
            <a:off x="1050131" y="6941737"/>
            <a:ext cx="3569676" cy="151790"/>
          </a:xfrm>
        </p:spPr>
        <p:txBody>
          <a:bodyPr/>
          <a:lstStyle/>
          <a:p>
            <a:endParaRPr lang="nl-NL" noProof="0" dirty="0"/>
          </a:p>
        </p:txBody>
      </p:sp>
      <p:sp>
        <p:nvSpPr>
          <p:cNvPr id="67" name="Tijdelijke aanduiding voor dianummer 66">
            <a:extLst>
              <a:ext uri="{FF2B5EF4-FFF2-40B4-BE49-F238E27FC236}">
                <a16:creationId xmlns:a16="http://schemas.microsoft.com/office/drawing/2014/main" id="{5A7FCA3A-3E46-4B8A-AB8A-FE24D3BAF172}"/>
              </a:ext>
            </a:extLst>
          </p:cNvPr>
          <p:cNvSpPr>
            <a:spLocks noGrp="1"/>
          </p:cNvSpPr>
          <p:nvPr userDrawn="1">
            <p:ph type="sldNum" sz="quarter" idx="18"/>
          </p:nvPr>
        </p:nvSpPr>
        <p:spPr>
          <a:xfrm>
            <a:off x="720000" y="6941737"/>
            <a:ext cx="239141" cy="539999"/>
          </a:xfrm>
        </p:spPr>
        <p:txBody>
          <a:bodyPr/>
          <a:lstStyle/>
          <a:p>
            <a:r>
              <a:rPr lang="nl-NL" dirty="0"/>
              <a:t>99</a:t>
            </a:r>
          </a:p>
        </p:txBody>
      </p:sp>
      <p:sp>
        <p:nvSpPr>
          <p:cNvPr id="51" name="Tijdelijke aanduiding voor tekst 50">
            <a:extLst>
              <a:ext uri="{FF2B5EF4-FFF2-40B4-BE49-F238E27FC236}">
                <a16:creationId xmlns:a16="http://schemas.microsoft.com/office/drawing/2014/main" id="{C53CF525-9766-437B-8D24-957143103118}"/>
              </a:ext>
            </a:extLst>
          </p:cNvPr>
          <p:cNvSpPr>
            <a:spLocks noGrp="1"/>
          </p:cNvSpPr>
          <p:nvPr>
            <p:ph type="body" sz="quarter" idx="14"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52" name="Tijdelijke aanduiding voor tekst 129">
            <a:extLst>
              <a:ext uri="{FF2B5EF4-FFF2-40B4-BE49-F238E27FC236}">
                <a16:creationId xmlns:a16="http://schemas.microsoft.com/office/drawing/2014/main" id="{7B0C093A-BBE5-4574-81E6-3C62FDADB2A5}"/>
              </a:ext>
            </a:extLst>
          </p:cNvPr>
          <p:cNvSpPr>
            <a:spLocks noGrp="1"/>
          </p:cNvSpPr>
          <p:nvPr>
            <p:ph type="body" sz="quarter" idx="19" hasCustomPrompt="1"/>
          </p:nvPr>
        </p:nvSpPr>
        <p:spPr>
          <a:xfrm>
            <a:off x="10858267" y="6081047"/>
            <a:ext cx="1004077" cy="515772"/>
          </a:xfrm>
          <a:prstGeom prst="rect">
            <a:avLst/>
          </a:prstGeom>
          <a:blipFill>
            <a:blip r:embed="rId4">
              <a:extLst>
                <a:ext uri="{96DAC541-7B7A-43D3-8B79-37D633B846F1}">
                  <asvg:svgBlip xmlns:asvg="http://schemas.microsoft.com/office/drawing/2016/SVG/main" xmlns="" r:embed="rId5"/>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2328020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ALLEEN TEKST 2">
    <p:spTree>
      <p:nvGrpSpPr>
        <p:cNvPr id="1" name=""/>
        <p:cNvGrpSpPr/>
        <p:nvPr/>
      </p:nvGrpSpPr>
      <p:grpSpPr>
        <a:xfrm>
          <a:off x="0" y="0"/>
          <a:ext cx="0" cy="0"/>
          <a:chOff x="0" y="0"/>
          <a:chExt cx="0" cy="0"/>
        </a:xfrm>
      </p:grpSpPr>
      <p:cxnSp>
        <p:nvCxnSpPr>
          <p:cNvPr id="5" name="Rechte verbindingslijn 4">
            <a:extLst>
              <a:ext uri="{FF2B5EF4-FFF2-40B4-BE49-F238E27FC236}">
                <a16:creationId xmlns:a16="http://schemas.microsoft.com/office/drawing/2014/main" id="{B33EFFB2-85AE-411A-A9BA-3C18C6C8115D}"/>
              </a:ext>
            </a:extLst>
          </p:cNvPr>
          <p:cNvCxnSpPr>
            <a:cxnSpLocks/>
          </p:cNvCxnSpPr>
          <p:nvPr userDrawn="1"/>
        </p:nvCxnSpPr>
        <p:spPr>
          <a:xfrm>
            <a:off x="366531" y="327821"/>
            <a:ext cx="11458937" cy="0"/>
          </a:xfrm>
          <a:prstGeom prst="line">
            <a:avLst/>
          </a:prstGeom>
          <a:ln w="19050">
            <a:solidFill>
              <a:srgbClr val="FFCD00"/>
            </a:solidFill>
          </a:ln>
        </p:spPr>
        <p:style>
          <a:lnRef idx="1">
            <a:schemeClr val="accent1"/>
          </a:lnRef>
          <a:fillRef idx="0">
            <a:schemeClr val="accent1"/>
          </a:fillRef>
          <a:effectRef idx="0">
            <a:schemeClr val="accent1"/>
          </a:effectRef>
          <a:fontRef idx="minor">
            <a:schemeClr val="tx1"/>
          </a:fontRef>
        </p:style>
      </p:cxnSp>
      <p:sp>
        <p:nvSpPr>
          <p:cNvPr id="3" name="Tijdelijke aanduiding voor tekst 2">
            <a:extLst>
              <a:ext uri="{FF2B5EF4-FFF2-40B4-BE49-F238E27FC236}">
                <a16:creationId xmlns:a16="http://schemas.microsoft.com/office/drawing/2014/main" id="{A767E2B0-AE61-4189-B0CB-9F92B46B5844}"/>
              </a:ext>
            </a:extLst>
          </p:cNvPr>
          <p:cNvSpPr>
            <a:spLocks noGrp="1"/>
          </p:cNvSpPr>
          <p:nvPr>
            <p:ph type="body" sz="quarter" idx="10" hasCustomPrompt="1"/>
          </p:nvPr>
        </p:nvSpPr>
        <p:spPr>
          <a:xfrm>
            <a:off x="366530" y="1016429"/>
            <a:ext cx="8825814" cy="5168132"/>
          </a:xfrm>
          <a:prstGeom prst="rect">
            <a:avLst/>
          </a:prstGeom>
        </p:spPr>
        <p:txBody>
          <a:bodyPr>
            <a:normAutofit/>
          </a:bodyPr>
          <a:lstStyle>
            <a:lvl1pPr marL="0" indent="0">
              <a:buNone/>
              <a:defRPr sz="1800">
                <a:solidFill>
                  <a:srgbClr val="003D86"/>
                </a:solidFill>
              </a:defRPr>
            </a:lvl1pPr>
            <a:lvl2pPr>
              <a:defRPr sz="1600">
                <a:solidFill>
                  <a:schemeClr val="tx2"/>
                </a:solidFill>
              </a:defRPr>
            </a:lvl2pPr>
            <a:lvl3pPr>
              <a:defRPr sz="1400">
                <a:solidFill>
                  <a:schemeClr val="tx2"/>
                </a:solidFill>
              </a:defRPr>
            </a:lvl3pPr>
            <a:lvl4pPr>
              <a:defRPr sz="1200">
                <a:solidFill>
                  <a:schemeClr val="tx2"/>
                </a:solidFill>
              </a:defRPr>
            </a:lvl4pPr>
            <a:lvl5pPr>
              <a:defRPr sz="1200">
                <a:solidFill>
                  <a:schemeClr val="tx2"/>
                </a:solidFill>
              </a:defRPr>
            </a:lvl5pPr>
          </a:lstStyle>
          <a:p>
            <a:pPr lvl="0"/>
            <a:r>
              <a:rPr lang="nl-NL" dirty="0"/>
              <a:t>Het oude werken is gebaseerd op de industriële samenleving, waarin de productie van materiële goederen voorop stond. Medewerkers produceren die goederen binnen een vastgestelde tijdspanne, op een vaste werkplek. Inklokken, uitklokken? </a:t>
            </a:r>
          </a:p>
          <a:p>
            <a:pPr lvl="0"/>
            <a:r>
              <a:rPr lang="nl-NL" dirty="0"/>
              <a:t>Veel controle. Bij het Nieuwe Werken moet er nog steeds worden geproduceerd, maar zijn tijd en plaats van minder belang. Dankzij informatie- en communicatietechnologie (ICT) is HNW al enkele decennia mogelijk.</a:t>
            </a:r>
          </a:p>
          <a:p>
            <a:pPr lvl="0"/>
            <a:r>
              <a:rPr lang="nl-NL" dirty="0"/>
              <a:t>Het Nieuwe Werken is meer dan af en toe thuis of elders buiten kantoor werken</a:t>
            </a:r>
          </a:p>
          <a:p>
            <a:pPr lvl="0"/>
            <a:r>
              <a:rPr lang="nl-NL" dirty="0"/>
              <a:t>Desondanks zijn de meeste organisaties nog steeds georganiseerd volgens de principes van het oude werken. Waaruit blijkt dat Het Nieuwe Werken vooral een kwestie is van mentaliteit en organisatiecultuur. </a:t>
            </a:r>
          </a:p>
          <a:p>
            <a:pPr lvl="0"/>
            <a:r>
              <a:rPr lang="nl-NL" dirty="0"/>
              <a:t>Het Nieuwe Werken is dus meer dan af en toe thuis of elders buiten kantoor werken. Voorstanders van HNW zijn ervan overtuigd dat controle op aanwezigheid slechts schijnzekerheid geeft. Bij HNW gaat het erom dat medewerkers hun werk zelf indelen en (min of meer) vrij zijn in het bepalen van tijd en plaats. Er worden duidelijke afspraken gemaakt over de te leveren prestaties.</a:t>
            </a:r>
          </a:p>
        </p:txBody>
      </p:sp>
      <p:sp>
        <p:nvSpPr>
          <p:cNvPr id="6" name="Titel 5">
            <a:extLst>
              <a:ext uri="{FF2B5EF4-FFF2-40B4-BE49-F238E27FC236}">
                <a16:creationId xmlns:a16="http://schemas.microsoft.com/office/drawing/2014/main" id="{0BF5B3D1-C73B-4360-838C-F73FCF1D2C6E}"/>
              </a:ext>
            </a:extLst>
          </p:cNvPr>
          <p:cNvSpPr>
            <a:spLocks noGrp="1"/>
          </p:cNvSpPr>
          <p:nvPr>
            <p:ph type="title" hasCustomPrompt="1"/>
          </p:nvPr>
        </p:nvSpPr>
        <p:spPr>
          <a:xfrm>
            <a:off x="366530" y="532617"/>
            <a:ext cx="8825813" cy="481698"/>
          </a:xfrm>
          <a:prstGeom prst="rect">
            <a:avLst/>
          </a:prstGeom>
        </p:spPr>
        <p:txBody>
          <a:bodyPr>
            <a:normAutofit/>
          </a:bodyPr>
          <a:lstStyle>
            <a:lvl1pPr>
              <a:defRPr sz="2400" b="1">
                <a:solidFill>
                  <a:srgbClr val="003D86"/>
                </a:solidFill>
                <a:latin typeface="+mn-lt"/>
              </a:defRPr>
            </a:lvl1pPr>
          </a:lstStyle>
          <a:p>
            <a:r>
              <a:rPr lang="nl-NL" dirty="0"/>
              <a:t>Naar het ‘echte’ nieuwe werken</a:t>
            </a:r>
          </a:p>
        </p:txBody>
      </p:sp>
    </p:spTree>
    <p:extLst>
      <p:ext uri="{BB962C8B-B14F-4D97-AF65-F5344CB8AC3E}">
        <p14:creationId xmlns:p14="http://schemas.microsoft.com/office/powerpoint/2010/main" val="2224122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LLEEN TITEL (CUSTOM)">
    <p:spTree>
      <p:nvGrpSpPr>
        <p:cNvPr id="1" name=""/>
        <p:cNvGrpSpPr/>
        <p:nvPr/>
      </p:nvGrpSpPr>
      <p:grpSpPr>
        <a:xfrm>
          <a:off x="0" y="0"/>
          <a:ext cx="0" cy="0"/>
          <a:chOff x="0" y="0"/>
          <a:chExt cx="0" cy="0"/>
        </a:xfrm>
      </p:grpSpPr>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4688714" y="-507282"/>
            <a:ext cx="2814581"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ALLEEN TITEL (CUSTOM)</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7" name="Titel 12">
            <a:extLst>
              <a:ext uri="{FF2B5EF4-FFF2-40B4-BE49-F238E27FC236}">
                <a16:creationId xmlns:a16="http://schemas.microsoft.com/office/drawing/2014/main" id="{626B9291-AF42-45A3-BC1D-D3B9C9A3E68E}"/>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Tree>
    <p:extLst>
      <p:ext uri="{BB962C8B-B14F-4D97-AF65-F5344CB8AC3E}">
        <p14:creationId xmlns:p14="http://schemas.microsoft.com/office/powerpoint/2010/main" val="3095846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LEEN TITEL (BLAUW)">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BDA44198-3F25-4968-860E-BB867F16AEA1}"/>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4759183" y="-507282"/>
            <a:ext cx="2673645"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ALLEEN TITEL (BLAUW)</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7" name="Titel 12">
            <a:extLst>
              <a:ext uri="{FF2B5EF4-FFF2-40B4-BE49-F238E27FC236}">
                <a16:creationId xmlns:a16="http://schemas.microsoft.com/office/drawing/2014/main" id="{626B9291-AF42-45A3-BC1D-D3B9C9A3E68E}"/>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
        <p:nvSpPr>
          <p:cNvPr id="17" name="Tijdelijke aanduiding voor tekst 16">
            <a:extLst>
              <a:ext uri="{FF2B5EF4-FFF2-40B4-BE49-F238E27FC236}">
                <a16:creationId xmlns:a16="http://schemas.microsoft.com/office/drawing/2014/main" id="{387712F1-3FCA-4ACC-B6FA-6E393E7CAB79}"/>
              </a:ext>
            </a:extLst>
          </p:cNvPr>
          <p:cNvSpPr>
            <a:spLocks noGrp="1"/>
          </p:cNvSpPr>
          <p:nvPr>
            <p:ph type="body" sz="quarter" idx="14" hasCustomPrompt="1"/>
          </p:nvPr>
        </p:nvSpPr>
        <p:spPr>
          <a:xfrm flipV="1">
            <a:off x="10378982" y="-8327"/>
            <a:ext cx="1813018" cy="1239681"/>
          </a:xfrm>
          <a:custGeom>
            <a:avLst/>
            <a:gdLst>
              <a:gd name="connsiteX0" fmla="*/ 0 w 1813018"/>
              <a:gd name="connsiteY0" fmla="*/ 1239681 h 1239681"/>
              <a:gd name="connsiteX1" fmla="*/ 1813018 w 1813018"/>
              <a:gd name="connsiteY1" fmla="*/ 1239681 h 1239681"/>
              <a:gd name="connsiteX2" fmla="*/ 1813018 w 1813018"/>
              <a:gd name="connsiteY2" fmla="*/ 501411 h 1239681"/>
              <a:gd name="connsiteX3" fmla="*/ 513961 w 1813018"/>
              <a:gd name="connsiteY3" fmla="*/ 2449 h 1239681"/>
              <a:gd name="connsiteX4" fmla="*/ 499589 w 1813018"/>
              <a:gd name="connsiteY4" fmla="*/ 21 h 1239681"/>
              <a:gd name="connsiteX5" fmla="*/ 466540 w 1813018"/>
              <a:gd name="connsiteY5" fmla="*/ 23576 h 1239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18" h="1239681">
                <a:moveTo>
                  <a:pt x="0" y="1239681"/>
                </a:moveTo>
                <a:lnTo>
                  <a:pt x="1813018" y="1239681"/>
                </a:lnTo>
                <a:lnTo>
                  <a:pt x="1813018" y="501411"/>
                </a:lnTo>
                <a:lnTo>
                  <a:pt x="513961" y="2449"/>
                </a:lnTo>
                <a:cubicBezTo>
                  <a:pt x="509230" y="633"/>
                  <a:pt x="504355" y="-140"/>
                  <a:pt x="499589" y="21"/>
                </a:cubicBezTo>
                <a:cubicBezTo>
                  <a:pt x="485294" y="503"/>
                  <a:pt x="471988" y="9374"/>
                  <a:pt x="466540" y="23576"/>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8" name="Tijdelijke aanduiding voor tekst 129">
            <a:extLst>
              <a:ext uri="{FF2B5EF4-FFF2-40B4-BE49-F238E27FC236}">
                <a16:creationId xmlns:a16="http://schemas.microsoft.com/office/drawing/2014/main" id="{8C898A79-191E-4AA7-AA3C-10FB2D6C1D4D}"/>
              </a:ext>
            </a:extLst>
          </p:cNvPr>
          <p:cNvSpPr>
            <a:spLocks noGrp="1"/>
          </p:cNvSpPr>
          <p:nvPr>
            <p:ph type="body" sz="quarter" idx="58" hasCustomPrompt="1"/>
          </p:nvPr>
        </p:nvSpPr>
        <p:spPr>
          <a:xfrm>
            <a:off x="10897850" y="228600"/>
            <a:ext cx="924912" cy="475106"/>
          </a:xfrm>
          <a:prstGeom prst="rect">
            <a:avLst/>
          </a:prstGeom>
          <a:blipFill>
            <a:blip r:embed="rId2">
              <a:extLst>
                <a:ext uri="{96DAC541-7B7A-43D3-8B79-37D633B846F1}">
                  <asvg:svgBlip xmlns:asvg="http://schemas.microsoft.com/office/drawing/2016/SVG/main" xmlns="" r:embed="rId3"/>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1108885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LEEN TEKST">
    <p:spTree>
      <p:nvGrpSpPr>
        <p:cNvPr id="1" name=""/>
        <p:cNvGrpSpPr/>
        <p:nvPr/>
      </p:nvGrpSpPr>
      <p:grpSpPr>
        <a:xfrm>
          <a:off x="0" y="0"/>
          <a:ext cx="0" cy="0"/>
          <a:chOff x="0" y="0"/>
          <a:chExt cx="0" cy="0"/>
        </a:xfrm>
      </p:grpSpPr>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220810" y="-507282"/>
            <a:ext cx="1750379"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ALLEEN TEKST</a:t>
            </a:r>
          </a:p>
        </p:txBody>
      </p:sp>
      <p:grpSp>
        <p:nvGrpSpPr>
          <p:cNvPr id="89" name="INSTRUCTIE">
            <a:extLst>
              <a:ext uri="{FF2B5EF4-FFF2-40B4-BE49-F238E27FC236}">
                <a16:creationId xmlns:a16="http://schemas.microsoft.com/office/drawing/2014/main" id="{95367CC2-55E7-45E8-AD91-B7B5B6F8D49C}"/>
              </a:ext>
            </a:extLst>
          </p:cNvPr>
          <p:cNvGrpSpPr/>
          <p:nvPr userDrawn="1"/>
        </p:nvGrpSpPr>
        <p:grpSpPr>
          <a:xfrm>
            <a:off x="12377867" y="0"/>
            <a:ext cx="3593091" cy="4440791"/>
            <a:chOff x="-3786165" y="0"/>
            <a:chExt cx="3593091" cy="4440791"/>
          </a:xfrm>
        </p:grpSpPr>
        <p:sp>
          <p:nvSpPr>
            <p:cNvPr id="91" name="Rechthoek 90">
              <a:extLst>
                <a:ext uri="{FF2B5EF4-FFF2-40B4-BE49-F238E27FC236}">
                  <a16:creationId xmlns:a16="http://schemas.microsoft.com/office/drawing/2014/main" id="{85E1B4B4-B82F-4AAD-ACD4-71A2E4DFB207}"/>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92" name="Ovaal 91">
              <a:extLst>
                <a:ext uri="{FF2B5EF4-FFF2-40B4-BE49-F238E27FC236}">
                  <a16:creationId xmlns:a16="http://schemas.microsoft.com/office/drawing/2014/main" id="{533437CE-B0B7-41AB-881C-83D0FFD6A33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3" name="Rechthoek 92">
              <a:extLst>
                <a:ext uri="{FF2B5EF4-FFF2-40B4-BE49-F238E27FC236}">
                  <a16:creationId xmlns:a16="http://schemas.microsoft.com/office/drawing/2014/main" id="{ECE780EB-8AC2-4BBD-A448-38C92D05678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4" name="Groep 93">
              <a:extLst>
                <a:ext uri="{FF2B5EF4-FFF2-40B4-BE49-F238E27FC236}">
                  <a16:creationId xmlns:a16="http://schemas.microsoft.com/office/drawing/2014/main" id="{85060421-7116-4262-A162-8C7513F88FE9}"/>
                </a:ext>
              </a:extLst>
            </p:cNvPr>
            <p:cNvGrpSpPr/>
            <p:nvPr userDrawn="1"/>
          </p:nvGrpSpPr>
          <p:grpSpPr>
            <a:xfrm>
              <a:off x="-3316179" y="1231351"/>
              <a:ext cx="294789" cy="318834"/>
              <a:chOff x="14466489" y="1001522"/>
              <a:chExt cx="290627" cy="314333"/>
            </a:xfrm>
          </p:grpSpPr>
          <p:sp>
            <p:nvSpPr>
              <p:cNvPr id="123" name="Rechthoek 122">
                <a:extLst>
                  <a:ext uri="{FF2B5EF4-FFF2-40B4-BE49-F238E27FC236}">
                    <a16:creationId xmlns:a16="http://schemas.microsoft.com/office/drawing/2014/main" id="{7F3AAB7B-08CD-455B-9B95-1D0D52D1A8D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Ovaal 123">
                <a:extLst>
                  <a:ext uri="{FF2B5EF4-FFF2-40B4-BE49-F238E27FC236}">
                    <a16:creationId xmlns:a16="http://schemas.microsoft.com/office/drawing/2014/main" id="{2240BDAF-10CA-4CC1-AC50-61C8BDD11AE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5" name="Vrije vorm: vorm 124">
                <a:extLst>
                  <a:ext uri="{FF2B5EF4-FFF2-40B4-BE49-F238E27FC236}">
                    <a16:creationId xmlns:a16="http://schemas.microsoft.com/office/drawing/2014/main" id="{B087DD40-AD6F-4FFD-9BF4-C71D511DA7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6" name="Rechthoek: afgeronde hoeken 125">
                <a:extLst>
                  <a:ext uri="{FF2B5EF4-FFF2-40B4-BE49-F238E27FC236}">
                    <a16:creationId xmlns:a16="http://schemas.microsoft.com/office/drawing/2014/main" id="{8EAFCCD5-C613-4287-AAD9-2004D8773C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27" name="Rechte verbindingslijn 126">
                <a:extLst>
                  <a:ext uri="{FF2B5EF4-FFF2-40B4-BE49-F238E27FC236}">
                    <a16:creationId xmlns:a16="http://schemas.microsoft.com/office/drawing/2014/main" id="{886393F6-CB88-4160-9278-374952A27E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Rechte verbindingslijn 127">
                <a:extLst>
                  <a:ext uri="{FF2B5EF4-FFF2-40B4-BE49-F238E27FC236}">
                    <a16:creationId xmlns:a16="http://schemas.microsoft.com/office/drawing/2014/main" id="{310ED9F1-8AD0-4610-B312-177A3AEDFF8E}"/>
                  </a:ext>
                </a:extLst>
              </p:cNvPr>
              <p:cNvCxnSpPr>
                <a:cxnSpLocks/>
                <a:stCxn id="12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5" name="Ovaal 94">
              <a:extLst>
                <a:ext uri="{FF2B5EF4-FFF2-40B4-BE49-F238E27FC236}">
                  <a16:creationId xmlns:a16="http://schemas.microsoft.com/office/drawing/2014/main" id="{8E5B76C6-29E8-43FE-BEAA-F83EB6D2062F}"/>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95">
              <a:extLst>
                <a:ext uri="{FF2B5EF4-FFF2-40B4-BE49-F238E27FC236}">
                  <a16:creationId xmlns:a16="http://schemas.microsoft.com/office/drawing/2014/main" id="{7C21B6F6-3987-49A5-A318-6392A837EE90}"/>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7" name="Groep 96">
              <a:extLst>
                <a:ext uri="{FF2B5EF4-FFF2-40B4-BE49-F238E27FC236}">
                  <a16:creationId xmlns:a16="http://schemas.microsoft.com/office/drawing/2014/main" id="{F307529C-FCAC-4C9B-8E5C-48490908D932}"/>
                </a:ext>
              </a:extLst>
            </p:cNvPr>
            <p:cNvGrpSpPr/>
            <p:nvPr userDrawn="1"/>
          </p:nvGrpSpPr>
          <p:grpSpPr>
            <a:xfrm>
              <a:off x="-3311319" y="2164285"/>
              <a:ext cx="825500" cy="209550"/>
              <a:chOff x="13504624" y="2482850"/>
              <a:chExt cx="825500" cy="209550"/>
            </a:xfrm>
          </p:grpSpPr>
          <p:sp>
            <p:nvSpPr>
              <p:cNvPr id="120" name="Rechthoek 119">
                <a:extLst>
                  <a:ext uri="{FF2B5EF4-FFF2-40B4-BE49-F238E27FC236}">
                    <a16:creationId xmlns:a16="http://schemas.microsoft.com/office/drawing/2014/main" id="{22EC052A-7A32-435B-BA8C-DDB3CA927F8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1" name="Rechte verbindingslijn 120">
                <a:extLst>
                  <a:ext uri="{FF2B5EF4-FFF2-40B4-BE49-F238E27FC236}">
                    <a16:creationId xmlns:a16="http://schemas.microsoft.com/office/drawing/2014/main" id="{BE5252CB-D67B-4023-BED8-8A58C02A8E3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2" name="Gelijkbenige driehoek 121">
                <a:extLst>
                  <a:ext uri="{FF2B5EF4-FFF2-40B4-BE49-F238E27FC236}">
                    <a16:creationId xmlns:a16="http://schemas.microsoft.com/office/drawing/2014/main" id="{F0DC1B32-5B14-4F2E-8D5F-DAEE6243521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98" name="Ovaal 97">
              <a:extLst>
                <a:ext uri="{FF2B5EF4-FFF2-40B4-BE49-F238E27FC236}">
                  <a16:creationId xmlns:a16="http://schemas.microsoft.com/office/drawing/2014/main" id="{19402DEE-0C86-4E3F-8C2B-8F13E17F4C2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9" name="Rechthoek 98">
              <a:extLst>
                <a:ext uri="{FF2B5EF4-FFF2-40B4-BE49-F238E27FC236}">
                  <a16:creationId xmlns:a16="http://schemas.microsoft.com/office/drawing/2014/main" id="{683D1E2C-0D1D-4306-8BE8-599E9E831FB6}"/>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00" name="Groep 99">
              <a:extLst>
                <a:ext uri="{FF2B5EF4-FFF2-40B4-BE49-F238E27FC236}">
                  <a16:creationId xmlns:a16="http://schemas.microsoft.com/office/drawing/2014/main" id="{8EF4DC90-B3FC-4287-B7CF-C4070CCB6E55}"/>
                </a:ext>
              </a:extLst>
            </p:cNvPr>
            <p:cNvGrpSpPr/>
            <p:nvPr userDrawn="1"/>
          </p:nvGrpSpPr>
          <p:grpSpPr>
            <a:xfrm>
              <a:off x="-3408294" y="3643742"/>
              <a:ext cx="622283" cy="612920"/>
              <a:chOff x="12617641" y="3403239"/>
              <a:chExt cx="752963" cy="741634"/>
            </a:xfrm>
          </p:grpSpPr>
          <p:grpSp>
            <p:nvGrpSpPr>
              <p:cNvPr id="104" name="Groep 103">
                <a:extLst>
                  <a:ext uri="{FF2B5EF4-FFF2-40B4-BE49-F238E27FC236}">
                    <a16:creationId xmlns:a16="http://schemas.microsoft.com/office/drawing/2014/main" id="{4643FCB8-AA73-48BA-A43F-667FAE9903C1}"/>
                  </a:ext>
                </a:extLst>
              </p:cNvPr>
              <p:cNvGrpSpPr/>
              <p:nvPr userDrawn="1"/>
            </p:nvGrpSpPr>
            <p:grpSpPr>
              <a:xfrm>
                <a:off x="12771530" y="3403239"/>
                <a:ext cx="467176" cy="448491"/>
                <a:chOff x="12782157" y="3403239"/>
                <a:chExt cx="467176" cy="448491"/>
              </a:xfrm>
            </p:grpSpPr>
            <p:grpSp>
              <p:nvGrpSpPr>
                <p:cNvPr id="107" name="Groep 106">
                  <a:extLst>
                    <a:ext uri="{FF2B5EF4-FFF2-40B4-BE49-F238E27FC236}">
                      <a16:creationId xmlns:a16="http://schemas.microsoft.com/office/drawing/2014/main" id="{C803391B-2692-48E5-BB00-63E6F5E90ED4}"/>
                    </a:ext>
                  </a:extLst>
                </p:cNvPr>
                <p:cNvGrpSpPr/>
                <p:nvPr userDrawn="1"/>
              </p:nvGrpSpPr>
              <p:grpSpPr>
                <a:xfrm>
                  <a:off x="12782157" y="3403239"/>
                  <a:ext cx="412976" cy="396132"/>
                  <a:chOff x="13554906" y="3320109"/>
                  <a:chExt cx="443917" cy="425811"/>
                </a:xfrm>
              </p:grpSpPr>
              <p:grpSp>
                <p:nvGrpSpPr>
                  <p:cNvPr id="114" name="Groep 113">
                    <a:extLst>
                      <a:ext uri="{FF2B5EF4-FFF2-40B4-BE49-F238E27FC236}">
                        <a16:creationId xmlns:a16="http://schemas.microsoft.com/office/drawing/2014/main" id="{71E784FA-D380-4A7B-A1C7-762AF4A6E603}"/>
                      </a:ext>
                    </a:extLst>
                  </p:cNvPr>
                  <p:cNvGrpSpPr/>
                  <p:nvPr userDrawn="1"/>
                </p:nvGrpSpPr>
                <p:grpSpPr>
                  <a:xfrm>
                    <a:off x="13554906" y="3320109"/>
                    <a:ext cx="443917" cy="425811"/>
                    <a:chOff x="12909684" y="1276143"/>
                    <a:chExt cx="443917" cy="425811"/>
                  </a:xfrm>
                </p:grpSpPr>
                <p:sp>
                  <p:nvSpPr>
                    <p:cNvPr id="117" name="Rechthoek 116">
                      <a:extLst>
                        <a:ext uri="{FF2B5EF4-FFF2-40B4-BE49-F238E27FC236}">
                          <a16:creationId xmlns:a16="http://schemas.microsoft.com/office/drawing/2014/main" id="{77853E15-8333-418C-9172-0D5803E53D3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8" name="Rechthoek 117">
                      <a:extLst>
                        <a:ext uri="{FF2B5EF4-FFF2-40B4-BE49-F238E27FC236}">
                          <a16:creationId xmlns:a16="http://schemas.microsoft.com/office/drawing/2014/main" id="{349C53BC-1469-4556-841F-527D430494B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9" name="Ovaal 118">
                      <a:extLst>
                        <a:ext uri="{FF2B5EF4-FFF2-40B4-BE49-F238E27FC236}">
                          <a16:creationId xmlns:a16="http://schemas.microsoft.com/office/drawing/2014/main" id="{1BF3B65E-74E6-416C-AEC0-F212078326B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15" name="Afbeelding 114">
                    <a:extLst>
                      <a:ext uri="{FF2B5EF4-FFF2-40B4-BE49-F238E27FC236}">
                        <a16:creationId xmlns:a16="http://schemas.microsoft.com/office/drawing/2014/main" id="{5DC84901-1BF7-4E4F-AD4B-275284C3B48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6" name="Afbeelding 115">
                    <a:extLst>
                      <a:ext uri="{FF2B5EF4-FFF2-40B4-BE49-F238E27FC236}">
                        <a16:creationId xmlns:a16="http://schemas.microsoft.com/office/drawing/2014/main" id="{F299E423-D903-4BFF-B0BB-6EBEF60ABE7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8" name="Groep 107">
                  <a:extLst>
                    <a:ext uri="{FF2B5EF4-FFF2-40B4-BE49-F238E27FC236}">
                      <a16:creationId xmlns:a16="http://schemas.microsoft.com/office/drawing/2014/main" id="{4D8F40B8-9FBA-40CB-B879-B91718DE855F}"/>
                    </a:ext>
                  </a:extLst>
                </p:cNvPr>
                <p:cNvGrpSpPr/>
                <p:nvPr userDrawn="1"/>
              </p:nvGrpSpPr>
              <p:grpSpPr>
                <a:xfrm>
                  <a:off x="13103513" y="3705268"/>
                  <a:ext cx="145820" cy="146462"/>
                  <a:chOff x="13096169" y="3602278"/>
                  <a:chExt cx="145820" cy="146462"/>
                </a:xfrm>
              </p:grpSpPr>
              <p:sp>
                <p:nvSpPr>
                  <p:cNvPr id="112" name="Rechthoek 111">
                    <a:extLst>
                      <a:ext uri="{FF2B5EF4-FFF2-40B4-BE49-F238E27FC236}">
                        <a16:creationId xmlns:a16="http://schemas.microsoft.com/office/drawing/2014/main" id="{0F6375D9-BD9A-4136-B83B-8B0D1EA67CD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F2FF22CB-8E83-49AD-AC40-2A42AD74F36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9" name="Groep 108">
                  <a:extLst>
                    <a:ext uri="{FF2B5EF4-FFF2-40B4-BE49-F238E27FC236}">
                      <a16:creationId xmlns:a16="http://schemas.microsoft.com/office/drawing/2014/main" id="{CE63BA0B-9661-497F-A27A-4A5E9DB7C9D3}"/>
                    </a:ext>
                  </a:extLst>
                </p:cNvPr>
                <p:cNvGrpSpPr/>
                <p:nvPr userDrawn="1"/>
              </p:nvGrpSpPr>
              <p:grpSpPr>
                <a:xfrm rot="10800000">
                  <a:off x="13061402" y="3665637"/>
                  <a:ext cx="145820" cy="146462"/>
                  <a:chOff x="13096169" y="3602278"/>
                  <a:chExt cx="145820" cy="146462"/>
                </a:xfrm>
              </p:grpSpPr>
              <p:sp>
                <p:nvSpPr>
                  <p:cNvPr id="110" name="Rechthoek 109">
                    <a:extLst>
                      <a:ext uri="{FF2B5EF4-FFF2-40B4-BE49-F238E27FC236}">
                        <a16:creationId xmlns:a16="http://schemas.microsoft.com/office/drawing/2014/main" id="{2591750B-F5A4-48CF-ACF8-3F626D3C939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1" name="Rechthoek 110">
                    <a:extLst>
                      <a:ext uri="{FF2B5EF4-FFF2-40B4-BE49-F238E27FC236}">
                        <a16:creationId xmlns:a16="http://schemas.microsoft.com/office/drawing/2014/main" id="{ABAE1524-2A4B-473D-8DE5-A776EDB8187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05" name="Rechthoek 104">
                <a:extLst>
                  <a:ext uri="{FF2B5EF4-FFF2-40B4-BE49-F238E27FC236}">
                    <a16:creationId xmlns:a16="http://schemas.microsoft.com/office/drawing/2014/main" id="{CC274678-726C-4C70-B8A5-B5A33A156419}"/>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06" name="Gelijkbenige driehoek 105">
                <a:extLst>
                  <a:ext uri="{FF2B5EF4-FFF2-40B4-BE49-F238E27FC236}">
                    <a16:creationId xmlns:a16="http://schemas.microsoft.com/office/drawing/2014/main" id="{DC987146-6FCD-403E-B34F-2CDF01924D8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nvGrpSpPr>
          <p:cNvPr id="303" name="Groep 302">
            <a:extLst>
              <a:ext uri="{FF2B5EF4-FFF2-40B4-BE49-F238E27FC236}">
                <a16:creationId xmlns:a16="http://schemas.microsoft.com/office/drawing/2014/main" id="{2CC436FE-5189-40F5-8759-B9BA43EE1517}"/>
              </a:ext>
            </a:extLst>
          </p:cNvPr>
          <p:cNvGrpSpPr/>
          <p:nvPr userDrawn="1"/>
        </p:nvGrpSpPr>
        <p:grpSpPr>
          <a:xfrm>
            <a:off x="-3770633" y="-3966"/>
            <a:ext cx="3593091" cy="4442646"/>
            <a:chOff x="-3786165" y="0"/>
            <a:chExt cx="3593091" cy="4442646"/>
          </a:xfrm>
        </p:grpSpPr>
        <p:sp>
          <p:nvSpPr>
            <p:cNvPr id="307" name="Rechthoek 306">
              <a:extLst>
                <a:ext uri="{FF2B5EF4-FFF2-40B4-BE49-F238E27FC236}">
                  <a16:creationId xmlns:a16="http://schemas.microsoft.com/office/drawing/2014/main" id="{269FB22D-34FF-43E6-AC18-E3C8BDE3D1F4}"/>
                </a:ext>
              </a:extLst>
            </p:cNvPr>
            <p:cNvSpPr/>
            <p:nvPr userDrawn="1"/>
          </p:nvSpPr>
          <p:spPr>
            <a:xfrm>
              <a:off x="-3786165" y="0"/>
              <a:ext cx="3593091" cy="444264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308" name="Ovaal 307">
              <a:extLst>
                <a:ext uri="{FF2B5EF4-FFF2-40B4-BE49-F238E27FC236}">
                  <a16:creationId xmlns:a16="http://schemas.microsoft.com/office/drawing/2014/main" id="{E842F30C-8A7E-47F4-A7D0-5D649AB4F6DC}"/>
                </a:ext>
              </a:extLst>
            </p:cNvPr>
            <p:cNvSpPr/>
            <p:nvPr userDrawn="1"/>
          </p:nvSpPr>
          <p:spPr>
            <a:xfrm>
              <a:off x="-3604183" y="16875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9" name="Rechthoek 308">
              <a:extLst>
                <a:ext uri="{FF2B5EF4-FFF2-40B4-BE49-F238E27FC236}">
                  <a16:creationId xmlns:a16="http://schemas.microsoft.com/office/drawing/2014/main" id="{93ECD6A7-4065-4681-BD27-F06EEFC70F54}"/>
                </a:ext>
              </a:extLst>
            </p:cNvPr>
            <p:cNvSpPr/>
            <p:nvPr userDrawn="1"/>
          </p:nvSpPr>
          <p:spPr>
            <a:xfrm>
              <a:off x="-3319415" y="1687539"/>
              <a:ext cx="2949220" cy="180000"/>
            </a:xfrm>
            <a:prstGeom prst="rect">
              <a:avLst/>
            </a:prstGeom>
            <a:noFill/>
            <a:ln w="25400" cap="flat" cmpd="sng" algn="ctr">
              <a:noFill/>
              <a:prstDash val="solid"/>
            </a:ln>
            <a:effectLst/>
          </p:spPr>
          <p:txBody>
            <a:bodyPr lIns="0" tIns="0" rIns="0" bIns="0" rtlCol="0" anchor="ctr"/>
            <a:lstStyle/>
            <a:p>
              <a:pPr marL="174625" marR="0" lvl="0" indent="-174625" algn="l" defTabSz="914400" rtl="0" eaLnBrk="1" fontAlgn="auto" latinLnBrk="0" hangingPunct="1">
                <a:lnSpc>
                  <a:spcPct val="90000"/>
                </a:lnSpc>
                <a:spcBef>
                  <a:spcPts val="400"/>
                </a:spcBef>
                <a:spcAft>
                  <a:spcPts val="400"/>
                </a:spcAft>
                <a:buClr>
                  <a:srgbClr val="003D80"/>
                </a:buClr>
                <a:buSzTx/>
                <a:buFont typeface="Arial" panose="020B0604020202020204" pitchFamily="34" charset="0"/>
                <a:buChar char="•"/>
                <a:tabLst/>
                <a:defRPr/>
              </a:pP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310" name="Ovaal 309">
              <a:extLst>
                <a:ext uri="{FF2B5EF4-FFF2-40B4-BE49-F238E27FC236}">
                  <a16:creationId xmlns:a16="http://schemas.microsoft.com/office/drawing/2014/main" id="{59688EA2-D02B-4446-B5B5-CB8A4E300B5E}"/>
                </a:ext>
              </a:extLst>
            </p:cNvPr>
            <p:cNvSpPr/>
            <p:nvPr userDrawn="1"/>
          </p:nvSpPr>
          <p:spPr>
            <a:xfrm>
              <a:off x="-3604183" y="19839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11" name="Rechthoek 310">
              <a:extLst>
                <a:ext uri="{FF2B5EF4-FFF2-40B4-BE49-F238E27FC236}">
                  <a16:creationId xmlns:a16="http://schemas.microsoft.com/office/drawing/2014/main" id="{BCC286E9-D6BA-4FAA-8519-BA252C030F0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Je opties zijn:</a:t>
              </a:r>
            </a:p>
          </p:txBody>
        </p:sp>
        <p:sp>
          <p:nvSpPr>
            <p:cNvPr id="312" name="Rechthoek 311">
              <a:extLst>
                <a:ext uri="{FF2B5EF4-FFF2-40B4-BE49-F238E27FC236}">
                  <a16:creationId xmlns:a16="http://schemas.microsoft.com/office/drawing/2014/main" id="{996C7254-9B96-4FAC-A2D8-28C7C0DFC931}"/>
                </a:ext>
              </a:extLst>
            </p:cNvPr>
            <p:cNvSpPr/>
            <p:nvPr userDrawn="1"/>
          </p:nvSpPr>
          <p:spPr>
            <a:xfrm>
              <a:off x="-3319415" y="1983919"/>
              <a:ext cx="2949220" cy="180000"/>
            </a:xfrm>
            <a:prstGeom prst="rect">
              <a:avLst/>
            </a:prstGeom>
            <a:noFill/>
            <a:ln w="25400" cap="flat" cmpd="sng" algn="ctr">
              <a:noFill/>
              <a:prstDash val="solid"/>
            </a:ln>
            <a:effectLst/>
          </p:spPr>
          <p:txBody>
            <a:bodyPr lIns="0" tIns="0" rIns="0" bIns="0" rtlCol="0" anchor="ctr"/>
            <a:lstStyle/>
            <a:p>
              <a:pPr marL="355600" marR="0" lvl="1" indent="-17780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#1</a:t>
              </a:r>
            </a:p>
          </p:txBody>
        </p:sp>
        <p:sp>
          <p:nvSpPr>
            <p:cNvPr id="313" name="Ovaal 312">
              <a:extLst>
                <a:ext uri="{FF2B5EF4-FFF2-40B4-BE49-F238E27FC236}">
                  <a16:creationId xmlns:a16="http://schemas.microsoft.com/office/drawing/2014/main" id="{053AB780-534C-4CFB-B13C-1C4F2A0FEC15}"/>
                </a:ext>
              </a:extLst>
            </p:cNvPr>
            <p:cNvSpPr/>
            <p:nvPr userDrawn="1"/>
          </p:nvSpPr>
          <p:spPr>
            <a:xfrm>
              <a:off x="-3604183" y="22802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4" name="Rechthoek 313">
              <a:extLst>
                <a:ext uri="{FF2B5EF4-FFF2-40B4-BE49-F238E27FC236}">
                  <a16:creationId xmlns:a16="http://schemas.microsoft.com/office/drawing/2014/main" id="{0EA3670C-AF3C-472A-96D9-705C72C6BC07}"/>
                </a:ext>
              </a:extLst>
            </p:cNvPr>
            <p:cNvSpPr/>
            <p:nvPr userDrawn="1"/>
          </p:nvSpPr>
          <p:spPr>
            <a:xfrm>
              <a:off x="-3319415" y="2280299"/>
              <a:ext cx="2949220" cy="180000"/>
            </a:xfrm>
            <a:prstGeom prst="rect">
              <a:avLst/>
            </a:prstGeom>
            <a:noFill/>
            <a:ln w="25400" cap="flat" cmpd="sng" algn="ctr">
              <a:noFill/>
              <a:prstDash val="solid"/>
            </a:ln>
            <a:effectLst/>
          </p:spPr>
          <p:txBody>
            <a:bodyPr lIns="0" tIns="0" rIns="0" bIns="0" rtlCol="0" anchor="ctr"/>
            <a:lstStyle/>
            <a:p>
              <a:pPr marL="531813" marR="0" lvl="2" indent="-17145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#2</a:t>
              </a:r>
            </a:p>
          </p:txBody>
        </p:sp>
        <p:sp>
          <p:nvSpPr>
            <p:cNvPr id="315" name="Ovaal 314">
              <a:extLst>
                <a:ext uri="{FF2B5EF4-FFF2-40B4-BE49-F238E27FC236}">
                  <a16:creationId xmlns:a16="http://schemas.microsoft.com/office/drawing/2014/main" id="{DF0492E5-3374-4284-AE47-09F20CB969C3}"/>
                </a:ext>
              </a:extLst>
            </p:cNvPr>
            <p:cNvSpPr/>
            <p:nvPr userDrawn="1"/>
          </p:nvSpPr>
          <p:spPr>
            <a:xfrm>
              <a:off x="-3604183" y="257667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6" name="Rechthoek 315">
              <a:extLst>
                <a:ext uri="{FF2B5EF4-FFF2-40B4-BE49-F238E27FC236}">
                  <a16:creationId xmlns:a16="http://schemas.microsoft.com/office/drawing/2014/main" id="{2B4CA958-CC2C-45B7-BA79-B94F2B971BB5}"/>
                </a:ext>
              </a:extLst>
            </p:cNvPr>
            <p:cNvSpPr/>
            <p:nvPr userDrawn="1"/>
          </p:nvSpPr>
          <p:spPr>
            <a:xfrm>
              <a:off x="-3319415" y="2576679"/>
              <a:ext cx="2949220" cy="180000"/>
            </a:xfrm>
            <a:prstGeom prst="rect">
              <a:avLst/>
            </a:prstGeom>
            <a:noFill/>
            <a:ln w="25400" cap="flat" cmpd="sng" algn="ctr">
              <a:noFill/>
              <a:prstDash val="solid"/>
            </a:ln>
            <a:effectLst/>
          </p:spPr>
          <p:txBody>
            <a:bodyPr lIns="0" tIns="0" rIns="0" bIns="0" rtlCol="0" anchor="ctr"/>
            <a:lstStyle/>
            <a:p>
              <a:pPr marL="0" marR="0" lvl="3"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Leestekst</a:t>
              </a:r>
            </a:p>
          </p:txBody>
        </p:sp>
        <p:sp>
          <p:nvSpPr>
            <p:cNvPr id="317" name="Ovaal 316">
              <a:extLst>
                <a:ext uri="{FF2B5EF4-FFF2-40B4-BE49-F238E27FC236}">
                  <a16:creationId xmlns:a16="http://schemas.microsoft.com/office/drawing/2014/main" id="{C7DD418C-5C72-4F3D-8CDC-C364E90D864D}"/>
                </a:ext>
              </a:extLst>
            </p:cNvPr>
            <p:cNvSpPr/>
            <p:nvPr userDrawn="1"/>
          </p:nvSpPr>
          <p:spPr>
            <a:xfrm>
              <a:off x="-3604183" y="28730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318" name="Rechthoek 317">
              <a:extLst>
                <a:ext uri="{FF2B5EF4-FFF2-40B4-BE49-F238E27FC236}">
                  <a16:creationId xmlns:a16="http://schemas.microsoft.com/office/drawing/2014/main" id="{233D25FB-1DE9-41E1-B9A9-286C4673F6AA}"/>
                </a:ext>
              </a:extLst>
            </p:cNvPr>
            <p:cNvSpPr/>
            <p:nvPr userDrawn="1"/>
          </p:nvSpPr>
          <p:spPr>
            <a:xfrm>
              <a:off x="-3319415" y="2873059"/>
              <a:ext cx="2949220" cy="180000"/>
            </a:xfrm>
            <a:prstGeom prst="rect">
              <a:avLst/>
            </a:prstGeom>
            <a:noFill/>
            <a:ln w="25400" cap="flat" cmpd="sng" algn="ctr">
              <a:noFill/>
              <a:prstDash val="solid"/>
            </a:ln>
            <a:effectLst/>
          </p:spPr>
          <p:txBody>
            <a:bodyPr lIns="0" tIns="0" rIns="0" bIns="0" rtlCol="0" anchor="ctr"/>
            <a:lstStyle/>
            <a:p>
              <a:pPr marL="0" marR="0" lvl="4" indent="0" algn="l" defTabSz="914400" rtl="0" eaLnBrk="1" fontAlgn="auto" latinLnBrk="0" hangingPunct="1">
                <a:lnSpc>
                  <a:spcPct val="90000"/>
                </a:lnSpc>
                <a:spcBef>
                  <a:spcPts val="400"/>
                </a:spcBef>
                <a:spcAft>
                  <a:spcPts val="600"/>
                </a:spcAft>
                <a:buClrTx/>
                <a:buSzTx/>
                <a:buFont typeface="Arial" panose="020B0604020202020204" pitchFamily="34" charset="0"/>
                <a:buNone/>
                <a:tabLst/>
                <a:defRPr/>
              </a:pPr>
              <a:r>
                <a:rPr kumimoji="0" lang="nl-NL" sz="1600" b="1" i="0" u="none" strike="noStrike" kern="1200" cap="none" spc="0" normalizeH="0" baseline="0" noProof="0" dirty="0">
                  <a:ln>
                    <a:noFill/>
                  </a:ln>
                  <a:solidFill>
                    <a:schemeClr val="accent2"/>
                  </a:solidFill>
                  <a:effectLst/>
                  <a:uLnTx/>
                  <a:uFillTx/>
                  <a:latin typeface="Calibri"/>
                  <a:ea typeface="+mn-ea"/>
                  <a:cs typeface="+mn-cs"/>
                </a:rPr>
                <a:t>Subtitel #1</a:t>
              </a:r>
            </a:p>
          </p:txBody>
        </p:sp>
        <p:sp>
          <p:nvSpPr>
            <p:cNvPr id="319" name="Ovaal 318">
              <a:extLst>
                <a:ext uri="{FF2B5EF4-FFF2-40B4-BE49-F238E27FC236}">
                  <a16:creationId xmlns:a16="http://schemas.microsoft.com/office/drawing/2014/main" id="{E2C44BF6-9A07-493F-92C5-F3D6F118F603}"/>
                </a:ext>
              </a:extLst>
            </p:cNvPr>
            <p:cNvSpPr/>
            <p:nvPr userDrawn="1"/>
          </p:nvSpPr>
          <p:spPr>
            <a:xfrm>
              <a:off x="-3604183" y="31694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320" name="Rechthoek 319">
              <a:extLst>
                <a:ext uri="{FF2B5EF4-FFF2-40B4-BE49-F238E27FC236}">
                  <a16:creationId xmlns:a16="http://schemas.microsoft.com/office/drawing/2014/main" id="{C8BEABA3-B347-418E-8B79-4464407FD619}"/>
                </a:ext>
              </a:extLst>
            </p:cNvPr>
            <p:cNvSpPr/>
            <p:nvPr userDrawn="1"/>
          </p:nvSpPr>
          <p:spPr>
            <a:xfrm>
              <a:off x="-3319415" y="3465819"/>
              <a:ext cx="2949220" cy="180000"/>
            </a:xfrm>
            <a:prstGeom prst="rect">
              <a:avLst/>
            </a:prstGeom>
            <a:noFill/>
            <a:ln w="25400" cap="flat" cmpd="sng" algn="ctr">
              <a:noFill/>
              <a:prstDash val="solid"/>
            </a:ln>
            <a:effectLst/>
          </p:spPr>
          <p:txBody>
            <a:bodyPr lIns="0" tIns="0" rIns="0" bIns="0" rtlCol="0" anchor="ctr"/>
            <a:lstStyle/>
            <a:p>
              <a:pPr marL="268288" marR="0" lvl="6" indent="-268288" algn="l" defTabSz="914400" rtl="0" eaLnBrk="1" fontAlgn="auto" latinLnBrk="0" hangingPunct="1">
                <a:lnSpc>
                  <a:spcPct val="90000"/>
                </a:lnSpc>
                <a:spcBef>
                  <a:spcPts val="400"/>
                </a:spcBef>
                <a:spcAft>
                  <a:spcPts val="400"/>
                </a:spcAft>
                <a:buClr>
                  <a:srgbClr val="003D80"/>
                </a:buClr>
                <a:buSzTx/>
                <a:buFont typeface="+mj-lt"/>
                <a:buAutoNum type="arabi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Numerieke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321" name="Ovaal 320">
              <a:extLst>
                <a:ext uri="{FF2B5EF4-FFF2-40B4-BE49-F238E27FC236}">
                  <a16:creationId xmlns:a16="http://schemas.microsoft.com/office/drawing/2014/main" id="{E0EC9B22-2D9C-4122-8A1A-D06DAF3CFC7C}"/>
                </a:ext>
              </a:extLst>
            </p:cNvPr>
            <p:cNvSpPr/>
            <p:nvPr userDrawn="1"/>
          </p:nvSpPr>
          <p:spPr>
            <a:xfrm>
              <a:off x="-3604183" y="34658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322" name="Rechthoek 321">
              <a:extLst>
                <a:ext uri="{FF2B5EF4-FFF2-40B4-BE49-F238E27FC236}">
                  <a16:creationId xmlns:a16="http://schemas.microsoft.com/office/drawing/2014/main" id="{E96EF00C-3438-4225-B354-FEEF96631463}"/>
                </a:ext>
              </a:extLst>
            </p:cNvPr>
            <p:cNvSpPr/>
            <p:nvPr userDrawn="1"/>
          </p:nvSpPr>
          <p:spPr>
            <a:xfrm>
              <a:off x="-3325830" y="3762199"/>
              <a:ext cx="2949220" cy="180000"/>
            </a:xfrm>
            <a:prstGeom prst="rect">
              <a:avLst/>
            </a:prstGeom>
            <a:noFill/>
            <a:ln w="25400" cap="flat" cmpd="sng" algn="ctr">
              <a:noFill/>
              <a:prstDash val="solid"/>
            </a:ln>
            <a:effectLst/>
          </p:spPr>
          <p:txBody>
            <a:bodyPr lIns="0" tIns="0" rIns="0" bIns="0" rtlCol="0" anchor="ctr"/>
            <a:lstStyle/>
            <a:p>
              <a:pPr marL="536575" marR="0" lvl="7" indent="-268288" algn="l" defTabSz="914400" rtl="0" eaLnBrk="1" fontAlgn="auto" latinLnBrk="0" hangingPunct="1">
                <a:lnSpc>
                  <a:spcPct val="90000"/>
                </a:lnSpc>
                <a:spcBef>
                  <a:spcPts val="400"/>
                </a:spcBef>
                <a:spcAft>
                  <a:spcPts val="400"/>
                </a:spcAft>
                <a:buClr>
                  <a:srgbClr val="003D80"/>
                </a:buClr>
                <a:buSzTx/>
                <a:buFont typeface="+mj-lt"/>
                <a:buAutoNum type="alphaL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Alfabetische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323" name="Ovaal 322">
              <a:extLst>
                <a:ext uri="{FF2B5EF4-FFF2-40B4-BE49-F238E27FC236}">
                  <a16:creationId xmlns:a16="http://schemas.microsoft.com/office/drawing/2014/main" id="{B7B5F143-9A4C-47F5-B803-1949542ECCAF}"/>
                </a:ext>
              </a:extLst>
            </p:cNvPr>
            <p:cNvSpPr/>
            <p:nvPr userDrawn="1"/>
          </p:nvSpPr>
          <p:spPr>
            <a:xfrm>
              <a:off x="-3604183" y="37621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24" name="Rechthoek 323">
              <a:extLst>
                <a:ext uri="{FF2B5EF4-FFF2-40B4-BE49-F238E27FC236}">
                  <a16:creationId xmlns:a16="http://schemas.microsoft.com/office/drawing/2014/main" id="{A643F0CF-EB59-4853-89B6-723ECC8F90EC}"/>
                </a:ext>
              </a:extLst>
            </p:cNvPr>
            <p:cNvSpPr/>
            <p:nvPr userDrawn="1"/>
          </p:nvSpPr>
          <p:spPr>
            <a:xfrm>
              <a:off x="-3319415" y="4058578"/>
              <a:ext cx="2949220" cy="180000"/>
            </a:xfrm>
            <a:prstGeom prst="rect">
              <a:avLst/>
            </a:prstGeom>
            <a:noFill/>
            <a:ln w="25400" cap="flat" cmpd="sng" algn="ctr">
              <a:noFill/>
              <a:prstDash val="solid"/>
            </a:ln>
            <a:effectLst/>
          </p:spPr>
          <p:txBody>
            <a:bodyPr lIns="0" tIns="0" rIns="0" bIns="0" rtlCol="0" anchor="ctr"/>
            <a:lstStyle/>
            <a:p>
              <a:pPr marL="176213" marR="0" lvl="8" indent="-176213" algn="l" defTabSz="914400" rtl="0" eaLnBrk="1" fontAlgn="auto" latinLnBrk="0" hangingPunct="1">
                <a:lnSpc>
                  <a:spcPct val="90000"/>
                </a:lnSpc>
                <a:spcBef>
                  <a:spcPts val="600"/>
                </a:spcBef>
                <a:spcAft>
                  <a:spcPts val="300"/>
                </a:spcAft>
                <a:buClr>
                  <a:srgbClr val="FFCD00"/>
                </a:buClr>
                <a:buSzPct val="85000"/>
                <a:buFontTx/>
                <a:buBlip>
                  <a:blip r:embed="rId4"/>
                </a:buBlip>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Vinkje</a:t>
              </a:r>
            </a:p>
          </p:txBody>
        </p:sp>
        <p:sp>
          <p:nvSpPr>
            <p:cNvPr id="325" name="Ovaal 324">
              <a:extLst>
                <a:ext uri="{FF2B5EF4-FFF2-40B4-BE49-F238E27FC236}">
                  <a16:creationId xmlns:a16="http://schemas.microsoft.com/office/drawing/2014/main" id="{4AF1FF47-FC41-4091-ACFB-F74F518AAEB7}"/>
                </a:ext>
              </a:extLst>
            </p:cNvPr>
            <p:cNvSpPr/>
            <p:nvPr userDrawn="1"/>
          </p:nvSpPr>
          <p:spPr>
            <a:xfrm>
              <a:off x="-3604183" y="405857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6" name="Rechthoek 325">
              <a:extLst>
                <a:ext uri="{FF2B5EF4-FFF2-40B4-BE49-F238E27FC236}">
                  <a16:creationId xmlns:a16="http://schemas.microsoft.com/office/drawing/2014/main" id="{16FC42CA-A231-4190-8334-F3C168C07F90}"/>
                </a:ext>
              </a:extLst>
            </p:cNvPr>
            <p:cNvSpPr/>
            <p:nvPr userDrawn="1"/>
          </p:nvSpPr>
          <p:spPr>
            <a:xfrm>
              <a:off x="-3319415" y="3169439"/>
              <a:ext cx="2949220" cy="180000"/>
            </a:xfrm>
            <a:prstGeom prst="rect">
              <a:avLst/>
            </a:prstGeom>
            <a:noFill/>
            <a:ln w="25400" cap="flat" cmpd="sng" algn="ctr">
              <a:noFill/>
              <a:prstDash val="solid"/>
            </a:ln>
            <a:effectLst/>
          </p:spPr>
          <p:txBody>
            <a:bodyPr lIns="0" tIns="0" rIns="0" bIns="0" rtlCol="0" anchor="ctr"/>
            <a:lstStyle/>
            <a:p>
              <a:pPr marL="0" marR="0" lvl="5" indent="0" algn="l" defTabSz="914400" rtl="0" eaLnBrk="1" fontAlgn="auto" latinLnBrk="0" hangingPunct="1">
                <a:lnSpc>
                  <a:spcPct val="90000"/>
                </a:lnSpc>
                <a:spcBef>
                  <a:spcPts val="1200"/>
                </a:spcBef>
                <a:spcAft>
                  <a:spcPts val="400"/>
                </a:spcAft>
                <a:buClr>
                  <a:srgbClr val="FFCD00"/>
                </a:buClr>
                <a:buSzTx/>
                <a:buFont typeface="Arial" panose="020B0604020202020204" pitchFamily="34" charset="0"/>
                <a:buNone/>
                <a:tabLst/>
                <a:defRPr/>
              </a:pPr>
              <a:r>
                <a:rPr kumimoji="0" lang="nl-NL" sz="1600" b="1" i="0" u="none" strike="noStrike" kern="1200" cap="none" spc="0" normalizeH="0" baseline="0" noProof="0" dirty="0">
                  <a:ln>
                    <a:noFill/>
                  </a:ln>
                  <a:solidFill>
                    <a:srgbClr val="003D80"/>
                  </a:solidFill>
                  <a:effectLst/>
                  <a:uLnTx/>
                  <a:uFillTx/>
                  <a:latin typeface="Calibri"/>
                  <a:ea typeface="+mn-ea"/>
                  <a:cs typeface="+mn-cs"/>
                </a:rPr>
                <a:t>Alt. subtitel #2</a:t>
              </a:r>
            </a:p>
          </p:txBody>
        </p:sp>
        <p:grpSp>
          <p:nvGrpSpPr>
            <p:cNvPr id="327" name="VOORBEELD">
              <a:extLst>
                <a:ext uri="{FF2B5EF4-FFF2-40B4-BE49-F238E27FC236}">
                  <a16:creationId xmlns:a16="http://schemas.microsoft.com/office/drawing/2014/main" id="{E7F557C5-2224-4531-9893-0CA6EF850A75}"/>
                </a:ext>
              </a:extLst>
            </p:cNvPr>
            <p:cNvGrpSpPr/>
            <p:nvPr userDrawn="1"/>
          </p:nvGrpSpPr>
          <p:grpSpPr>
            <a:xfrm>
              <a:off x="-3605171" y="458674"/>
              <a:ext cx="3234311" cy="558875"/>
              <a:chOff x="-3605171" y="458674"/>
              <a:chExt cx="3234311" cy="558875"/>
            </a:xfrm>
          </p:grpSpPr>
          <p:sp>
            <p:nvSpPr>
              <p:cNvPr id="329" name="Rechthoek 328">
                <a:extLst>
                  <a:ext uri="{FF2B5EF4-FFF2-40B4-BE49-F238E27FC236}">
                    <a16:creationId xmlns:a16="http://schemas.microsoft.com/office/drawing/2014/main" id="{3F30851F-0D0C-4F70-9427-D840EFFF7F59}"/>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30" name="Rechthoek 329">
                <a:extLst>
                  <a:ext uri="{FF2B5EF4-FFF2-40B4-BE49-F238E27FC236}">
                    <a16:creationId xmlns:a16="http://schemas.microsoft.com/office/drawing/2014/main" id="{749B0633-0F97-4EB5-BB82-274229DE4AA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31" name="Groep 330">
                <a:extLst>
                  <a:ext uri="{FF2B5EF4-FFF2-40B4-BE49-F238E27FC236}">
                    <a16:creationId xmlns:a16="http://schemas.microsoft.com/office/drawing/2014/main" id="{5AFDF786-347C-4584-B066-24C385072B6A}"/>
                  </a:ext>
                </a:extLst>
              </p:cNvPr>
              <p:cNvGrpSpPr/>
              <p:nvPr userDrawn="1"/>
            </p:nvGrpSpPr>
            <p:grpSpPr>
              <a:xfrm>
                <a:off x="-3386247" y="830871"/>
                <a:ext cx="139423" cy="109566"/>
                <a:chOff x="-2866744" y="827071"/>
                <a:chExt cx="168701" cy="132575"/>
              </a:xfrm>
            </p:grpSpPr>
            <p:grpSp>
              <p:nvGrpSpPr>
                <p:cNvPr id="362" name="Groep 361">
                  <a:extLst>
                    <a:ext uri="{FF2B5EF4-FFF2-40B4-BE49-F238E27FC236}">
                      <a16:creationId xmlns:a16="http://schemas.microsoft.com/office/drawing/2014/main" id="{1C135CD3-8565-442E-9090-BE40F37B34E2}"/>
                    </a:ext>
                  </a:extLst>
                </p:cNvPr>
                <p:cNvGrpSpPr/>
                <p:nvPr userDrawn="1"/>
              </p:nvGrpSpPr>
              <p:grpSpPr>
                <a:xfrm>
                  <a:off x="-2866744" y="827071"/>
                  <a:ext cx="168701" cy="132575"/>
                  <a:chOff x="-2866744" y="827071"/>
                  <a:chExt cx="168701" cy="132575"/>
                </a:xfrm>
              </p:grpSpPr>
              <p:cxnSp>
                <p:nvCxnSpPr>
                  <p:cNvPr id="364" name="Rechte verbindingslijn 363">
                    <a:extLst>
                      <a:ext uri="{FF2B5EF4-FFF2-40B4-BE49-F238E27FC236}">
                        <a16:creationId xmlns:a16="http://schemas.microsoft.com/office/drawing/2014/main" id="{35B72921-94D6-473B-BD2E-C08E158F7B2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365" name="Rechte verbindingslijn 364">
                    <a:extLst>
                      <a:ext uri="{FF2B5EF4-FFF2-40B4-BE49-F238E27FC236}">
                        <a16:creationId xmlns:a16="http://schemas.microsoft.com/office/drawing/2014/main" id="{0887DB69-3827-44C3-9B26-A4F93027510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366" name="Rechte verbindingslijn 365">
                    <a:extLst>
                      <a:ext uri="{FF2B5EF4-FFF2-40B4-BE49-F238E27FC236}">
                        <a16:creationId xmlns:a16="http://schemas.microsoft.com/office/drawing/2014/main" id="{826E6127-EB5D-43FB-93D8-5345BE6AAA4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367" name="Rechte verbindingslijn 366">
                    <a:extLst>
                      <a:ext uri="{FF2B5EF4-FFF2-40B4-BE49-F238E27FC236}">
                        <a16:creationId xmlns:a16="http://schemas.microsoft.com/office/drawing/2014/main" id="{E561ED14-0D07-456C-A1FF-6A0E519CCD1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368" name="Rechte verbindingslijn 367">
                    <a:extLst>
                      <a:ext uri="{FF2B5EF4-FFF2-40B4-BE49-F238E27FC236}">
                        <a16:creationId xmlns:a16="http://schemas.microsoft.com/office/drawing/2014/main" id="{955EFE1C-8637-44BD-8798-98EEE2F6D475}"/>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363" name="Pijl: rechts 362">
                  <a:extLst>
                    <a:ext uri="{FF2B5EF4-FFF2-40B4-BE49-F238E27FC236}">
                      <a16:creationId xmlns:a16="http://schemas.microsoft.com/office/drawing/2014/main" id="{31C0C81F-B3EB-4FAC-96F5-A31E08FF3C1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32" name="Groep 331">
                <a:extLst>
                  <a:ext uri="{FF2B5EF4-FFF2-40B4-BE49-F238E27FC236}">
                    <a16:creationId xmlns:a16="http://schemas.microsoft.com/office/drawing/2014/main" id="{703B97D6-B8CE-4BCB-A8AE-5F302FB13394}"/>
                  </a:ext>
                </a:extLst>
              </p:cNvPr>
              <p:cNvGrpSpPr/>
              <p:nvPr userDrawn="1"/>
            </p:nvGrpSpPr>
            <p:grpSpPr>
              <a:xfrm>
                <a:off x="-3605171" y="830871"/>
                <a:ext cx="139423" cy="109566"/>
                <a:chOff x="-2866744" y="518074"/>
                <a:chExt cx="168701" cy="132575"/>
              </a:xfrm>
            </p:grpSpPr>
            <p:grpSp>
              <p:nvGrpSpPr>
                <p:cNvPr id="355" name="Groep 354">
                  <a:extLst>
                    <a:ext uri="{FF2B5EF4-FFF2-40B4-BE49-F238E27FC236}">
                      <a16:creationId xmlns:a16="http://schemas.microsoft.com/office/drawing/2014/main" id="{EB827223-7B51-4CF1-90D7-AF21287E82F2}"/>
                    </a:ext>
                  </a:extLst>
                </p:cNvPr>
                <p:cNvGrpSpPr/>
                <p:nvPr userDrawn="1"/>
              </p:nvGrpSpPr>
              <p:grpSpPr>
                <a:xfrm>
                  <a:off x="-2866744" y="518074"/>
                  <a:ext cx="168701" cy="132575"/>
                  <a:chOff x="-2866744" y="518074"/>
                  <a:chExt cx="168701" cy="132575"/>
                </a:xfrm>
              </p:grpSpPr>
              <p:cxnSp>
                <p:nvCxnSpPr>
                  <p:cNvPr id="357" name="Rechte verbindingslijn 356">
                    <a:extLst>
                      <a:ext uri="{FF2B5EF4-FFF2-40B4-BE49-F238E27FC236}">
                        <a16:creationId xmlns:a16="http://schemas.microsoft.com/office/drawing/2014/main" id="{E628924E-662B-4F83-A432-6F196A540B7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358" name="Rechte verbindingslijn 357">
                    <a:extLst>
                      <a:ext uri="{FF2B5EF4-FFF2-40B4-BE49-F238E27FC236}">
                        <a16:creationId xmlns:a16="http://schemas.microsoft.com/office/drawing/2014/main" id="{4940FFB1-6614-4385-8252-895F876285D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359" name="Rechte verbindingslijn 358">
                    <a:extLst>
                      <a:ext uri="{FF2B5EF4-FFF2-40B4-BE49-F238E27FC236}">
                        <a16:creationId xmlns:a16="http://schemas.microsoft.com/office/drawing/2014/main" id="{B050F549-65FF-476E-98C3-BE1220A38E7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360" name="Rechte verbindingslijn 359">
                    <a:extLst>
                      <a:ext uri="{FF2B5EF4-FFF2-40B4-BE49-F238E27FC236}">
                        <a16:creationId xmlns:a16="http://schemas.microsoft.com/office/drawing/2014/main" id="{17F533A4-28CB-4E85-990F-5D75C6EA1C7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361" name="Rechte verbindingslijn 360">
                    <a:extLst>
                      <a:ext uri="{FF2B5EF4-FFF2-40B4-BE49-F238E27FC236}">
                        <a16:creationId xmlns:a16="http://schemas.microsoft.com/office/drawing/2014/main" id="{7489D8BB-A91C-4FD0-8551-A67F0A706E4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356" name="Pijl: rechts 355">
                  <a:extLst>
                    <a:ext uri="{FF2B5EF4-FFF2-40B4-BE49-F238E27FC236}">
                      <a16:creationId xmlns:a16="http://schemas.microsoft.com/office/drawing/2014/main" id="{5422810F-9E00-4DE8-854B-74A571D2220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333" name="Rechte verbindingslijn 332">
                <a:extLst>
                  <a:ext uri="{FF2B5EF4-FFF2-40B4-BE49-F238E27FC236}">
                    <a16:creationId xmlns:a16="http://schemas.microsoft.com/office/drawing/2014/main" id="{D6EB86E7-FB5B-45A2-A258-FA157770685D}"/>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334" name="Rechte verbindingslijn 333">
                <a:extLst>
                  <a:ext uri="{FF2B5EF4-FFF2-40B4-BE49-F238E27FC236}">
                    <a16:creationId xmlns:a16="http://schemas.microsoft.com/office/drawing/2014/main" id="{0A2F7A40-1BED-4273-BD75-CB7E805024F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335" name="Rechthoek 334">
                <a:extLst>
                  <a:ext uri="{FF2B5EF4-FFF2-40B4-BE49-F238E27FC236}">
                    <a16:creationId xmlns:a16="http://schemas.microsoft.com/office/drawing/2014/main" id="{7D7400A4-6AB1-4E16-9689-178FB017E39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336" name="Rechthoek 335">
                <a:extLst>
                  <a:ext uri="{FF2B5EF4-FFF2-40B4-BE49-F238E27FC236}">
                    <a16:creationId xmlns:a16="http://schemas.microsoft.com/office/drawing/2014/main" id="{57923DC8-4745-4E60-B18B-4175FB69584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337" name="Groep 336">
                <a:extLst>
                  <a:ext uri="{FF2B5EF4-FFF2-40B4-BE49-F238E27FC236}">
                    <a16:creationId xmlns:a16="http://schemas.microsoft.com/office/drawing/2014/main" id="{C2362091-39D4-4CFE-82AB-369D4CDC286F}"/>
                  </a:ext>
                </a:extLst>
              </p:cNvPr>
              <p:cNvGrpSpPr/>
              <p:nvPr userDrawn="1"/>
            </p:nvGrpSpPr>
            <p:grpSpPr>
              <a:xfrm>
                <a:off x="-2916763" y="769168"/>
                <a:ext cx="268738" cy="248381"/>
                <a:chOff x="-2916763" y="769168"/>
                <a:chExt cx="268738" cy="248381"/>
              </a:xfrm>
            </p:grpSpPr>
            <p:sp>
              <p:nvSpPr>
                <p:cNvPr id="347" name="Rechthoek 346">
                  <a:extLst>
                    <a:ext uri="{FF2B5EF4-FFF2-40B4-BE49-F238E27FC236}">
                      <a16:creationId xmlns:a16="http://schemas.microsoft.com/office/drawing/2014/main" id="{5708E542-6FAC-4E16-9FC9-185ED064C38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348" name="Groep 347">
                  <a:extLst>
                    <a:ext uri="{FF2B5EF4-FFF2-40B4-BE49-F238E27FC236}">
                      <a16:creationId xmlns:a16="http://schemas.microsoft.com/office/drawing/2014/main" id="{421D1048-AEB4-417E-8660-678E15C9A245}"/>
                    </a:ext>
                  </a:extLst>
                </p:cNvPr>
                <p:cNvGrpSpPr/>
                <p:nvPr userDrawn="1"/>
              </p:nvGrpSpPr>
              <p:grpSpPr>
                <a:xfrm>
                  <a:off x="-2866744" y="827071"/>
                  <a:ext cx="168701" cy="132575"/>
                  <a:chOff x="-2866744" y="827071"/>
                  <a:chExt cx="168701" cy="132575"/>
                </a:xfrm>
              </p:grpSpPr>
              <p:cxnSp>
                <p:nvCxnSpPr>
                  <p:cNvPr id="350" name="Rechte verbindingslijn 349">
                    <a:extLst>
                      <a:ext uri="{FF2B5EF4-FFF2-40B4-BE49-F238E27FC236}">
                        <a16:creationId xmlns:a16="http://schemas.microsoft.com/office/drawing/2014/main" id="{BA8D52B5-AE82-47AC-A333-A766B710E272}"/>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351" name="Rechte verbindingslijn 350">
                    <a:extLst>
                      <a:ext uri="{FF2B5EF4-FFF2-40B4-BE49-F238E27FC236}">
                        <a16:creationId xmlns:a16="http://schemas.microsoft.com/office/drawing/2014/main" id="{14748638-D4E3-4C24-9B7C-C0C3C922135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352" name="Rechte verbindingslijn 351">
                    <a:extLst>
                      <a:ext uri="{FF2B5EF4-FFF2-40B4-BE49-F238E27FC236}">
                        <a16:creationId xmlns:a16="http://schemas.microsoft.com/office/drawing/2014/main" id="{5EB82585-51CB-4E5F-ADF3-1A6734867A02}"/>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353" name="Rechte verbindingslijn 352">
                    <a:extLst>
                      <a:ext uri="{FF2B5EF4-FFF2-40B4-BE49-F238E27FC236}">
                        <a16:creationId xmlns:a16="http://schemas.microsoft.com/office/drawing/2014/main" id="{F46CC6A4-49E1-4D68-BFE9-AD6752EDBC9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354" name="Rechte verbindingslijn 353">
                    <a:extLst>
                      <a:ext uri="{FF2B5EF4-FFF2-40B4-BE49-F238E27FC236}">
                        <a16:creationId xmlns:a16="http://schemas.microsoft.com/office/drawing/2014/main" id="{30B77876-A8CD-4ED0-9F33-F00AED21D6D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349" name="Pijl: rechts 348">
                  <a:extLst>
                    <a:ext uri="{FF2B5EF4-FFF2-40B4-BE49-F238E27FC236}">
                      <a16:creationId xmlns:a16="http://schemas.microsoft.com/office/drawing/2014/main" id="{944E3A93-1E73-40F0-9692-A8AF57E874E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38" name="Groep 337">
                <a:extLst>
                  <a:ext uri="{FF2B5EF4-FFF2-40B4-BE49-F238E27FC236}">
                    <a16:creationId xmlns:a16="http://schemas.microsoft.com/office/drawing/2014/main" id="{A3C1A3E0-C3BE-48A0-A6B1-6E1F19E0C882}"/>
                  </a:ext>
                </a:extLst>
              </p:cNvPr>
              <p:cNvGrpSpPr/>
              <p:nvPr userDrawn="1"/>
            </p:nvGrpSpPr>
            <p:grpSpPr>
              <a:xfrm>
                <a:off x="-2916763" y="460171"/>
                <a:ext cx="268738" cy="248381"/>
                <a:chOff x="-2916763" y="460171"/>
                <a:chExt cx="268738" cy="248381"/>
              </a:xfrm>
            </p:grpSpPr>
            <p:sp>
              <p:nvSpPr>
                <p:cNvPr id="339" name="Rechthoek 338">
                  <a:extLst>
                    <a:ext uri="{FF2B5EF4-FFF2-40B4-BE49-F238E27FC236}">
                      <a16:creationId xmlns:a16="http://schemas.microsoft.com/office/drawing/2014/main" id="{756E9DDB-2A1B-4B54-873B-652177F10ABB}"/>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340" name="Groep 339">
                  <a:extLst>
                    <a:ext uri="{FF2B5EF4-FFF2-40B4-BE49-F238E27FC236}">
                      <a16:creationId xmlns:a16="http://schemas.microsoft.com/office/drawing/2014/main" id="{9267F6AA-0F56-4864-8267-EBB594CFE4BE}"/>
                    </a:ext>
                  </a:extLst>
                </p:cNvPr>
                <p:cNvGrpSpPr/>
                <p:nvPr userDrawn="1"/>
              </p:nvGrpSpPr>
              <p:grpSpPr>
                <a:xfrm>
                  <a:off x="-2866744" y="518074"/>
                  <a:ext cx="168701" cy="132575"/>
                  <a:chOff x="-2866744" y="518074"/>
                  <a:chExt cx="168701" cy="132575"/>
                </a:xfrm>
              </p:grpSpPr>
              <p:cxnSp>
                <p:nvCxnSpPr>
                  <p:cNvPr id="342" name="Rechte verbindingslijn 341">
                    <a:extLst>
                      <a:ext uri="{FF2B5EF4-FFF2-40B4-BE49-F238E27FC236}">
                        <a16:creationId xmlns:a16="http://schemas.microsoft.com/office/drawing/2014/main" id="{0ACCC376-CFD0-4ED3-9BF7-265B7ABF05D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343" name="Rechte verbindingslijn 342">
                    <a:extLst>
                      <a:ext uri="{FF2B5EF4-FFF2-40B4-BE49-F238E27FC236}">
                        <a16:creationId xmlns:a16="http://schemas.microsoft.com/office/drawing/2014/main" id="{D13F88C1-8CBC-43FE-860F-8B9F9EA103E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344" name="Rechte verbindingslijn 343">
                    <a:extLst>
                      <a:ext uri="{FF2B5EF4-FFF2-40B4-BE49-F238E27FC236}">
                        <a16:creationId xmlns:a16="http://schemas.microsoft.com/office/drawing/2014/main" id="{9CE98992-A136-44F4-8073-F1BB23D3D47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345" name="Rechte verbindingslijn 344">
                    <a:extLst>
                      <a:ext uri="{FF2B5EF4-FFF2-40B4-BE49-F238E27FC236}">
                        <a16:creationId xmlns:a16="http://schemas.microsoft.com/office/drawing/2014/main" id="{064B8CC2-DE3E-4B91-B291-7AA55D25945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346" name="Rechte verbindingslijn 345">
                    <a:extLst>
                      <a:ext uri="{FF2B5EF4-FFF2-40B4-BE49-F238E27FC236}">
                        <a16:creationId xmlns:a16="http://schemas.microsoft.com/office/drawing/2014/main" id="{42565CFF-12CC-492F-81B7-186A1288AD1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341" name="Pijl: rechts 340">
                  <a:extLst>
                    <a:ext uri="{FF2B5EF4-FFF2-40B4-BE49-F238E27FC236}">
                      <a16:creationId xmlns:a16="http://schemas.microsoft.com/office/drawing/2014/main" id="{F1CB2A71-2D3B-400A-9CEF-EE5E6A5590E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66603" y="1514764"/>
            <a:ext cx="10658779" cy="3823854"/>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13" name="Titel 12">
            <a:extLst>
              <a:ext uri="{FF2B5EF4-FFF2-40B4-BE49-F238E27FC236}">
                <a16:creationId xmlns:a16="http://schemas.microsoft.com/office/drawing/2014/main" id="{E541B53C-EDA7-4445-8B1E-7C9991C20FEA}"/>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Tree>
    <p:extLst>
      <p:ext uri="{BB962C8B-B14F-4D97-AF65-F5344CB8AC3E}">
        <p14:creationId xmlns:p14="http://schemas.microsoft.com/office/powerpoint/2010/main" val="1350545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KST (TWEE KOLOMMEN)">
    <p:spTree>
      <p:nvGrpSpPr>
        <p:cNvPr id="1" name=""/>
        <p:cNvGrpSpPr/>
        <p:nvPr/>
      </p:nvGrpSpPr>
      <p:grpSpPr>
        <a:xfrm>
          <a:off x="0" y="0"/>
          <a:ext cx="0" cy="0"/>
          <a:chOff x="0" y="0"/>
          <a:chExt cx="0" cy="0"/>
        </a:xfrm>
      </p:grpSpPr>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4555628" y="-507282"/>
            <a:ext cx="3080743"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TEKST (TWEE KOLOMMEN)</a:t>
            </a:r>
          </a:p>
        </p:txBody>
      </p:sp>
      <p:grpSp>
        <p:nvGrpSpPr>
          <p:cNvPr id="89" name="INSTRUCTIE">
            <a:extLst>
              <a:ext uri="{FF2B5EF4-FFF2-40B4-BE49-F238E27FC236}">
                <a16:creationId xmlns:a16="http://schemas.microsoft.com/office/drawing/2014/main" id="{95367CC2-55E7-45E8-AD91-B7B5B6F8D49C}"/>
              </a:ext>
            </a:extLst>
          </p:cNvPr>
          <p:cNvGrpSpPr/>
          <p:nvPr userDrawn="1"/>
        </p:nvGrpSpPr>
        <p:grpSpPr>
          <a:xfrm>
            <a:off x="12377867" y="0"/>
            <a:ext cx="3593091" cy="4440791"/>
            <a:chOff x="-3786165" y="0"/>
            <a:chExt cx="3593091" cy="4440791"/>
          </a:xfrm>
        </p:grpSpPr>
        <p:sp>
          <p:nvSpPr>
            <p:cNvPr id="91" name="Rechthoek 90">
              <a:extLst>
                <a:ext uri="{FF2B5EF4-FFF2-40B4-BE49-F238E27FC236}">
                  <a16:creationId xmlns:a16="http://schemas.microsoft.com/office/drawing/2014/main" id="{85E1B4B4-B82F-4AAD-ACD4-71A2E4DFB207}"/>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92" name="Ovaal 91">
              <a:extLst>
                <a:ext uri="{FF2B5EF4-FFF2-40B4-BE49-F238E27FC236}">
                  <a16:creationId xmlns:a16="http://schemas.microsoft.com/office/drawing/2014/main" id="{533437CE-B0B7-41AB-881C-83D0FFD6A33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3" name="Rechthoek 92">
              <a:extLst>
                <a:ext uri="{FF2B5EF4-FFF2-40B4-BE49-F238E27FC236}">
                  <a16:creationId xmlns:a16="http://schemas.microsoft.com/office/drawing/2014/main" id="{ECE780EB-8AC2-4BBD-A448-38C92D05678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4" name="Groep 93">
              <a:extLst>
                <a:ext uri="{FF2B5EF4-FFF2-40B4-BE49-F238E27FC236}">
                  <a16:creationId xmlns:a16="http://schemas.microsoft.com/office/drawing/2014/main" id="{85060421-7116-4262-A162-8C7513F88FE9}"/>
                </a:ext>
              </a:extLst>
            </p:cNvPr>
            <p:cNvGrpSpPr/>
            <p:nvPr userDrawn="1"/>
          </p:nvGrpSpPr>
          <p:grpSpPr>
            <a:xfrm>
              <a:off x="-3316179" y="1231351"/>
              <a:ext cx="294789" cy="318834"/>
              <a:chOff x="14466489" y="1001522"/>
              <a:chExt cx="290627" cy="314333"/>
            </a:xfrm>
          </p:grpSpPr>
          <p:sp>
            <p:nvSpPr>
              <p:cNvPr id="123" name="Rechthoek 122">
                <a:extLst>
                  <a:ext uri="{FF2B5EF4-FFF2-40B4-BE49-F238E27FC236}">
                    <a16:creationId xmlns:a16="http://schemas.microsoft.com/office/drawing/2014/main" id="{7F3AAB7B-08CD-455B-9B95-1D0D52D1A8D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Ovaal 123">
                <a:extLst>
                  <a:ext uri="{FF2B5EF4-FFF2-40B4-BE49-F238E27FC236}">
                    <a16:creationId xmlns:a16="http://schemas.microsoft.com/office/drawing/2014/main" id="{2240BDAF-10CA-4CC1-AC50-61C8BDD11AE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5" name="Vrije vorm: vorm 124">
                <a:extLst>
                  <a:ext uri="{FF2B5EF4-FFF2-40B4-BE49-F238E27FC236}">
                    <a16:creationId xmlns:a16="http://schemas.microsoft.com/office/drawing/2014/main" id="{B087DD40-AD6F-4FFD-9BF4-C71D511DA7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6" name="Rechthoek: afgeronde hoeken 125">
                <a:extLst>
                  <a:ext uri="{FF2B5EF4-FFF2-40B4-BE49-F238E27FC236}">
                    <a16:creationId xmlns:a16="http://schemas.microsoft.com/office/drawing/2014/main" id="{8EAFCCD5-C613-4287-AAD9-2004D8773C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27" name="Rechte verbindingslijn 126">
                <a:extLst>
                  <a:ext uri="{FF2B5EF4-FFF2-40B4-BE49-F238E27FC236}">
                    <a16:creationId xmlns:a16="http://schemas.microsoft.com/office/drawing/2014/main" id="{886393F6-CB88-4160-9278-374952A27E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Rechte verbindingslijn 127">
                <a:extLst>
                  <a:ext uri="{FF2B5EF4-FFF2-40B4-BE49-F238E27FC236}">
                    <a16:creationId xmlns:a16="http://schemas.microsoft.com/office/drawing/2014/main" id="{310ED9F1-8AD0-4610-B312-177A3AEDFF8E}"/>
                  </a:ext>
                </a:extLst>
              </p:cNvPr>
              <p:cNvCxnSpPr>
                <a:cxnSpLocks/>
                <a:stCxn id="12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5" name="Ovaal 94">
              <a:extLst>
                <a:ext uri="{FF2B5EF4-FFF2-40B4-BE49-F238E27FC236}">
                  <a16:creationId xmlns:a16="http://schemas.microsoft.com/office/drawing/2014/main" id="{8E5B76C6-29E8-43FE-BEAA-F83EB6D2062F}"/>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95">
              <a:extLst>
                <a:ext uri="{FF2B5EF4-FFF2-40B4-BE49-F238E27FC236}">
                  <a16:creationId xmlns:a16="http://schemas.microsoft.com/office/drawing/2014/main" id="{7C21B6F6-3987-49A5-A318-6392A837EE90}"/>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7" name="Groep 96">
              <a:extLst>
                <a:ext uri="{FF2B5EF4-FFF2-40B4-BE49-F238E27FC236}">
                  <a16:creationId xmlns:a16="http://schemas.microsoft.com/office/drawing/2014/main" id="{F307529C-FCAC-4C9B-8E5C-48490908D932}"/>
                </a:ext>
              </a:extLst>
            </p:cNvPr>
            <p:cNvGrpSpPr/>
            <p:nvPr userDrawn="1"/>
          </p:nvGrpSpPr>
          <p:grpSpPr>
            <a:xfrm>
              <a:off x="-3311319" y="2164285"/>
              <a:ext cx="825500" cy="209550"/>
              <a:chOff x="13504624" y="2482850"/>
              <a:chExt cx="825500" cy="209550"/>
            </a:xfrm>
          </p:grpSpPr>
          <p:sp>
            <p:nvSpPr>
              <p:cNvPr id="120" name="Rechthoek 119">
                <a:extLst>
                  <a:ext uri="{FF2B5EF4-FFF2-40B4-BE49-F238E27FC236}">
                    <a16:creationId xmlns:a16="http://schemas.microsoft.com/office/drawing/2014/main" id="{22EC052A-7A32-435B-BA8C-DDB3CA927F8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1" name="Rechte verbindingslijn 120">
                <a:extLst>
                  <a:ext uri="{FF2B5EF4-FFF2-40B4-BE49-F238E27FC236}">
                    <a16:creationId xmlns:a16="http://schemas.microsoft.com/office/drawing/2014/main" id="{BE5252CB-D67B-4023-BED8-8A58C02A8E3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2" name="Gelijkbenige driehoek 121">
                <a:extLst>
                  <a:ext uri="{FF2B5EF4-FFF2-40B4-BE49-F238E27FC236}">
                    <a16:creationId xmlns:a16="http://schemas.microsoft.com/office/drawing/2014/main" id="{F0DC1B32-5B14-4F2E-8D5F-DAEE6243521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98" name="Ovaal 97">
              <a:extLst>
                <a:ext uri="{FF2B5EF4-FFF2-40B4-BE49-F238E27FC236}">
                  <a16:creationId xmlns:a16="http://schemas.microsoft.com/office/drawing/2014/main" id="{19402DEE-0C86-4E3F-8C2B-8F13E17F4C2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9" name="Rechthoek 98">
              <a:extLst>
                <a:ext uri="{FF2B5EF4-FFF2-40B4-BE49-F238E27FC236}">
                  <a16:creationId xmlns:a16="http://schemas.microsoft.com/office/drawing/2014/main" id="{683D1E2C-0D1D-4306-8BE8-599E9E831FB6}"/>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00" name="Groep 99">
              <a:extLst>
                <a:ext uri="{FF2B5EF4-FFF2-40B4-BE49-F238E27FC236}">
                  <a16:creationId xmlns:a16="http://schemas.microsoft.com/office/drawing/2014/main" id="{8EF4DC90-B3FC-4287-B7CF-C4070CCB6E55}"/>
                </a:ext>
              </a:extLst>
            </p:cNvPr>
            <p:cNvGrpSpPr/>
            <p:nvPr userDrawn="1"/>
          </p:nvGrpSpPr>
          <p:grpSpPr>
            <a:xfrm>
              <a:off x="-3408294" y="3643742"/>
              <a:ext cx="622283" cy="612920"/>
              <a:chOff x="12617641" y="3403239"/>
              <a:chExt cx="752963" cy="741634"/>
            </a:xfrm>
          </p:grpSpPr>
          <p:grpSp>
            <p:nvGrpSpPr>
              <p:cNvPr id="104" name="Groep 103">
                <a:extLst>
                  <a:ext uri="{FF2B5EF4-FFF2-40B4-BE49-F238E27FC236}">
                    <a16:creationId xmlns:a16="http://schemas.microsoft.com/office/drawing/2014/main" id="{4643FCB8-AA73-48BA-A43F-667FAE9903C1}"/>
                  </a:ext>
                </a:extLst>
              </p:cNvPr>
              <p:cNvGrpSpPr/>
              <p:nvPr userDrawn="1"/>
            </p:nvGrpSpPr>
            <p:grpSpPr>
              <a:xfrm>
                <a:off x="12771530" y="3403239"/>
                <a:ext cx="467176" cy="448491"/>
                <a:chOff x="12782157" y="3403239"/>
                <a:chExt cx="467176" cy="448491"/>
              </a:xfrm>
            </p:grpSpPr>
            <p:grpSp>
              <p:nvGrpSpPr>
                <p:cNvPr id="107" name="Groep 106">
                  <a:extLst>
                    <a:ext uri="{FF2B5EF4-FFF2-40B4-BE49-F238E27FC236}">
                      <a16:creationId xmlns:a16="http://schemas.microsoft.com/office/drawing/2014/main" id="{C803391B-2692-48E5-BB00-63E6F5E90ED4}"/>
                    </a:ext>
                  </a:extLst>
                </p:cNvPr>
                <p:cNvGrpSpPr/>
                <p:nvPr userDrawn="1"/>
              </p:nvGrpSpPr>
              <p:grpSpPr>
                <a:xfrm>
                  <a:off x="12782157" y="3403239"/>
                  <a:ext cx="412976" cy="396132"/>
                  <a:chOff x="13554906" y="3320109"/>
                  <a:chExt cx="443917" cy="425811"/>
                </a:xfrm>
              </p:grpSpPr>
              <p:grpSp>
                <p:nvGrpSpPr>
                  <p:cNvPr id="114" name="Groep 113">
                    <a:extLst>
                      <a:ext uri="{FF2B5EF4-FFF2-40B4-BE49-F238E27FC236}">
                        <a16:creationId xmlns:a16="http://schemas.microsoft.com/office/drawing/2014/main" id="{71E784FA-D380-4A7B-A1C7-762AF4A6E603}"/>
                      </a:ext>
                    </a:extLst>
                  </p:cNvPr>
                  <p:cNvGrpSpPr/>
                  <p:nvPr userDrawn="1"/>
                </p:nvGrpSpPr>
                <p:grpSpPr>
                  <a:xfrm>
                    <a:off x="13554906" y="3320109"/>
                    <a:ext cx="443917" cy="425811"/>
                    <a:chOff x="12909684" y="1276143"/>
                    <a:chExt cx="443917" cy="425811"/>
                  </a:xfrm>
                </p:grpSpPr>
                <p:sp>
                  <p:nvSpPr>
                    <p:cNvPr id="117" name="Rechthoek 116">
                      <a:extLst>
                        <a:ext uri="{FF2B5EF4-FFF2-40B4-BE49-F238E27FC236}">
                          <a16:creationId xmlns:a16="http://schemas.microsoft.com/office/drawing/2014/main" id="{77853E15-8333-418C-9172-0D5803E53D3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8" name="Rechthoek 117">
                      <a:extLst>
                        <a:ext uri="{FF2B5EF4-FFF2-40B4-BE49-F238E27FC236}">
                          <a16:creationId xmlns:a16="http://schemas.microsoft.com/office/drawing/2014/main" id="{349C53BC-1469-4556-841F-527D430494B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9" name="Ovaal 118">
                      <a:extLst>
                        <a:ext uri="{FF2B5EF4-FFF2-40B4-BE49-F238E27FC236}">
                          <a16:creationId xmlns:a16="http://schemas.microsoft.com/office/drawing/2014/main" id="{1BF3B65E-74E6-416C-AEC0-F212078326B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15" name="Afbeelding 114">
                    <a:extLst>
                      <a:ext uri="{FF2B5EF4-FFF2-40B4-BE49-F238E27FC236}">
                        <a16:creationId xmlns:a16="http://schemas.microsoft.com/office/drawing/2014/main" id="{5DC84901-1BF7-4E4F-AD4B-275284C3B48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6" name="Afbeelding 115">
                    <a:extLst>
                      <a:ext uri="{FF2B5EF4-FFF2-40B4-BE49-F238E27FC236}">
                        <a16:creationId xmlns:a16="http://schemas.microsoft.com/office/drawing/2014/main" id="{F299E423-D903-4BFF-B0BB-6EBEF60ABE7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8" name="Groep 107">
                  <a:extLst>
                    <a:ext uri="{FF2B5EF4-FFF2-40B4-BE49-F238E27FC236}">
                      <a16:creationId xmlns:a16="http://schemas.microsoft.com/office/drawing/2014/main" id="{4D8F40B8-9FBA-40CB-B879-B91718DE855F}"/>
                    </a:ext>
                  </a:extLst>
                </p:cNvPr>
                <p:cNvGrpSpPr/>
                <p:nvPr userDrawn="1"/>
              </p:nvGrpSpPr>
              <p:grpSpPr>
                <a:xfrm>
                  <a:off x="13103513" y="3705268"/>
                  <a:ext cx="145820" cy="146462"/>
                  <a:chOff x="13096169" y="3602278"/>
                  <a:chExt cx="145820" cy="146462"/>
                </a:xfrm>
              </p:grpSpPr>
              <p:sp>
                <p:nvSpPr>
                  <p:cNvPr id="112" name="Rechthoek 111">
                    <a:extLst>
                      <a:ext uri="{FF2B5EF4-FFF2-40B4-BE49-F238E27FC236}">
                        <a16:creationId xmlns:a16="http://schemas.microsoft.com/office/drawing/2014/main" id="{0F6375D9-BD9A-4136-B83B-8B0D1EA67CD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F2FF22CB-8E83-49AD-AC40-2A42AD74F36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9" name="Groep 108">
                  <a:extLst>
                    <a:ext uri="{FF2B5EF4-FFF2-40B4-BE49-F238E27FC236}">
                      <a16:creationId xmlns:a16="http://schemas.microsoft.com/office/drawing/2014/main" id="{CE63BA0B-9661-497F-A27A-4A5E9DB7C9D3}"/>
                    </a:ext>
                  </a:extLst>
                </p:cNvPr>
                <p:cNvGrpSpPr/>
                <p:nvPr userDrawn="1"/>
              </p:nvGrpSpPr>
              <p:grpSpPr>
                <a:xfrm rot="10800000">
                  <a:off x="13061402" y="3665637"/>
                  <a:ext cx="145820" cy="146462"/>
                  <a:chOff x="13096169" y="3602278"/>
                  <a:chExt cx="145820" cy="146462"/>
                </a:xfrm>
              </p:grpSpPr>
              <p:sp>
                <p:nvSpPr>
                  <p:cNvPr id="110" name="Rechthoek 109">
                    <a:extLst>
                      <a:ext uri="{FF2B5EF4-FFF2-40B4-BE49-F238E27FC236}">
                        <a16:creationId xmlns:a16="http://schemas.microsoft.com/office/drawing/2014/main" id="{2591750B-F5A4-48CF-ACF8-3F626D3C939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1" name="Rechthoek 110">
                    <a:extLst>
                      <a:ext uri="{FF2B5EF4-FFF2-40B4-BE49-F238E27FC236}">
                        <a16:creationId xmlns:a16="http://schemas.microsoft.com/office/drawing/2014/main" id="{ABAE1524-2A4B-473D-8DE5-A776EDB8187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05" name="Rechthoek 104">
                <a:extLst>
                  <a:ext uri="{FF2B5EF4-FFF2-40B4-BE49-F238E27FC236}">
                    <a16:creationId xmlns:a16="http://schemas.microsoft.com/office/drawing/2014/main" id="{CC274678-726C-4C70-B8A5-B5A33A156419}"/>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06" name="Gelijkbenige driehoek 105">
                <a:extLst>
                  <a:ext uri="{FF2B5EF4-FFF2-40B4-BE49-F238E27FC236}">
                    <a16:creationId xmlns:a16="http://schemas.microsoft.com/office/drawing/2014/main" id="{DC987146-6FCD-403E-B34F-2CDF01924D8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129" name="Tijdelijke aanduiding voor verticale tekst 2">
            <a:extLst>
              <a:ext uri="{FF2B5EF4-FFF2-40B4-BE49-F238E27FC236}">
                <a16:creationId xmlns:a16="http://schemas.microsoft.com/office/drawing/2014/main" id="{75E68C45-85F6-439D-A404-0C214407403B}"/>
              </a:ext>
            </a:extLst>
          </p:cNvPr>
          <p:cNvSpPr>
            <a:spLocks noGrp="1"/>
          </p:cNvSpPr>
          <p:nvPr>
            <p:ph type="body" orient="vert" idx="1" hasCustomPrompt="1"/>
          </p:nvPr>
        </p:nvSpPr>
        <p:spPr>
          <a:xfrm>
            <a:off x="766603" y="1514764"/>
            <a:ext cx="4939622" cy="3823854"/>
          </a:xfrm>
        </p:spPr>
        <p:txBody>
          <a:bodyPr vert="horz" numCol="2" spcCol="288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130" name="Titel 12">
            <a:extLst>
              <a:ext uri="{FF2B5EF4-FFF2-40B4-BE49-F238E27FC236}">
                <a16:creationId xmlns:a16="http://schemas.microsoft.com/office/drawing/2014/main" id="{78F3FE54-9794-4993-AAD7-C65F595CD3EF}"/>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grpSp>
        <p:nvGrpSpPr>
          <p:cNvPr id="132" name="Groep 131">
            <a:extLst>
              <a:ext uri="{FF2B5EF4-FFF2-40B4-BE49-F238E27FC236}">
                <a16:creationId xmlns:a16="http://schemas.microsoft.com/office/drawing/2014/main" id="{614CE596-4CB6-4990-A896-9171E6F92E80}"/>
              </a:ext>
            </a:extLst>
          </p:cNvPr>
          <p:cNvGrpSpPr/>
          <p:nvPr userDrawn="1"/>
        </p:nvGrpSpPr>
        <p:grpSpPr>
          <a:xfrm>
            <a:off x="-3786165" y="0"/>
            <a:ext cx="3593091" cy="4442646"/>
            <a:chOff x="-3786165" y="0"/>
            <a:chExt cx="3593091" cy="4442646"/>
          </a:xfrm>
        </p:grpSpPr>
        <p:sp>
          <p:nvSpPr>
            <p:cNvPr id="136" name="Rechthoek 135">
              <a:extLst>
                <a:ext uri="{FF2B5EF4-FFF2-40B4-BE49-F238E27FC236}">
                  <a16:creationId xmlns:a16="http://schemas.microsoft.com/office/drawing/2014/main" id="{746029E1-BA62-4662-8F95-59E60188045A}"/>
                </a:ext>
              </a:extLst>
            </p:cNvPr>
            <p:cNvSpPr/>
            <p:nvPr userDrawn="1"/>
          </p:nvSpPr>
          <p:spPr>
            <a:xfrm>
              <a:off x="-3786165" y="0"/>
              <a:ext cx="3593091" cy="444264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7" name="Ovaal 136">
              <a:extLst>
                <a:ext uri="{FF2B5EF4-FFF2-40B4-BE49-F238E27FC236}">
                  <a16:creationId xmlns:a16="http://schemas.microsoft.com/office/drawing/2014/main" id="{5A2FD361-8357-4CAF-9C04-60E3F0249E1E}"/>
                </a:ext>
              </a:extLst>
            </p:cNvPr>
            <p:cNvSpPr/>
            <p:nvPr userDrawn="1"/>
          </p:nvSpPr>
          <p:spPr>
            <a:xfrm>
              <a:off x="-3604183" y="16875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8" name="Rechthoek 137">
              <a:extLst>
                <a:ext uri="{FF2B5EF4-FFF2-40B4-BE49-F238E27FC236}">
                  <a16:creationId xmlns:a16="http://schemas.microsoft.com/office/drawing/2014/main" id="{46AB6746-484C-4F3A-985A-C38B1B51DED6}"/>
                </a:ext>
              </a:extLst>
            </p:cNvPr>
            <p:cNvSpPr/>
            <p:nvPr userDrawn="1"/>
          </p:nvSpPr>
          <p:spPr>
            <a:xfrm>
              <a:off x="-3319415" y="1687539"/>
              <a:ext cx="2949220" cy="180000"/>
            </a:xfrm>
            <a:prstGeom prst="rect">
              <a:avLst/>
            </a:prstGeom>
            <a:noFill/>
            <a:ln w="25400" cap="flat" cmpd="sng" algn="ctr">
              <a:noFill/>
              <a:prstDash val="solid"/>
            </a:ln>
            <a:effectLst/>
          </p:spPr>
          <p:txBody>
            <a:bodyPr lIns="0" tIns="0" rIns="0" bIns="0" rtlCol="0" anchor="ctr"/>
            <a:lstStyle/>
            <a:p>
              <a:pPr marL="174625" marR="0" lvl="0" indent="-174625" algn="l" defTabSz="914400" rtl="0" eaLnBrk="1" fontAlgn="auto" latinLnBrk="0" hangingPunct="1">
                <a:lnSpc>
                  <a:spcPct val="90000"/>
                </a:lnSpc>
                <a:spcBef>
                  <a:spcPts val="400"/>
                </a:spcBef>
                <a:spcAft>
                  <a:spcPts val="400"/>
                </a:spcAft>
                <a:buClr>
                  <a:srgbClr val="003D80"/>
                </a:buClr>
                <a:buSzTx/>
                <a:buFont typeface="Arial" panose="020B0604020202020204" pitchFamily="34" charset="0"/>
                <a:buChar char="•"/>
                <a:tabLst/>
                <a:defRPr/>
              </a:pP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39" name="Ovaal 138">
              <a:extLst>
                <a:ext uri="{FF2B5EF4-FFF2-40B4-BE49-F238E27FC236}">
                  <a16:creationId xmlns:a16="http://schemas.microsoft.com/office/drawing/2014/main" id="{6B09308B-24BE-4DFF-B561-7BFB804D4F12}"/>
                </a:ext>
              </a:extLst>
            </p:cNvPr>
            <p:cNvSpPr/>
            <p:nvPr userDrawn="1"/>
          </p:nvSpPr>
          <p:spPr>
            <a:xfrm>
              <a:off x="-3604183" y="19839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0" name="Rechthoek 139">
              <a:extLst>
                <a:ext uri="{FF2B5EF4-FFF2-40B4-BE49-F238E27FC236}">
                  <a16:creationId xmlns:a16="http://schemas.microsoft.com/office/drawing/2014/main" id="{3E49A390-16FD-4155-A61C-F3063EF68584}"/>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Je opties zijn:</a:t>
              </a:r>
            </a:p>
          </p:txBody>
        </p:sp>
        <p:sp>
          <p:nvSpPr>
            <p:cNvPr id="141" name="Rechthoek 140">
              <a:extLst>
                <a:ext uri="{FF2B5EF4-FFF2-40B4-BE49-F238E27FC236}">
                  <a16:creationId xmlns:a16="http://schemas.microsoft.com/office/drawing/2014/main" id="{96B2DA6A-03B7-4CA6-B566-732EA9B9F0AB}"/>
                </a:ext>
              </a:extLst>
            </p:cNvPr>
            <p:cNvSpPr/>
            <p:nvPr userDrawn="1"/>
          </p:nvSpPr>
          <p:spPr>
            <a:xfrm>
              <a:off x="-3319415" y="1983919"/>
              <a:ext cx="2949220" cy="180000"/>
            </a:xfrm>
            <a:prstGeom prst="rect">
              <a:avLst/>
            </a:prstGeom>
            <a:noFill/>
            <a:ln w="25400" cap="flat" cmpd="sng" algn="ctr">
              <a:noFill/>
              <a:prstDash val="solid"/>
            </a:ln>
            <a:effectLst/>
          </p:spPr>
          <p:txBody>
            <a:bodyPr lIns="0" tIns="0" rIns="0" bIns="0" rtlCol="0" anchor="ctr"/>
            <a:lstStyle/>
            <a:p>
              <a:pPr marL="355600" marR="0" lvl="1" indent="-17780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#1</a:t>
              </a:r>
            </a:p>
          </p:txBody>
        </p:sp>
        <p:sp>
          <p:nvSpPr>
            <p:cNvPr id="142" name="Ovaal 141">
              <a:extLst>
                <a:ext uri="{FF2B5EF4-FFF2-40B4-BE49-F238E27FC236}">
                  <a16:creationId xmlns:a16="http://schemas.microsoft.com/office/drawing/2014/main" id="{F9EE8615-1924-40A1-A744-706769F24EC2}"/>
                </a:ext>
              </a:extLst>
            </p:cNvPr>
            <p:cNvSpPr/>
            <p:nvPr userDrawn="1"/>
          </p:nvSpPr>
          <p:spPr>
            <a:xfrm>
              <a:off x="-3604183" y="22802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3" name="Rechthoek 142">
              <a:extLst>
                <a:ext uri="{FF2B5EF4-FFF2-40B4-BE49-F238E27FC236}">
                  <a16:creationId xmlns:a16="http://schemas.microsoft.com/office/drawing/2014/main" id="{F51F43E9-1088-449A-8466-D36252ADEF42}"/>
                </a:ext>
              </a:extLst>
            </p:cNvPr>
            <p:cNvSpPr/>
            <p:nvPr userDrawn="1"/>
          </p:nvSpPr>
          <p:spPr>
            <a:xfrm>
              <a:off x="-3319415" y="2280299"/>
              <a:ext cx="2949220" cy="180000"/>
            </a:xfrm>
            <a:prstGeom prst="rect">
              <a:avLst/>
            </a:prstGeom>
            <a:noFill/>
            <a:ln w="25400" cap="flat" cmpd="sng" algn="ctr">
              <a:noFill/>
              <a:prstDash val="solid"/>
            </a:ln>
            <a:effectLst/>
          </p:spPr>
          <p:txBody>
            <a:bodyPr lIns="0" tIns="0" rIns="0" bIns="0" rtlCol="0" anchor="ctr"/>
            <a:lstStyle/>
            <a:p>
              <a:pPr marL="531813" marR="0" lvl="2" indent="-17145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#2</a:t>
              </a:r>
            </a:p>
          </p:txBody>
        </p:sp>
        <p:sp>
          <p:nvSpPr>
            <p:cNvPr id="144" name="Ovaal 143">
              <a:extLst>
                <a:ext uri="{FF2B5EF4-FFF2-40B4-BE49-F238E27FC236}">
                  <a16:creationId xmlns:a16="http://schemas.microsoft.com/office/drawing/2014/main" id="{0C931BAA-5FE0-439D-8B79-9F1EFA7E31B7}"/>
                </a:ext>
              </a:extLst>
            </p:cNvPr>
            <p:cNvSpPr/>
            <p:nvPr userDrawn="1"/>
          </p:nvSpPr>
          <p:spPr>
            <a:xfrm>
              <a:off x="-3604183" y="257667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45" name="Rechthoek 144">
              <a:extLst>
                <a:ext uri="{FF2B5EF4-FFF2-40B4-BE49-F238E27FC236}">
                  <a16:creationId xmlns:a16="http://schemas.microsoft.com/office/drawing/2014/main" id="{CD804C71-E170-4876-A9CA-1A6684747AC4}"/>
                </a:ext>
              </a:extLst>
            </p:cNvPr>
            <p:cNvSpPr/>
            <p:nvPr userDrawn="1"/>
          </p:nvSpPr>
          <p:spPr>
            <a:xfrm>
              <a:off x="-3319415" y="2576679"/>
              <a:ext cx="2949220" cy="180000"/>
            </a:xfrm>
            <a:prstGeom prst="rect">
              <a:avLst/>
            </a:prstGeom>
            <a:noFill/>
            <a:ln w="25400" cap="flat" cmpd="sng" algn="ctr">
              <a:noFill/>
              <a:prstDash val="solid"/>
            </a:ln>
            <a:effectLst/>
          </p:spPr>
          <p:txBody>
            <a:bodyPr lIns="0" tIns="0" rIns="0" bIns="0" rtlCol="0" anchor="ctr"/>
            <a:lstStyle/>
            <a:p>
              <a:pPr marL="0" marR="0" lvl="3"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Leestekst</a:t>
              </a:r>
            </a:p>
          </p:txBody>
        </p:sp>
        <p:sp>
          <p:nvSpPr>
            <p:cNvPr id="146" name="Ovaal 145">
              <a:extLst>
                <a:ext uri="{FF2B5EF4-FFF2-40B4-BE49-F238E27FC236}">
                  <a16:creationId xmlns:a16="http://schemas.microsoft.com/office/drawing/2014/main" id="{49CB6F57-240C-4A27-B50A-5F30D2BAD30A}"/>
                </a:ext>
              </a:extLst>
            </p:cNvPr>
            <p:cNvSpPr/>
            <p:nvPr userDrawn="1"/>
          </p:nvSpPr>
          <p:spPr>
            <a:xfrm>
              <a:off x="-3604183" y="28730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47" name="Rechthoek 146">
              <a:extLst>
                <a:ext uri="{FF2B5EF4-FFF2-40B4-BE49-F238E27FC236}">
                  <a16:creationId xmlns:a16="http://schemas.microsoft.com/office/drawing/2014/main" id="{DF1B3E71-0EAA-47E7-A7B5-A5A1ED5FFE07}"/>
                </a:ext>
              </a:extLst>
            </p:cNvPr>
            <p:cNvSpPr/>
            <p:nvPr userDrawn="1"/>
          </p:nvSpPr>
          <p:spPr>
            <a:xfrm>
              <a:off x="-3319415" y="2873059"/>
              <a:ext cx="2949220" cy="180000"/>
            </a:xfrm>
            <a:prstGeom prst="rect">
              <a:avLst/>
            </a:prstGeom>
            <a:noFill/>
            <a:ln w="25400" cap="flat" cmpd="sng" algn="ctr">
              <a:noFill/>
              <a:prstDash val="solid"/>
            </a:ln>
            <a:effectLst/>
          </p:spPr>
          <p:txBody>
            <a:bodyPr lIns="0" tIns="0" rIns="0" bIns="0" rtlCol="0" anchor="ctr"/>
            <a:lstStyle/>
            <a:p>
              <a:pPr marL="0" marR="0" lvl="4" indent="0" algn="l" defTabSz="914400" rtl="0" eaLnBrk="1" fontAlgn="auto" latinLnBrk="0" hangingPunct="1">
                <a:lnSpc>
                  <a:spcPct val="90000"/>
                </a:lnSpc>
                <a:spcBef>
                  <a:spcPts val="400"/>
                </a:spcBef>
                <a:spcAft>
                  <a:spcPts val="600"/>
                </a:spcAft>
                <a:buClrTx/>
                <a:buSzTx/>
                <a:buFont typeface="Arial" panose="020B0604020202020204" pitchFamily="34" charset="0"/>
                <a:buNone/>
                <a:tabLst/>
                <a:defRPr/>
              </a:pPr>
              <a:r>
                <a:rPr kumimoji="0" lang="nl-NL" sz="1600" b="1" i="0" u="none" strike="noStrike" kern="1200" cap="none" spc="0" normalizeH="0" baseline="0" noProof="0" dirty="0">
                  <a:ln>
                    <a:noFill/>
                  </a:ln>
                  <a:solidFill>
                    <a:schemeClr val="accent2"/>
                  </a:solidFill>
                  <a:effectLst/>
                  <a:uLnTx/>
                  <a:uFillTx/>
                  <a:latin typeface="Calibri"/>
                  <a:ea typeface="+mn-ea"/>
                  <a:cs typeface="+mn-cs"/>
                </a:rPr>
                <a:t>Subtitel #1</a:t>
              </a:r>
            </a:p>
          </p:txBody>
        </p:sp>
        <p:sp>
          <p:nvSpPr>
            <p:cNvPr id="148" name="Ovaal 147">
              <a:extLst>
                <a:ext uri="{FF2B5EF4-FFF2-40B4-BE49-F238E27FC236}">
                  <a16:creationId xmlns:a16="http://schemas.microsoft.com/office/drawing/2014/main" id="{3113EB5B-0252-47AE-AF68-2B68A89EE28D}"/>
                </a:ext>
              </a:extLst>
            </p:cNvPr>
            <p:cNvSpPr/>
            <p:nvPr userDrawn="1"/>
          </p:nvSpPr>
          <p:spPr>
            <a:xfrm>
              <a:off x="-3604183" y="31694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49" name="Rechthoek 148">
              <a:extLst>
                <a:ext uri="{FF2B5EF4-FFF2-40B4-BE49-F238E27FC236}">
                  <a16:creationId xmlns:a16="http://schemas.microsoft.com/office/drawing/2014/main" id="{8E5E921F-C06A-46F4-9FEF-E04A4349849F}"/>
                </a:ext>
              </a:extLst>
            </p:cNvPr>
            <p:cNvSpPr/>
            <p:nvPr userDrawn="1"/>
          </p:nvSpPr>
          <p:spPr>
            <a:xfrm>
              <a:off x="-3319415" y="3465819"/>
              <a:ext cx="2949220" cy="180000"/>
            </a:xfrm>
            <a:prstGeom prst="rect">
              <a:avLst/>
            </a:prstGeom>
            <a:noFill/>
            <a:ln w="25400" cap="flat" cmpd="sng" algn="ctr">
              <a:noFill/>
              <a:prstDash val="solid"/>
            </a:ln>
            <a:effectLst/>
          </p:spPr>
          <p:txBody>
            <a:bodyPr lIns="0" tIns="0" rIns="0" bIns="0" rtlCol="0" anchor="ctr"/>
            <a:lstStyle/>
            <a:p>
              <a:pPr marL="268288" marR="0" lvl="6" indent="-268288" algn="l" defTabSz="914400" rtl="0" eaLnBrk="1" fontAlgn="auto" latinLnBrk="0" hangingPunct="1">
                <a:lnSpc>
                  <a:spcPct val="90000"/>
                </a:lnSpc>
                <a:spcBef>
                  <a:spcPts val="400"/>
                </a:spcBef>
                <a:spcAft>
                  <a:spcPts val="400"/>
                </a:spcAft>
                <a:buClr>
                  <a:srgbClr val="003D80"/>
                </a:buClr>
                <a:buSzTx/>
                <a:buFont typeface="+mj-lt"/>
                <a:buAutoNum type="arabi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Numerieke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50" name="Ovaal 149">
              <a:extLst>
                <a:ext uri="{FF2B5EF4-FFF2-40B4-BE49-F238E27FC236}">
                  <a16:creationId xmlns:a16="http://schemas.microsoft.com/office/drawing/2014/main" id="{52D96C96-C590-42A9-8F9B-E0B64827B9BF}"/>
                </a:ext>
              </a:extLst>
            </p:cNvPr>
            <p:cNvSpPr/>
            <p:nvPr userDrawn="1"/>
          </p:nvSpPr>
          <p:spPr>
            <a:xfrm>
              <a:off x="-3604183" y="34658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51" name="Rechthoek 150">
              <a:extLst>
                <a:ext uri="{FF2B5EF4-FFF2-40B4-BE49-F238E27FC236}">
                  <a16:creationId xmlns:a16="http://schemas.microsoft.com/office/drawing/2014/main" id="{C2A77BEB-A462-491D-B0C3-B769336DA8FB}"/>
                </a:ext>
              </a:extLst>
            </p:cNvPr>
            <p:cNvSpPr/>
            <p:nvPr userDrawn="1"/>
          </p:nvSpPr>
          <p:spPr>
            <a:xfrm>
              <a:off x="-3325830" y="3762199"/>
              <a:ext cx="2949220" cy="180000"/>
            </a:xfrm>
            <a:prstGeom prst="rect">
              <a:avLst/>
            </a:prstGeom>
            <a:noFill/>
            <a:ln w="25400" cap="flat" cmpd="sng" algn="ctr">
              <a:noFill/>
              <a:prstDash val="solid"/>
            </a:ln>
            <a:effectLst/>
          </p:spPr>
          <p:txBody>
            <a:bodyPr lIns="0" tIns="0" rIns="0" bIns="0" rtlCol="0" anchor="ctr"/>
            <a:lstStyle/>
            <a:p>
              <a:pPr marL="536575" marR="0" lvl="7" indent="-268288" algn="l" defTabSz="914400" rtl="0" eaLnBrk="1" fontAlgn="auto" latinLnBrk="0" hangingPunct="1">
                <a:lnSpc>
                  <a:spcPct val="90000"/>
                </a:lnSpc>
                <a:spcBef>
                  <a:spcPts val="400"/>
                </a:spcBef>
                <a:spcAft>
                  <a:spcPts val="400"/>
                </a:spcAft>
                <a:buClr>
                  <a:srgbClr val="003D80"/>
                </a:buClr>
                <a:buSzTx/>
                <a:buFont typeface="+mj-lt"/>
                <a:buAutoNum type="alphaL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Alfabetische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52" name="Ovaal 151">
              <a:extLst>
                <a:ext uri="{FF2B5EF4-FFF2-40B4-BE49-F238E27FC236}">
                  <a16:creationId xmlns:a16="http://schemas.microsoft.com/office/drawing/2014/main" id="{39F04666-55E9-43CA-97F7-5851868275DF}"/>
                </a:ext>
              </a:extLst>
            </p:cNvPr>
            <p:cNvSpPr/>
            <p:nvPr userDrawn="1"/>
          </p:nvSpPr>
          <p:spPr>
            <a:xfrm>
              <a:off x="-3604183" y="37621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53" name="Rechthoek 152">
              <a:extLst>
                <a:ext uri="{FF2B5EF4-FFF2-40B4-BE49-F238E27FC236}">
                  <a16:creationId xmlns:a16="http://schemas.microsoft.com/office/drawing/2014/main" id="{6CFAD1F1-CDAC-491F-82A1-33CA73CCE225}"/>
                </a:ext>
              </a:extLst>
            </p:cNvPr>
            <p:cNvSpPr/>
            <p:nvPr userDrawn="1"/>
          </p:nvSpPr>
          <p:spPr>
            <a:xfrm>
              <a:off x="-3319415" y="4058578"/>
              <a:ext cx="2949220" cy="180000"/>
            </a:xfrm>
            <a:prstGeom prst="rect">
              <a:avLst/>
            </a:prstGeom>
            <a:noFill/>
            <a:ln w="25400" cap="flat" cmpd="sng" algn="ctr">
              <a:noFill/>
              <a:prstDash val="solid"/>
            </a:ln>
            <a:effectLst/>
          </p:spPr>
          <p:txBody>
            <a:bodyPr lIns="0" tIns="0" rIns="0" bIns="0" rtlCol="0" anchor="ctr"/>
            <a:lstStyle/>
            <a:p>
              <a:pPr marL="176213" marR="0" lvl="8" indent="-176213" algn="l" defTabSz="914400" rtl="0" eaLnBrk="1" fontAlgn="auto" latinLnBrk="0" hangingPunct="1">
                <a:lnSpc>
                  <a:spcPct val="90000"/>
                </a:lnSpc>
                <a:spcBef>
                  <a:spcPts val="600"/>
                </a:spcBef>
                <a:spcAft>
                  <a:spcPts val="300"/>
                </a:spcAft>
                <a:buClr>
                  <a:srgbClr val="FFCD00"/>
                </a:buClr>
                <a:buSzPct val="85000"/>
                <a:buFontTx/>
                <a:buBlip>
                  <a:blip r:embed="rId4"/>
                </a:buBlip>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Vinkje</a:t>
              </a:r>
            </a:p>
          </p:txBody>
        </p:sp>
        <p:sp>
          <p:nvSpPr>
            <p:cNvPr id="154" name="Ovaal 153">
              <a:extLst>
                <a:ext uri="{FF2B5EF4-FFF2-40B4-BE49-F238E27FC236}">
                  <a16:creationId xmlns:a16="http://schemas.microsoft.com/office/drawing/2014/main" id="{CA50F634-6C85-4D6A-BA0D-C3F00BA3BD90}"/>
                </a:ext>
              </a:extLst>
            </p:cNvPr>
            <p:cNvSpPr/>
            <p:nvPr userDrawn="1"/>
          </p:nvSpPr>
          <p:spPr>
            <a:xfrm>
              <a:off x="-3604183" y="405857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55" name="Rechthoek 154">
              <a:extLst>
                <a:ext uri="{FF2B5EF4-FFF2-40B4-BE49-F238E27FC236}">
                  <a16:creationId xmlns:a16="http://schemas.microsoft.com/office/drawing/2014/main" id="{60FEAE08-C390-4E75-96C2-61D02ADE35D3}"/>
                </a:ext>
              </a:extLst>
            </p:cNvPr>
            <p:cNvSpPr/>
            <p:nvPr userDrawn="1"/>
          </p:nvSpPr>
          <p:spPr>
            <a:xfrm>
              <a:off x="-3319415" y="3169439"/>
              <a:ext cx="2949220" cy="180000"/>
            </a:xfrm>
            <a:prstGeom prst="rect">
              <a:avLst/>
            </a:prstGeom>
            <a:noFill/>
            <a:ln w="25400" cap="flat" cmpd="sng" algn="ctr">
              <a:noFill/>
              <a:prstDash val="solid"/>
            </a:ln>
            <a:effectLst/>
          </p:spPr>
          <p:txBody>
            <a:bodyPr lIns="0" tIns="0" rIns="0" bIns="0" rtlCol="0" anchor="ctr"/>
            <a:lstStyle/>
            <a:p>
              <a:pPr marL="0" marR="0" lvl="5" indent="0" algn="l" defTabSz="914400" rtl="0" eaLnBrk="1" fontAlgn="auto" latinLnBrk="0" hangingPunct="1">
                <a:lnSpc>
                  <a:spcPct val="90000"/>
                </a:lnSpc>
                <a:spcBef>
                  <a:spcPts val="1200"/>
                </a:spcBef>
                <a:spcAft>
                  <a:spcPts val="400"/>
                </a:spcAft>
                <a:buClr>
                  <a:srgbClr val="FFCD00"/>
                </a:buClr>
                <a:buSzTx/>
                <a:buFont typeface="Arial" panose="020B0604020202020204" pitchFamily="34" charset="0"/>
                <a:buNone/>
                <a:tabLst/>
                <a:defRPr/>
              </a:pPr>
              <a:r>
                <a:rPr kumimoji="0" lang="nl-NL" sz="1600" b="1" i="0" u="none" strike="noStrike" kern="1200" cap="none" spc="0" normalizeH="0" baseline="0" noProof="0" dirty="0">
                  <a:ln>
                    <a:noFill/>
                  </a:ln>
                  <a:solidFill>
                    <a:srgbClr val="003D80"/>
                  </a:solidFill>
                  <a:effectLst/>
                  <a:uLnTx/>
                  <a:uFillTx/>
                  <a:latin typeface="Calibri"/>
                  <a:ea typeface="+mn-ea"/>
                  <a:cs typeface="+mn-cs"/>
                </a:rPr>
                <a:t>Alt. subtitel #2</a:t>
              </a:r>
            </a:p>
          </p:txBody>
        </p:sp>
        <p:grpSp>
          <p:nvGrpSpPr>
            <p:cNvPr id="156" name="VOORBEELD">
              <a:extLst>
                <a:ext uri="{FF2B5EF4-FFF2-40B4-BE49-F238E27FC236}">
                  <a16:creationId xmlns:a16="http://schemas.microsoft.com/office/drawing/2014/main" id="{4C212907-68E8-4E2C-8FB8-77C23E1BC26D}"/>
                </a:ext>
              </a:extLst>
            </p:cNvPr>
            <p:cNvGrpSpPr/>
            <p:nvPr userDrawn="1"/>
          </p:nvGrpSpPr>
          <p:grpSpPr>
            <a:xfrm>
              <a:off x="-3605171" y="458674"/>
              <a:ext cx="3234311" cy="558875"/>
              <a:chOff x="-3605171" y="458674"/>
              <a:chExt cx="3234311" cy="558875"/>
            </a:xfrm>
          </p:grpSpPr>
          <p:sp>
            <p:nvSpPr>
              <p:cNvPr id="158" name="Rechthoek 157">
                <a:extLst>
                  <a:ext uri="{FF2B5EF4-FFF2-40B4-BE49-F238E27FC236}">
                    <a16:creationId xmlns:a16="http://schemas.microsoft.com/office/drawing/2014/main" id="{15591F8E-1F72-4334-B906-A7CF80D601F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159" name="Rechthoek 158">
                <a:extLst>
                  <a:ext uri="{FF2B5EF4-FFF2-40B4-BE49-F238E27FC236}">
                    <a16:creationId xmlns:a16="http://schemas.microsoft.com/office/drawing/2014/main" id="{8913560E-0E9D-473F-BF79-4B09AB996142}"/>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60" name="Groep 159">
                <a:extLst>
                  <a:ext uri="{FF2B5EF4-FFF2-40B4-BE49-F238E27FC236}">
                    <a16:creationId xmlns:a16="http://schemas.microsoft.com/office/drawing/2014/main" id="{76C93782-6DA3-48E7-86F7-D7716C931D3A}"/>
                  </a:ext>
                </a:extLst>
              </p:cNvPr>
              <p:cNvGrpSpPr/>
              <p:nvPr userDrawn="1"/>
            </p:nvGrpSpPr>
            <p:grpSpPr>
              <a:xfrm>
                <a:off x="-3386247" y="830871"/>
                <a:ext cx="139423" cy="109566"/>
                <a:chOff x="-2866744" y="827071"/>
                <a:chExt cx="168701" cy="132575"/>
              </a:xfrm>
            </p:grpSpPr>
            <p:grpSp>
              <p:nvGrpSpPr>
                <p:cNvPr id="191" name="Groep 190">
                  <a:extLst>
                    <a:ext uri="{FF2B5EF4-FFF2-40B4-BE49-F238E27FC236}">
                      <a16:creationId xmlns:a16="http://schemas.microsoft.com/office/drawing/2014/main" id="{4D19DB7D-C192-4297-A6EB-5BF3ECE7D91A}"/>
                    </a:ext>
                  </a:extLst>
                </p:cNvPr>
                <p:cNvGrpSpPr/>
                <p:nvPr userDrawn="1"/>
              </p:nvGrpSpPr>
              <p:grpSpPr>
                <a:xfrm>
                  <a:off x="-2866744" y="827071"/>
                  <a:ext cx="168701" cy="132575"/>
                  <a:chOff x="-2866744" y="827071"/>
                  <a:chExt cx="168701" cy="132575"/>
                </a:xfrm>
              </p:grpSpPr>
              <p:cxnSp>
                <p:nvCxnSpPr>
                  <p:cNvPr id="193" name="Rechte verbindingslijn 192">
                    <a:extLst>
                      <a:ext uri="{FF2B5EF4-FFF2-40B4-BE49-F238E27FC236}">
                        <a16:creationId xmlns:a16="http://schemas.microsoft.com/office/drawing/2014/main" id="{F2F5D492-1B04-4E65-B30C-8843FE95D50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94" name="Rechte verbindingslijn 193">
                    <a:extLst>
                      <a:ext uri="{FF2B5EF4-FFF2-40B4-BE49-F238E27FC236}">
                        <a16:creationId xmlns:a16="http://schemas.microsoft.com/office/drawing/2014/main" id="{B43C5CD3-E875-4C55-A522-C201F7342CD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194">
                    <a:extLst>
                      <a:ext uri="{FF2B5EF4-FFF2-40B4-BE49-F238E27FC236}">
                        <a16:creationId xmlns:a16="http://schemas.microsoft.com/office/drawing/2014/main" id="{99F172CB-813E-41D7-8E55-78A290C5288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6" name="Rechte verbindingslijn 195">
                    <a:extLst>
                      <a:ext uri="{FF2B5EF4-FFF2-40B4-BE49-F238E27FC236}">
                        <a16:creationId xmlns:a16="http://schemas.microsoft.com/office/drawing/2014/main" id="{E7E52E04-F39B-4573-807A-47EDA3DB9DF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196">
                    <a:extLst>
                      <a:ext uri="{FF2B5EF4-FFF2-40B4-BE49-F238E27FC236}">
                        <a16:creationId xmlns:a16="http://schemas.microsoft.com/office/drawing/2014/main" id="{316BC858-CC08-4175-90FE-977B9DDE4DD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2" name="Pijl: rechts 191">
                  <a:extLst>
                    <a:ext uri="{FF2B5EF4-FFF2-40B4-BE49-F238E27FC236}">
                      <a16:creationId xmlns:a16="http://schemas.microsoft.com/office/drawing/2014/main" id="{BDA727DF-C1FC-4A3E-8DD9-EDC33E18CAD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61" name="Groep 160">
                <a:extLst>
                  <a:ext uri="{FF2B5EF4-FFF2-40B4-BE49-F238E27FC236}">
                    <a16:creationId xmlns:a16="http://schemas.microsoft.com/office/drawing/2014/main" id="{B8086DDE-2E6F-4464-9963-A470E5903161}"/>
                  </a:ext>
                </a:extLst>
              </p:cNvPr>
              <p:cNvGrpSpPr/>
              <p:nvPr userDrawn="1"/>
            </p:nvGrpSpPr>
            <p:grpSpPr>
              <a:xfrm>
                <a:off x="-3605171" y="830871"/>
                <a:ext cx="139423" cy="109566"/>
                <a:chOff x="-2866744" y="518074"/>
                <a:chExt cx="168701" cy="132575"/>
              </a:xfrm>
            </p:grpSpPr>
            <p:grpSp>
              <p:nvGrpSpPr>
                <p:cNvPr id="184" name="Groep 183">
                  <a:extLst>
                    <a:ext uri="{FF2B5EF4-FFF2-40B4-BE49-F238E27FC236}">
                      <a16:creationId xmlns:a16="http://schemas.microsoft.com/office/drawing/2014/main" id="{2E44180F-F238-48AB-8893-13F211E83478}"/>
                    </a:ext>
                  </a:extLst>
                </p:cNvPr>
                <p:cNvGrpSpPr/>
                <p:nvPr userDrawn="1"/>
              </p:nvGrpSpPr>
              <p:grpSpPr>
                <a:xfrm>
                  <a:off x="-2866744" y="518074"/>
                  <a:ext cx="168701" cy="132575"/>
                  <a:chOff x="-2866744" y="518074"/>
                  <a:chExt cx="168701" cy="132575"/>
                </a:xfrm>
              </p:grpSpPr>
              <p:cxnSp>
                <p:nvCxnSpPr>
                  <p:cNvPr id="186" name="Rechte verbindingslijn 185">
                    <a:extLst>
                      <a:ext uri="{FF2B5EF4-FFF2-40B4-BE49-F238E27FC236}">
                        <a16:creationId xmlns:a16="http://schemas.microsoft.com/office/drawing/2014/main" id="{16712AA9-42E3-4571-804A-5DFEC2720E5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7" name="Rechte verbindingslijn 186">
                    <a:extLst>
                      <a:ext uri="{FF2B5EF4-FFF2-40B4-BE49-F238E27FC236}">
                        <a16:creationId xmlns:a16="http://schemas.microsoft.com/office/drawing/2014/main" id="{E03FAE83-7B9A-4287-84BB-DFD20BA9E7A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187">
                    <a:extLst>
                      <a:ext uri="{FF2B5EF4-FFF2-40B4-BE49-F238E27FC236}">
                        <a16:creationId xmlns:a16="http://schemas.microsoft.com/office/drawing/2014/main" id="{3A60EE2E-0802-4ECF-B703-AA559B3806E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9" name="Rechte verbindingslijn 188">
                    <a:extLst>
                      <a:ext uri="{FF2B5EF4-FFF2-40B4-BE49-F238E27FC236}">
                        <a16:creationId xmlns:a16="http://schemas.microsoft.com/office/drawing/2014/main" id="{3CB09ABE-F744-49D7-B366-8DE7870E8014}"/>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189">
                    <a:extLst>
                      <a:ext uri="{FF2B5EF4-FFF2-40B4-BE49-F238E27FC236}">
                        <a16:creationId xmlns:a16="http://schemas.microsoft.com/office/drawing/2014/main" id="{10A52339-31FE-4CF2-AAD1-D2EAEE71481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85" name="Pijl: rechts 184">
                  <a:extLst>
                    <a:ext uri="{FF2B5EF4-FFF2-40B4-BE49-F238E27FC236}">
                      <a16:creationId xmlns:a16="http://schemas.microsoft.com/office/drawing/2014/main" id="{B950F1CA-79EB-4E91-9260-CB8EA8AF85C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162" name="Rechte verbindingslijn 161">
                <a:extLst>
                  <a:ext uri="{FF2B5EF4-FFF2-40B4-BE49-F238E27FC236}">
                    <a16:creationId xmlns:a16="http://schemas.microsoft.com/office/drawing/2014/main" id="{33387CC8-E604-4F6E-B109-A3B24943125C}"/>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63" name="Rechte verbindingslijn 162">
                <a:extLst>
                  <a:ext uri="{FF2B5EF4-FFF2-40B4-BE49-F238E27FC236}">
                    <a16:creationId xmlns:a16="http://schemas.microsoft.com/office/drawing/2014/main" id="{931E3416-CC53-4393-81E1-6E5EAA635C00}"/>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64" name="Rechthoek 163">
                <a:extLst>
                  <a:ext uri="{FF2B5EF4-FFF2-40B4-BE49-F238E27FC236}">
                    <a16:creationId xmlns:a16="http://schemas.microsoft.com/office/drawing/2014/main" id="{25BDC6CF-25A4-433D-8DFB-901A2BB253F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165" name="Rechthoek 164">
                <a:extLst>
                  <a:ext uri="{FF2B5EF4-FFF2-40B4-BE49-F238E27FC236}">
                    <a16:creationId xmlns:a16="http://schemas.microsoft.com/office/drawing/2014/main" id="{4CCF9529-BD20-44E2-AAE9-386F0ED0673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166" name="Groep 165">
                <a:extLst>
                  <a:ext uri="{FF2B5EF4-FFF2-40B4-BE49-F238E27FC236}">
                    <a16:creationId xmlns:a16="http://schemas.microsoft.com/office/drawing/2014/main" id="{9DDE1007-CE13-4003-A71E-C9A52CAB6315}"/>
                  </a:ext>
                </a:extLst>
              </p:cNvPr>
              <p:cNvGrpSpPr/>
              <p:nvPr userDrawn="1"/>
            </p:nvGrpSpPr>
            <p:grpSpPr>
              <a:xfrm>
                <a:off x="-2916763" y="769168"/>
                <a:ext cx="268738" cy="248381"/>
                <a:chOff x="-2916763" y="769168"/>
                <a:chExt cx="268738" cy="248381"/>
              </a:xfrm>
            </p:grpSpPr>
            <p:sp>
              <p:nvSpPr>
                <p:cNvPr id="176" name="Rechthoek 175">
                  <a:extLst>
                    <a:ext uri="{FF2B5EF4-FFF2-40B4-BE49-F238E27FC236}">
                      <a16:creationId xmlns:a16="http://schemas.microsoft.com/office/drawing/2014/main" id="{74902C1C-1070-4DBF-AE8E-1F02BE5CA4D2}"/>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177" name="Groep 176">
                  <a:extLst>
                    <a:ext uri="{FF2B5EF4-FFF2-40B4-BE49-F238E27FC236}">
                      <a16:creationId xmlns:a16="http://schemas.microsoft.com/office/drawing/2014/main" id="{564046EE-5C91-4270-882A-311B0AC222CC}"/>
                    </a:ext>
                  </a:extLst>
                </p:cNvPr>
                <p:cNvGrpSpPr/>
                <p:nvPr userDrawn="1"/>
              </p:nvGrpSpPr>
              <p:grpSpPr>
                <a:xfrm>
                  <a:off x="-2866744" y="827071"/>
                  <a:ext cx="168701" cy="132575"/>
                  <a:chOff x="-2866744" y="827071"/>
                  <a:chExt cx="168701" cy="132575"/>
                </a:xfrm>
              </p:grpSpPr>
              <p:cxnSp>
                <p:nvCxnSpPr>
                  <p:cNvPr id="179" name="Rechte verbindingslijn 178">
                    <a:extLst>
                      <a:ext uri="{FF2B5EF4-FFF2-40B4-BE49-F238E27FC236}">
                        <a16:creationId xmlns:a16="http://schemas.microsoft.com/office/drawing/2014/main" id="{7F19F6A8-1139-4ECA-BFA0-AA334903A07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179">
                    <a:extLst>
                      <a:ext uri="{FF2B5EF4-FFF2-40B4-BE49-F238E27FC236}">
                        <a16:creationId xmlns:a16="http://schemas.microsoft.com/office/drawing/2014/main" id="{4DE06824-817D-46A0-BD22-2FBDAA94C59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1" name="Rechte verbindingslijn 180">
                    <a:extLst>
                      <a:ext uri="{FF2B5EF4-FFF2-40B4-BE49-F238E27FC236}">
                        <a16:creationId xmlns:a16="http://schemas.microsoft.com/office/drawing/2014/main" id="{EAF1725E-F460-411F-9700-A3589DFD64C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181">
                    <a:extLst>
                      <a:ext uri="{FF2B5EF4-FFF2-40B4-BE49-F238E27FC236}">
                        <a16:creationId xmlns:a16="http://schemas.microsoft.com/office/drawing/2014/main" id="{DB1D0D9D-F6CE-4975-91C7-44CFAAAE023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83" name="Rechte verbindingslijn 182">
                    <a:extLst>
                      <a:ext uri="{FF2B5EF4-FFF2-40B4-BE49-F238E27FC236}">
                        <a16:creationId xmlns:a16="http://schemas.microsoft.com/office/drawing/2014/main" id="{339EDB58-4325-48EA-B157-8607BDD2951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78" name="Pijl: rechts 177">
                  <a:extLst>
                    <a:ext uri="{FF2B5EF4-FFF2-40B4-BE49-F238E27FC236}">
                      <a16:creationId xmlns:a16="http://schemas.microsoft.com/office/drawing/2014/main" id="{A20AC741-8905-4E26-A5BC-9D6096D5603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67" name="Groep 166">
                <a:extLst>
                  <a:ext uri="{FF2B5EF4-FFF2-40B4-BE49-F238E27FC236}">
                    <a16:creationId xmlns:a16="http://schemas.microsoft.com/office/drawing/2014/main" id="{655CD23A-E450-4EBD-8A1F-43C1DCA22C99}"/>
                  </a:ext>
                </a:extLst>
              </p:cNvPr>
              <p:cNvGrpSpPr/>
              <p:nvPr userDrawn="1"/>
            </p:nvGrpSpPr>
            <p:grpSpPr>
              <a:xfrm>
                <a:off x="-2916763" y="460171"/>
                <a:ext cx="268738" cy="248381"/>
                <a:chOff x="-2916763" y="460171"/>
                <a:chExt cx="268738" cy="248381"/>
              </a:xfrm>
            </p:grpSpPr>
            <p:sp>
              <p:nvSpPr>
                <p:cNvPr id="168" name="Rechthoek 167">
                  <a:extLst>
                    <a:ext uri="{FF2B5EF4-FFF2-40B4-BE49-F238E27FC236}">
                      <a16:creationId xmlns:a16="http://schemas.microsoft.com/office/drawing/2014/main" id="{88C126FD-65D1-4577-B615-BDD510FDF075}"/>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169" name="Groep 168">
                  <a:extLst>
                    <a:ext uri="{FF2B5EF4-FFF2-40B4-BE49-F238E27FC236}">
                      <a16:creationId xmlns:a16="http://schemas.microsoft.com/office/drawing/2014/main" id="{412EAB62-F598-41C9-9B3A-650174608B45}"/>
                    </a:ext>
                  </a:extLst>
                </p:cNvPr>
                <p:cNvGrpSpPr/>
                <p:nvPr userDrawn="1"/>
              </p:nvGrpSpPr>
              <p:grpSpPr>
                <a:xfrm>
                  <a:off x="-2866744" y="518074"/>
                  <a:ext cx="168701" cy="132575"/>
                  <a:chOff x="-2866744" y="518074"/>
                  <a:chExt cx="168701" cy="132575"/>
                </a:xfrm>
              </p:grpSpPr>
              <p:cxnSp>
                <p:nvCxnSpPr>
                  <p:cNvPr id="171" name="Rechte verbindingslijn 170">
                    <a:extLst>
                      <a:ext uri="{FF2B5EF4-FFF2-40B4-BE49-F238E27FC236}">
                        <a16:creationId xmlns:a16="http://schemas.microsoft.com/office/drawing/2014/main" id="{1DB41D1C-6AF0-465F-8EC0-2E5D330A56A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72" name="Rechte verbindingslijn 171">
                    <a:extLst>
                      <a:ext uri="{FF2B5EF4-FFF2-40B4-BE49-F238E27FC236}">
                        <a16:creationId xmlns:a16="http://schemas.microsoft.com/office/drawing/2014/main" id="{3F9C4F6D-5956-40B8-B9C2-5D3CDBD35EF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73" name="Rechte verbindingslijn 172">
                    <a:extLst>
                      <a:ext uri="{FF2B5EF4-FFF2-40B4-BE49-F238E27FC236}">
                        <a16:creationId xmlns:a16="http://schemas.microsoft.com/office/drawing/2014/main" id="{762C7B13-4CD4-4098-9D1E-5E2EA17CB1EA}"/>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74" name="Rechte verbindingslijn 173">
                    <a:extLst>
                      <a:ext uri="{FF2B5EF4-FFF2-40B4-BE49-F238E27FC236}">
                        <a16:creationId xmlns:a16="http://schemas.microsoft.com/office/drawing/2014/main" id="{2801ADCF-6024-469F-A595-CDA53DE639C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75" name="Rechte verbindingslijn 174">
                    <a:extLst>
                      <a:ext uri="{FF2B5EF4-FFF2-40B4-BE49-F238E27FC236}">
                        <a16:creationId xmlns:a16="http://schemas.microsoft.com/office/drawing/2014/main" id="{5EE1F60D-89C3-4525-B6D5-E59ADBA9009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0" name="Pijl: rechts 169">
                  <a:extLst>
                    <a:ext uri="{FF2B5EF4-FFF2-40B4-BE49-F238E27FC236}">
                      <a16:creationId xmlns:a16="http://schemas.microsoft.com/office/drawing/2014/main" id="{DAFF10C8-0739-4948-8FD3-4AFFA1CB5CB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98" name="Tijdelijke aanduiding voor verticale tekst 2">
            <a:extLst>
              <a:ext uri="{FF2B5EF4-FFF2-40B4-BE49-F238E27FC236}">
                <a16:creationId xmlns:a16="http://schemas.microsoft.com/office/drawing/2014/main" id="{52A8D0DD-06CD-4E75-B5A3-F4ECB2A38D74}"/>
              </a:ext>
            </a:extLst>
          </p:cNvPr>
          <p:cNvSpPr>
            <a:spLocks noGrp="1"/>
          </p:cNvSpPr>
          <p:nvPr>
            <p:ph type="body" orient="vert" idx="19" hasCustomPrompt="1"/>
          </p:nvPr>
        </p:nvSpPr>
        <p:spPr>
          <a:xfrm>
            <a:off x="6096000" y="1539888"/>
            <a:ext cx="5307923" cy="3823854"/>
          </a:xfrm>
        </p:spPr>
        <p:txBody>
          <a:bodyPr vert="horz" numCol="2" spcCol="288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Tree>
    <p:extLst>
      <p:ext uri="{BB962C8B-B14F-4D97-AF65-F5344CB8AC3E}">
        <p14:creationId xmlns:p14="http://schemas.microsoft.com/office/powerpoint/2010/main" val="2567682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DRIE KOLOMMEN)">
    <p:spTree>
      <p:nvGrpSpPr>
        <p:cNvPr id="1" name=""/>
        <p:cNvGrpSpPr/>
        <p:nvPr/>
      </p:nvGrpSpPr>
      <p:grpSpPr>
        <a:xfrm>
          <a:off x="0" y="0"/>
          <a:ext cx="0" cy="0"/>
          <a:chOff x="0" y="0"/>
          <a:chExt cx="0" cy="0"/>
        </a:xfrm>
      </p:grpSpPr>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4614138" y="-507282"/>
            <a:ext cx="2963724"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TEKST (DRIE KOLOMMEN)</a:t>
            </a:r>
          </a:p>
        </p:txBody>
      </p:sp>
      <p:grpSp>
        <p:nvGrpSpPr>
          <p:cNvPr id="89" name="INSTRUCTIE">
            <a:extLst>
              <a:ext uri="{FF2B5EF4-FFF2-40B4-BE49-F238E27FC236}">
                <a16:creationId xmlns:a16="http://schemas.microsoft.com/office/drawing/2014/main" id="{95367CC2-55E7-45E8-AD91-B7B5B6F8D49C}"/>
              </a:ext>
            </a:extLst>
          </p:cNvPr>
          <p:cNvGrpSpPr/>
          <p:nvPr userDrawn="1"/>
        </p:nvGrpSpPr>
        <p:grpSpPr>
          <a:xfrm>
            <a:off x="12377867" y="0"/>
            <a:ext cx="3593091" cy="4440791"/>
            <a:chOff x="-3786165" y="0"/>
            <a:chExt cx="3593091" cy="4440791"/>
          </a:xfrm>
        </p:grpSpPr>
        <p:sp>
          <p:nvSpPr>
            <p:cNvPr id="91" name="Rechthoek 90">
              <a:extLst>
                <a:ext uri="{FF2B5EF4-FFF2-40B4-BE49-F238E27FC236}">
                  <a16:creationId xmlns:a16="http://schemas.microsoft.com/office/drawing/2014/main" id="{85E1B4B4-B82F-4AAD-ACD4-71A2E4DFB207}"/>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92" name="Ovaal 91">
              <a:extLst>
                <a:ext uri="{FF2B5EF4-FFF2-40B4-BE49-F238E27FC236}">
                  <a16:creationId xmlns:a16="http://schemas.microsoft.com/office/drawing/2014/main" id="{533437CE-B0B7-41AB-881C-83D0FFD6A33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3" name="Rechthoek 92">
              <a:extLst>
                <a:ext uri="{FF2B5EF4-FFF2-40B4-BE49-F238E27FC236}">
                  <a16:creationId xmlns:a16="http://schemas.microsoft.com/office/drawing/2014/main" id="{ECE780EB-8AC2-4BBD-A448-38C92D05678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4" name="Groep 93">
              <a:extLst>
                <a:ext uri="{FF2B5EF4-FFF2-40B4-BE49-F238E27FC236}">
                  <a16:creationId xmlns:a16="http://schemas.microsoft.com/office/drawing/2014/main" id="{85060421-7116-4262-A162-8C7513F88FE9}"/>
                </a:ext>
              </a:extLst>
            </p:cNvPr>
            <p:cNvGrpSpPr/>
            <p:nvPr userDrawn="1"/>
          </p:nvGrpSpPr>
          <p:grpSpPr>
            <a:xfrm>
              <a:off x="-3316179" y="1231351"/>
              <a:ext cx="294789" cy="318834"/>
              <a:chOff x="14466489" y="1001522"/>
              <a:chExt cx="290627" cy="314333"/>
            </a:xfrm>
          </p:grpSpPr>
          <p:sp>
            <p:nvSpPr>
              <p:cNvPr id="123" name="Rechthoek 122">
                <a:extLst>
                  <a:ext uri="{FF2B5EF4-FFF2-40B4-BE49-F238E27FC236}">
                    <a16:creationId xmlns:a16="http://schemas.microsoft.com/office/drawing/2014/main" id="{7F3AAB7B-08CD-455B-9B95-1D0D52D1A8D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Ovaal 123">
                <a:extLst>
                  <a:ext uri="{FF2B5EF4-FFF2-40B4-BE49-F238E27FC236}">
                    <a16:creationId xmlns:a16="http://schemas.microsoft.com/office/drawing/2014/main" id="{2240BDAF-10CA-4CC1-AC50-61C8BDD11AE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5" name="Vrije vorm: vorm 124">
                <a:extLst>
                  <a:ext uri="{FF2B5EF4-FFF2-40B4-BE49-F238E27FC236}">
                    <a16:creationId xmlns:a16="http://schemas.microsoft.com/office/drawing/2014/main" id="{B087DD40-AD6F-4FFD-9BF4-C71D511DA7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6" name="Rechthoek: afgeronde hoeken 125">
                <a:extLst>
                  <a:ext uri="{FF2B5EF4-FFF2-40B4-BE49-F238E27FC236}">
                    <a16:creationId xmlns:a16="http://schemas.microsoft.com/office/drawing/2014/main" id="{8EAFCCD5-C613-4287-AAD9-2004D8773C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27" name="Rechte verbindingslijn 126">
                <a:extLst>
                  <a:ext uri="{FF2B5EF4-FFF2-40B4-BE49-F238E27FC236}">
                    <a16:creationId xmlns:a16="http://schemas.microsoft.com/office/drawing/2014/main" id="{886393F6-CB88-4160-9278-374952A27E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Rechte verbindingslijn 127">
                <a:extLst>
                  <a:ext uri="{FF2B5EF4-FFF2-40B4-BE49-F238E27FC236}">
                    <a16:creationId xmlns:a16="http://schemas.microsoft.com/office/drawing/2014/main" id="{310ED9F1-8AD0-4610-B312-177A3AEDFF8E}"/>
                  </a:ext>
                </a:extLst>
              </p:cNvPr>
              <p:cNvCxnSpPr>
                <a:cxnSpLocks/>
                <a:stCxn id="12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5" name="Ovaal 94">
              <a:extLst>
                <a:ext uri="{FF2B5EF4-FFF2-40B4-BE49-F238E27FC236}">
                  <a16:creationId xmlns:a16="http://schemas.microsoft.com/office/drawing/2014/main" id="{8E5B76C6-29E8-43FE-BEAA-F83EB6D2062F}"/>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95">
              <a:extLst>
                <a:ext uri="{FF2B5EF4-FFF2-40B4-BE49-F238E27FC236}">
                  <a16:creationId xmlns:a16="http://schemas.microsoft.com/office/drawing/2014/main" id="{7C21B6F6-3987-49A5-A318-6392A837EE90}"/>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7" name="Groep 96">
              <a:extLst>
                <a:ext uri="{FF2B5EF4-FFF2-40B4-BE49-F238E27FC236}">
                  <a16:creationId xmlns:a16="http://schemas.microsoft.com/office/drawing/2014/main" id="{F307529C-FCAC-4C9B-8E5C-48490908D932}"/>
                </a:ext>
              </a:extLst>
            </p:cNvPr>
            <p:cNvGrpSpPr/>
            <p:nvPr userDrawn="1"/>
          </p:nvGrpSpPr>
          <p:grpSpPr>
            <a:xfrm>
              <a:off x="-3311319" y="2164285"/>
              <a:ext cx="825500" cy="209550"/>
              <a:chOff x="13504624" y="2482850"/>
              <a:chExt cx="825500" cy="209550"/>
            </a:xfrm>
          </p:grpSpPr>
          <p:sp>
            <p:nvSpPr>
              <p:cNvPr id="120" name="Rechthoek 119">
                <a:extLst>
                  <a:ext uri="{FF2B5EF4-FFF2-40B4-BE49-F238E27FC236}">
                    <a16:creationId xmlns:a16="http://schemas.microsoft.com/office/drawing/2014/main" id="{22EC052A-7A32-435B-BA8C-DDB3CA927F8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1" name="Rechte verbindingslijn 120">
                <a:extLst>
                  <a:ext uri="{FF2B5EF4-FFF2-40B4-BE49-F238E27FC236}">
                    <a16:creationId xmlns:a16="http://schemas.microsoft.com/office/drawing/2014/main" id="{BE5252CB-D67B-4023-BED8-8A58C02A8E3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2" name="Gelijkbenige driehoek 121">
                <a:extLst>
                  <a:ext uri="{FF2B5EF4-FFF2-40B4-BE49-F238E27FC236}">
                    <a16:creationId xmlns:a16="http://schemas.microsoft.com/office/drawing/2014/main" id="{F0DC1B32-5B14-4F2E-8D5F-DAEE6243521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98" name="Ovaal 97">
              <a:extLst>
                <a:ext uri="{FF2B5EF4-FFF2-40B4-BE49-F238E27FC236}">
                  <a16:creationId xmlns:a16="http://schemas.microsoft.com/office/drawing/2014/main" id="{19402DEE-0C86-4E3F-8C2B-8F13E17F4C2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9" name="Rechthoek 98">
              <a:extLst>
                <a:ext uri="{FF2B5EF4-FFF2-40B4-BE49-F238E27FC236}">
                  <a16:creationId xmlns:a16="http://schemas.microsoft.com/office/drawing/2014/main" id="{683D1E2C-0D1D-4306-8BE8-599E9E831FB6}"/>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00" name="Groep 99">
              <a:extLst>
                <a:ext uri="{FF2B5EF4-FFF2-40B4-BE49-F238E27FC236}">
                  <a16:creationId xmlns:a16="http://schemas.microsoft.com/office/drawing/2014/main" id="{8EF4DC90-B3FC-4287-B7CF-C4070CCB6E55}"/>
                </a:ext>
              </a:extLst>
            </p:cNvPr>
            <p:cNvGrpSpPr/>
            <p:nvPr userDrawn="1"/>
          </p:nvGrpSpPr>
          <p:grpSpPr>
            <a:xfrm>
              <a:off x="-3408294" y="3643742"/>
              <a:ext cx="622283" cy="612920"/>
              <a:chOff x="12617641" y="3403239"/>
              <a:chExt cx="752963" cy="741634"/>
            </a:xfrm>
          </p:grpSpPr>
          <p:grpSp>
            <p:nvGrpSpPr>
              <p:cNvPr id="104" name="Groep 103">
                <a:extLst>
                  <a:ext uri="{FF2B5EF4-FFF2-40B4-BE49-F238E27FC236}">
                    <a16:creationId xmlns:a16="http://schemas.microsoft.com/office/drawing/2014/main" id="{4643FCB8-AA73-48BA-A43F-667FAE9903C1}"/>
                  </a:ext>
                </a:extLst>
              </p:cNvPr>
              <p:cNvGrpSpPr/>
              <p:nvPr userDrawn="1"/>
            </p:nvGrpSpPr>
            <p:grpSpPr>
              <a:xfrm>
                <a:off x="12771530" y="3403239"/>
                <a:ext cx="467176" cy="448491"/>
                <a:chOff x="12782157" y="3403239"/>
                <a:chExt cx="467176" cy="448491"/>
              </a:xfrm>
            </p:grpSpPr>
            <p:grpSp>
              <p:nvGrpSpPr>
                <p:cNvPr id="107" name="Groep 106">
                  <a:extLst>
                    <a:ext uri="{FF2B5EF4-FFF2-40B4-BE49-F238E27FC236}">
                      <a16:creationId xmlns:a16="http://schemas.microsoft.com/office/drawing/2014/main" id="{C803391B-2692-48E5-BB00-63E6F5E90ED4}"/>
                    </a:ext>
                  </a:extLst>
                </p:cNvPr>
                <p:cNvGrpSpPr/>
                <p:nvPr userDrawn="1"/>
              </p:nvGrpSpPr>
              <p:grpSpPr>
                <a:xfrm>
                  <a:off x="12782157" y="3403239"/>
                  <a:ext cx="412976" cy="396132"/>
                  <a:chOff x="13554906" y="3320109"/>
                  <a:chExt cx="443917" cy="425811"/>
                </a:xfrm>
              </p:grpSpPr>
              <p:grpSp>
                <p:nvGrpSpPr>
                  <p:cNvPr id="114" name="Groep 113">
                    <a:extLst>
                      <a:ext uri="{FF2B5EF4-FFF2-40B4-BE49-F238E27FC236}">
                        <a16:creationId xmlns:a16="http://schemas.microsoft.com/office/drawing/2014/main" id="{71E784FA-D380-4A7B-A1C7-762AF4A6E603}"/>
                      </a:ext>
                    </a:extLst>
                  </p:cNvPr>
                  <p:cNvGrpSpPr/>
                  <p:nvPr userDrawn="1"/>
                </p:nvGrpSpPr>
                <p:grpSpPr>
                  <a:xfrm>
                    <a:off x="13554906" y="3320109"/>
                    <a:ext cx="443917" cy="425811"/>
                    <a:chOff x="12909684" y="1276143"/>
                    <a:chExt cx="443917" cy="425811"/>
                  </a:xfrm>
                </p:grpSpPr>
                <p:sp>
                  <p:nvSpPr>
                    <p:cNvPr id="117" name="Rechthoek 116">
                      <a:extLst>
                        <a:ext uri="{FF2B5EF4-FFF2-40B4-BE49-F238E27FC236}">
                          <a16:creationId xmlns:a16="http://schemas.microsoft.com/office/drawing/2014/main" id="{77853E15-8333-418C-9172-0D5803E53D3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8" name="Rechthoek 117">
                      <a:extLst>
                        <a:ext uri="{FF2B5EF4-FFF2-40B4-BE49-F238E27FC236}">
                          <a16:creationId xmlns:a16="http://schemas.microsoft.com/office/drawing/2014/main" id="{349C53BC-1469-4556-841F-527D430494B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9" name="Ovaal 118">
                      <a:extLst>
                        <a:ext uri="{FF2B5EF4-FFF2-40B4-BE49-F238E27FC236}">
                          <a16:creationId xmlns:a16="http://schemas.microsoft.com/office/drawing/2014/main" id="{1BF3B65E-74E6-416C-AEC0-F212078326B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15" name="Afbeelding 114">
                    <a:extLst>
                      <a:ext uri="{FF2B5EF4-FFF2-40B4-BE49-F238E27FC236}">
                        <a16:creationId xmlns:a16="http://schemas.microsoft.com/office/drawing/2014/main" id="{5DC84901-1BF7-4E4F-AD4B-275284C3B48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6" name="Afbeelding 115">
                    <a:extLst>
                      <a:ext uri="{FF2B5EF4-FFF2-40B4-BE49-F238E27FC236}">
                        <a16:creationId xmlns:a16="http://schemas.microsoft.com/office/drawing/2014/main" id="{F299E423-D903-4BFF-B0BB-6EBEF60ABE7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8" name="Groep 107">
                  <a:extLst>
                    <a:ext uri="{FF2B5EF4-FFF2-40B4-BE49-F238E27FC236}">
                      <a16:creationId xmlns:a16="http://schemas.microsoft.com/office/drawing/2014/main" id="{4D8F40B8-9FBA-40CB-B879-B91718DE855F}"/>
                    </a:ext>
                  </a:extLst>
                </p:cNvPr>
                <p:cNvGrpSpPr/>
                <p:nvPr userDrawn="1"/>
              </p:nvGrpSpPr>
              <p:grpSpPr>
                <a:xfrm>
                  <a:off x="13103513" y="3705268"/>
                  <a:ext cx="145820" cy="146462"/>
                  <a:chOff x="13096169" y="3602278"/>
                  <a:chExt cx="145820" cy="146462"/>
                </a:xfrm>
              </p:grpSpPr>
              <p:sp>
                <p:nvSpPr>
                  <p:cNvPr id="112" name="Rechthoek 111">
                    <a:extLst>
                      <a:ext uri="{FF2B5EF4-FFF2-40B4-BE49-F238E27FC236}">
                        <a16:creationId xmlns:a16="http://schemas.microsoft.com/office/drawing/2014/main" id="{0F6375D9-BD9A-4136-B83B-8B0D1EA67CD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F2FF22CB-8E83-49AD-AC40-2A42AD74F36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9" name="Groep 108">
                  <a:extLst>
                    <a:ext uri="{FF2B5EF4-FFF2-40B4-BE49-F238E27FC236}">
                      <a16:creationId xmlns:a16="http://schemas.microsoft.com/office/drawing/2014/main" id="{CE63BA0B-9661-497F-A27A-4A5E9DB7C9D3}"/>
                    </a:ext>
                  </a:extLst>
                </p:cNvPr>
                <p:cNvGrpSpPr/>
                <p:nvPr userDrawn="1"/>
              </p:nvGrpSpPr>
              <p:grpSpPr>
                <a:xfrm rot="10800000">
                  <a:off x="13061402" y="3665637"/>
                  <a:ext cx="145820" cy="146462"/>
                  <a:chOff x="13096169" y="3602278"/>
                  <a:chExt cx="145820" cy="146462"/>
                </a:xfrm>
              </p:grpSpPr>
              <p:sp>
                <p:nvSpPr>
                  <p:cNvPr id="110" name="Rechthoek 109">
                    <a:extLst>
                      <a:ext uri="{FF2B5EF4-FFF2-40B4-BE49-F238E27FC236}">
                        <a16:creationId xmlns:a16="http://schemas.microsoft.com/office/drawing/2014/main" id="{2591750B-F5A4-48CF-ACF8-3F626D3C939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1" name="Rechthoek 110">
                    <a:extLst>
                      <a:ext uri="{FF2B5EF4-FFF2-40B4-BE49-F238E27FC236}">
                        <a16:creationId xmlns:a16="http://schemas.microsoft.com/office/drawing/2014/main" id="{ABAE1524-2A4B-473D-8DE5-A776EDB8187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05" name="Rechthoek 104">
                <a:extLst>
                  <a:ext uri="{FF2B5EF4-FFF2-40B4-BE49-F238E27FC236}">
                    <a16:creationId xmlns:a16="http://schemas.microsoft.com/office/drawing/2014/main" id="{CC274678-726C-4C70-B8A5-B5A33A156419}"/>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06" name="Gelijkbenige driehoek 105">
                <a:extLst>
                  <a:ext uri="{FF2B5EF4-FFF2-40B4-BE49-F238E27FC236}">
                    <a16:creationId xmlns:a16="http://schemas.microsoft.com/office/drawing/2014/main" id="{DC987146-6FCD-403E-B34F-2CDF01924D8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130" name="Titel 12">
            <a:extLst>
              <a:ext uri="{FF2B5EF4-FFF2-40B4-BE49-F238E27FC236}">
                <a16:creationId xmlns:a16="http://schemas.microsoft.com/office/drawing/2014/main" id="{78F3FE54-9794-4993-AAD7-C65F595CD3EF}"/>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grpSp>
        <p:nvGrpSpPr>
          <p:cNvPr id="132" name="Groep 131">
            <a:extLst>
              <a:ext uri="{FF2B5EF4-FFF2-40B4-BE49-F238E27FC236}">
                <a16:creationId xmlns:a16="http://schemas.microsoft.com/office/drawing/2014/main" id="{614CE596-4CB6-4990-A896-9171E6F92E80}"/>
              </a:ext>
            </a:extLst>
          </p:cNvPr>
          <p:cNvGrpSpPr/>
          <p:nvPr userDrawn="1"/>
        </p:nvGrpSpPr>
        <p:grpSpPr>
          <a:xfrm>
            <a:off x="-3786165" y="0"/>
            <a:ext cx="3593091" cy="4442646"/>
            <a:chOff x="-3786165" y="0"/>
            <a:chExt cx="3593091" cy="4442646"/>
          </a:xfrm>
        </p:grpSpPr>
        <p:sp>
          <p:nvSpPr>
            <p:cNvPr id="136" name="Rechthoek 135">
              <a:extLst>
                <a:ext uri="{FF2B5EF4-FFF2-40B4-BE49-F238E27FC236}">
                  <a16:creationId xmlns:a16="http://schemas.microsoft.com/office/drawing/2014/main" id="{746029E1-BA62-4662-8F95-59E60188045A}"/>
                </a:ext>
              </a:extLst>
            </p:cNvPr>
            <p:cNvSpPr/>
            <p:nvPr userDrawn="1"/>
          </p:nvSpPr>
          <p:spPr>
            <a:xfrm>
              <a:off x="-3786165" y="0"/>
              <a:ext cx="3593091" cy="444264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7" name="Ovaal 136">
              <a:extLst>
                <a:ext uri="{FF2B5EF4-FFF2-40B4-BE49-F238E27FC236}">
                  <a16:creationId xmlns:a16="http://schemas.microsoft.com/office/drawing/2014/main" id="{5A2FD361-8357-4CAF-9C04-60E3F0249E1E}"/>
                </a:ext>
              </a:extLst>
            </p:cNvPr>
            <p:cNvSpPr/>
            <p:nvPr userDrawn="1"/>
          </p:nvSpPr>
          <p:spPr>
            <a:xfrm>
              <a:off x="-3604183" y="16875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8" name="Rechthoek 137">
              <a:extLst>
                <a:ext uri="{FF2B5EF4-FFF2-40B4-BE49-F238E27FC236}">
                  <a16:creationId xmlns:a16="http://schemas.microsoft.com/office/drawing/2014/main" id="{46AB6746-484C-4F3A-985A-C38B1B51DED6}"/>
                </a:ext>
              </a:extLst>
            </p:cNvPr>
            <p:cNvSpPr/>
            <p:nvPr userDrawn="1"/>
          </p:nvSpPr>
          <p:spPr>
            <a:xfrm>
              <a:off x="-3319415" y="1687539"/>
              <a:ext cx="2949220" cy="180000"/>
            </a:xfrm>
            <a:prstGeom prst="rect">
              <a:avLst/>
            </a:prstGeom>
            <a:noFill/>
            <a:ln w="25400" cap="flat" cmpd="sng" algn="ctr">
              <a:noFill/>
              <a:prstDash val="solid"/>
            </a:ln>
            <a:effectLst/>
          </p:spPr>
          <p:txBody>
            <a:bodyPr lIns="0" tIns="0" rIns="0" bIns="0" rtlCol="0" anchor="ctr"/>
            <a:lstStyle/>
            <a:p>
              <a:pPr marL="174625" marR="0" lvl="0" indent="-174625" algn="l" defTabSz="914400" rtl="0" eaLnBrk="1" fontAlgn="auto" latinLnBrk="0" hangingPunct="1">
                <a:lnSpc>
                  <a:spcPct val="90000"/>
                </a:lnSpc>
                <a:spcBef>
                  <a:spcPts val="400"/>
                </a:spcBef>
                <a:spcAft>
                  <a:spcPts val="400"/>
                </a:spcAft>
                <a:buClr>
                  <a:srgbClr val="003D80"/>
                </a:buClr>
                <a:buSzTx/>
                <a:buFont typeface="Arial" panose="020B0604020202020204" pitchFamily="34" charset="0"/>
                <a:buChar char="•"/>
                <a:tabLst/>
                <a:defRPr/>
              </a:pP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39" name="Ovaal 138">
              <a:extLst>
                <a:ext uri="{FF2B5EF4-FFF2-40B4-BE49-F238E27FC236}">
                  <a16:creationId xmlns:a16="http://schemas.microsoft.com/office/drawing/2014/main" id="{6B09308B-24BE-4DFF-B561-7BFB804D4F12}"/>
                </a:ext>
              </a:extLst>
            </p:cNvPr>
            <p:cNvSpPr/>
            <p:nvPr userDrawn="1"/>
          </p:nvSpPr>
          <p:spPr>
            <a:xfrm>
              <a:off x="-3604183" y="19839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0" name="Rechthoek 139">
              <a:extLst>
                <a:ext uri="{FF2B5EF4-FFF2-40B4-BE49-F238E27FC236}">
                  <a16:creationId xmlns:a16="http://schemas.microsoft.com/office/drawing/2014/main" id="{3E49A390-16FD-4155-A61C-F3063EF68584}"/>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Je opties zijn:</a:t>
              </a:r>
            </a:p>
          </p:txBody>
        </p:sp>
        <p:sp>
          <p:nvSpPr>
            <p:cNvPr id="141" name="Rechthoek 140">
              <a:extLst>
                <a:ext uri="{FF2B5EF4-FFF2-40B4-BE49-F238E27FC236}">
                  <a16:creationId xmlns:a16="http://schemas.microsoft.com/office/drawing/2014/main" id="{96B2DA6A-03B7-4CA6-B566-732EA9B9F0AB}"/>
                </a:ext>
              </a:extLst>
            </p:cNvPr>
            <p:cNvSpPr/>
            <p:nvPr userDrawn="1"/>
          </p:nvSpPr>
          <p:spPr>
            <a:xfrm>
              <a:off x="-3319415" y="1983919"/>
              <a:ext cx="2949220" cy="180000"/>
            </a:xfrm>
            <a:prstGeom prst="rect">
              <a:avLst/>
            </a:prstGeom>
            <a:noFill/>
            <a:ln w="25400" cap="flat" cmpd="sng" algn="ctr">
              <a:noFill/>
              <a:prstDash val="solid"/>
            </a:ln>
            <a:effectLst/>
          </p:spPr>
          <p:txBody>
            <a:bodyPr lIns="0" tIns="0" rIns="0" bIns="0" rtlCol="0" anchor="ctr"/>
            <a:lstStyle/>
            <a:p>
              <a:pPr marL="355600" marR="0" lvl="1" indent="-17780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#1</a:t>
              </a:r>
            </a:p>
          </p:txBody>
        </p:sp>
        <p:sp>
          <p:nvSpPr>
            <p:cNvPr id="142" name="Ovaal 141">
              <a:extLst>
                <a:ext uri="{FF2B5EF4-FFF2-40B4-BE49-F238E27FC236}">
                  <a16:creationId xmlns:a16="http://schemas.microsoft.com/office/drawing/2014/main" id="{F9EE8615-1924-40A1-A744-706769F24EC2}"/>
                </a:ext>
              </a:extLst>
            </p:cNvPr>
            <p:cNvSpPr/>
            <p:nvPr userDrawn="1"/>
          </p:nvSpPr>
          <p:spPr>
            <a:xfrm>
              <a:off x="-3604183" y="22802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3" name="Rechthoek 142">
              <a:extLst>
                <a:ext uri="{FF2B5EF4-FFF2-40B4-BE49-F238E27FC236}">
                  <a16:creationId xmlns:a16="http://schemas.microsoft.com/office/drawing/2014/main" id="{F51F43E9-1088-449A-8466-D36252ADEF42}"/>
                </a:ext>
              </a:extLst>
            </p:cNvPr>
            <p:cNvSpPr/>
            <p:nvPr userDrawn="1"/>
          </p:nvSpPr>
          <p:spPr>
            <a:xfrm>
              <a:off x="-3319415" y="2280299"/>
              <a:ext cx="2949220" cy="180000"/>
            </a:xfrm>
            <a:prstGeom prst="rect">
              <a:avLst/>
            </a:prstGeom>
            <a:noFill/>
            <a:ln w="25400" cap="flat" cmpd="sng" algn="ctr">
              <a:noFill/>
              <a:prstDash val="solid"/>
            </a:ln>
            <a:effectLst/>
          </p:spPr>
          <p:txBody>
            <a:bodyPr lIns="0" tIns="0" rIns="0" bIns="0" rtlCol="0" anchor="ctr"/>
            <a:lstStyle/>
            <a:p>
              <a:pPr marL="531813" marR="0" lvl="2" indent="-17145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#2</a:t>
              </a:r>
            </a:p>
          </p:txBody>
        </p:sp>
        <p:sp>
          <p:nvSpPr>
            <p:cNvPr id="144" name="Ovaal 143">
              <a:extLst>
                <a:ext uri="{FF2B5EF4-FFF2-40B4-BE49-F238E27FC236}">
                  <a16:creationId xmlns:a16="http://schemas.microsoft.com/office/drawing/2014/main" id="{0C931BAA-5FE0-439D-8B79-9F1EFA7E31B7}"/>
                </a:ext>
              </a:extLst>
            </p:cNvPr>
            <p:cNvSpPr/>
            <p:nvPr userDrawn="1"/>
          </p:nvSpPr>
          <p:spPr>
            <a:xfrm>
              <a:off x="-3604183" y="257667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45" name="Rechthoek 144">
              <a:extLst>
                <a:ext uri="{FF2B5EF4-FFF2-40B4-BE49-F238E27FC236}">
                  <a16:creationId xmlns:a16="http://schemas.microsoft.com/office/drawing/2014/main" id="{CD804C71-E170-4876-A9CA-1A6684747AC4}"/>
                </a:ext>
              </a:extLst>
            </p:cNvPr>
            <p:cNvSpPr/>
            <p:nvPr userDrawn="1"/>
          </p:nvSpPr>
          <p:spPr>
            <a:xfrm>
              <a:off x="-3319415" y="2576679"/>
              <a:ext cx="2949220" cy="180000"/>
            </a:xfrm>
            <a:prstGeom prst="rect">
              <a:avLst/>
            </a:prstGeom>
            <a:noFill/>
            <a:ln w="25400" cap="flat" cmpd="sng" algn="ctr">
              <a:noFill/>
              <a:prstDash val="solid"/>
            </a:ln>
            <a:effectLst/>
          </p:spPr>
          <p:txBody>
            <a:bodyPr lIns="0" tIns="0" rIns="0" bIns="0" rtlCol="0" anchor="ctr"/>
            <a:lstStyle/>
            <a:p>
              <a:pPr marL="0" marR="0" lvl="3"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Leestekst</a:t>
              </a:r>
            </a:p>
          </p:txBody>
        </p:sp>
        <p:sp>
          <p:nvSpPr>
            <p:cNvPr id="146" name="Ovaal 145">
              <a:extLst>
                <a:ext uri="{FF2B5EF4-FFF2-40B4-BE49-F238E27FC236}">
                  <a16:creationId xmlns:a16="http://schemas.microsoft.com/office/drawing/2014/main" id="{49CB6F57-240C-4A27-B50A-5F30D2BAD30A}"/>
                </a:ext>
              </a:extLst>
            </p:cNvPr>
            <p:cNvSpPr/>
            <p:nvPr userDrawn="1"/>
          </p:nvSpPr>
          <p:spPr>
            <a:xfrm>
              <a:off x="-3604183" y="28730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47" name="Rechthoek 146">
              <a:extLst>
                <a:ext uri="{FF2B5EF4-FFF2-40B4-BE49-F238E27FC236}">
                  <a16:creationId xmlns:a16="http://schemas.microsoft.com/office/drawing/2014/main" id="{DF1B3E71-0EAA-47E7-A7B5-A5A1ED5FFE07}"/>
                </a:ext>
              </a:extLst>
            </p:cNvPr>
            <p:cNvSpPr/>
            <p:nvPr userDrawn="1"/>
          </p:nvSpPr>
          <p:spPr>
            <a:xfrm>
              <a:off x="-3319415" y="2873059"/>
              <a:ext cx="2949220" cy="180000"/>
            </a:xfrm>
            <a:prstGeom prst="rect">
              <a:avLst/>
            </a:prstGeom>
            <a:noFill/>
            <a:ln w="25400" cap="flat" cmpd="sng" algn="ctr">
              <a:noFill/>
              <a:prstDash val="solid"/>
            </a:ln>
            <a:effectLst/>
          </p:spPr>
          <p:txBody>
            <a:bodyPr lIns="0" tIns="0" rIns="0" bIns="0" rtlCol="0" anchor="ctr"/>
            <a:lstStyle/>
            <a:p>
              <a:pPr marL="0" marR="0" lvl="4" indent="0" algn="l" defTabSz="914400" rtl="0" eaLnBrk="1" fontAlgn="auto" latinLnBrk="0" hangingPunct="1">
                <a:lnSpc>
                  <a:spcPct val="90000"/>
                </a:lnSpc>
                <a:spcBef>
                  <a:spcPts val="400"/>
                </a:spcBef>
                <a:spcAft>
                  <a:spcPts val="600"/>
                </a:spcAft>
                <a:buClrTx/>
                <a:buSzTx/>
                <a:buFont typeface="Arial" panose="020B0604020202020204" pitchFamily="34" charset="0"/>
                <a:buNone/>
                <a:tabLst/>
                <a:defRPr/>
              </a:pPr>
              <a:r>
                <a:rPr kumimoji="0" lang="nl-NL" sz="1600" b="1" i="0" u="none" strike="noStrike" kern="1200" cap="none" spc="0" normalizeH="0" baseline="0" noProof="0" dirty="0">
                  <a:ln>
                    <a:noFill/>
                  </a:ln>
                  <a:solidFill>
                    <a:schemeClr val="accent2"/>
                  </a:solidFill>
                  <a:effectLst/>
                  <a:uLnTx/>
                  <a:uFillTx/>
                  <a:latin typeface="Calibri"/>
                  <a:ea typeface="+mn-ea"/>
                  <a:cs typeface="+mn-cs"/>
                </a:rPr>
                <a:t>Subtitel #1</a:t>
              </a:r>
            </a:p>
          </p:txBody>
        </p:sp>
        <p:sp>
          <p:nvSpPr>
            <p:cNvPr id="148" name="Ovaal 147">
              <a:extLst>
                <a:ext uri="{FF2B5EF4-FFF2-40B4-BE49-F238E27FC236}">
                  <a16:creationId xmlns:a16="http://schemas.microsoft.com/office/drawing/2014/main" id="{3113EB5B-0252-47AE-AF68-2B68A89EE28D}"/>
                </a:ext>
              </a:extLst>
            </p:cNvPr>
            <p:cNvSpPr/>
            <p:nvPr userDrawn="1"/>
          </p:nvSpPr>
          <p:spPr>
            <a:xfrm>
              <a:off x="-3604183" y="31694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49" name="Rechthoek 148">
              <a:extLst>
                <a:ext uri="{FF2B5EF4-FFF2-40B4-BE49-F238E27FC236}">
                  <a16:creationId xmlns:a16="http://schemas.microsoft.com/office/drawing/2014/main" id="{8E5E921F-C06A-46F4-9FEF-E04A4349849F}"/>
                </a:ext>
              </a:extLst>
            </p:cNvPr>
            <p:cNvSpPr/>
            <p:nvPr userDrawn="1"/>
          </p:nvSpPr>
          <p:spPr>
            <a:xfrm>
              <a:off x="-3319415" y="3465819"/>
              <a:ext cx="2949220" cy="180000"/>
            </a:xfrm>
            <a:prstGeom prst="rect">
              <a:avLst/>
            </a:prstGeom>
            <a:noFill/>
            <a:ln w="25400" cap="flat" cmpd="sng" algn="ctr">
              <a:noFill/>
              <a:prstDash val="solid"/>
            </a:ln>
            <a:effectLst/>
          </p:spPr>
          <p:txBody>
            <a:bodyPr lIns="0" tIns="0" rIns="0" bIns="0" rtlCol="0" anchor="ctr"/>
            <a:lstStyle/>
            <a:p>
              <a:pPr marL="268288" marR="0" lvl="6" indent="-268288" algn="l" defTabSz="914400" rtl="0" eaLnBrk="1" fontAlgn="auto" latinLnBrk="0" hangingPunct="1">
                <a:lnSpc>
                  <a:spcPct val="90000"/>
                </a:lnSpc>
                <a:spcBef>
                  <a:spcPts val="400"/>
                </a:spcBef>
                <a:spcAft>
                  <a:spcPts val="400"/>
                </a:spcAft>
                <a:buClr>
                  <a:srgbClr val="003D80"/>
                </a:buClr>
                <a:buSzTx/>
                <a:buFont typeface="+mj-lt"/>
                <a:buAutoNum type="arabi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Numerieke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50" name="Ovaal 149">
              <a:extLst>
                <a:ext uri="{FF2B5EF4-FFF2-40B4-BE49-F238E27FC236}">
                  <a16:creationId xmlns:a16="http://schemas.microsoft.com/office/drawing/2014/main" id="{52D96C96-C590-42A9-8F9B-E0B64827B9BF}"/>
                </a:ext>
              </a:extLst>
            </p:cNvPr>
            <p:cNvSpPr/>
            <p:nvPr userDrawn="1"/>
          </p:nvSpPr>
          <p:spPr>
            <a:xfrm>
              <a:off x="-3604183" y="34658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51" name="Rechthoek 150">
              <a:extLst>
                <a:ext uri="{FF2B5EF4-FFF2-40B4-BE49-F238E27FC236}">
                  <a16:creationId xmlns:a16="http://schemas.microsoft.com/office/drawing/2014/main" id="{C2A77BEB-A462-491D-B0C3-B769336DA8FB}"/>
                </a:ext>
              </a:extLst>
            </p:cNvPr>
            <p:cNvSpPr/>
            <p:nvPr userDrawn="1"/>
          </p:nvSpPr>
          <p:spPr>
            <a:xfrm>
              <a:off x="-3325830" y="3762199"/>
              <a:ext cx="2949220" cy="180000"/>
            </a:xfrm>
            <a:prstGeom prst="rect">
              <a:avLst/>
            </a:prstGeom>
            <a:noFill/>
            <a:ln w="25400" cap="flat" cmpd="sng" algn="ctr">
              <a:noFill/>
              <a:prstDash val="solid"/>
            </a:ln>
            <a:effectLst/>
          </p:spPr>
          <p:txBody>
            <a:bodyPr lIns="0" tIns="0" rIns="0" bIns="0" rtlCol="0" anchor="ctr"/>
            <a:lstStyle/>
            <a:p>
              <a:pPr marL="536575" marR="0" lvl="7" indent="-268288" algn="l" defTabSz="914400" rtl="0" eaLnBrk="1" fontAlgn="auto" latinLnBrk="0" hangingPunct="1">
                <a:lnSpc>
                  <a:spcPct val="90000"/>
                </a:lnSpc>
                <a:spcBef>
                  <a:spcPts val="400"/>
                </a:spcBef>
                <a:spcAft>
                  <a:spcPts val="400"/>
                </a:spcAft>
                <a:buClr>
                  <a:srgbClr val="003D80"/>
                </a:buClr>
                <a:buSzTx/>
                <a:buFont typeface="+mj-lt"/>
                <a:buAutoNum type="alphaL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Alfabetische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52" name="Ovaal 151">
              <a:extLst>
                <a:ext uri="{FF2B5EF4-FFF2-40B4-BE49-F238E27FC236}">
                  <a16:creationId xmlns:a16="http://schemas.microsoft.com/office/drawing/2014/main" id="{39F04666-55E9-43CA-97F7-5851868275DF}"/>
                </a:ext>
              </a:extLst>
            </p:cNvPr>
            <p:cNvSpPr/>
            <p:nvPr userDrawn="1"/>
          </p:nvSpPr>
          <p:spPr>
            <a:xfrm>
              <a:off x="-3604183" y="37621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53" name="Rechthoek 152">
              <a:extLst>
                <a:ext uri="{FF2B5EF4-FFF2-40B4-BE49-F238E27FC236}">
                  <a16:creationId xmlns:a16="http://schemas.microsoft.com/office/drawing/2014/main" id="{6CFAD1F1-CDAC-491F-82A1-33CA73CCE225}"/>
                </a:ext>
              </a:extLst>
            </p:cNvPr>
            <p:cNvSpPr/>
            <p:nvPr userDrawn="1"/>
          </p:nvSpPr>
          <p:spPr>
            <a:xfrm>
              <a:off x="-3319415" y="4058578"/>
              <a:ext cx="2949220" cy="180000"/>
            </a:xfrm>
            <a:prstGeom prst="rect">
              <a:avLst/>
            </a:prstGeom>
            <a:noFill/>
            <a:ln w="25400" cap="flat" cmpd="sng" algn="ctr">
              <a:noFill/>
              <a:prstDash val="solid"/>
            </a:ln>
            <a:effectLst/>
          </p:spPr>
          <p:txBody>
            <a:bodyPr lIns="0" tIns="0" rIns="0" bIns="0" rtlCol="0" anchor="ctr"/>
            <a:lstStyle/>
            <a:p>
              <a:pPr marL="176213" marR="0" lvl="8" indent="-176213" algn="l" defTabSz="914400" rtl="0" eaLnBrk="1" fontAlgn="auto" latinLnBrk="0" hangingPunct="1">
                <a:lnSpc>
                  <a:spcPct val="90000"/>
                </a:lnSpc>
                <a:spcBef>
                  <a:spcPts val="600"/>
                </a:spcBef>
                <a:spcAft>
                  <a:spcPts val="300"/>
                </a:spcAft>
                <a:buClr>
                  <a:srgbClr val="FFCD00"/>
                </a:buClr>
                <a:buSzPct val="85000"/>
                <a:buFontTx/>
                <a:buBlip>
                  <a:blip r:embed="rId4"/>
                </a:buBlip>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Vinkje</a:t>
              </a:r>
            </a:p>
          </p:txBody>
        </p:sp>
        <p:sp>
          <p:nvSpPr>
            <p:cNvPr id="154" name="Ovaal 153">
              <a:extLst>
                <a:ext uri="{FF2B5EF4-FFF2-40B4-BE49-F238E27FC236}">
                  <a16:creationId xmlns:a16="http://schemas.microsoft.com/office/drawing/2014/main" id="{CA50F634-6C85-4D6A-BA0D-C3F00BA3BD90}"/>
                </a:ext>
              </a:extLst>
            </p:cNvPr>
            <p:cNvSpPr/>
            <p:nvPr userDrawn="1"/>
          </p:nvSpPr>
          <p:spPr>
            <a:xfrm>
              <a:off x="-3604183" y="405857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55" name="Rechthoek 154">
              <a:extLst>
                <a:ext uri="{FF2B5EF4-FFF2-40B4-BE49-F238E27FC236}">
                  <a16:creationId xmlns:a16="http://schemas.microsoft.com/office/drawing/2014/main" id="{60FEAE08-C390-4E75-96C2-61D02ADE35D3}"/>
                </a:ext>
              </a:extLst>
            </p:cNvPr>
            <p:cNvSpPr/>
            <p:nvPr userDrawn="1"/>
          </p:nvSpPr>
          <p:spPr>
            <a:xfrm>
              <a:off x="-3319415" y="3169439"/>
              <a:ext cx="2949220" cy="180000"/>
            </a:xfrm>
            <a:prstGeom prst="rect">
              <a:avLst/>
            </a:prstGeom>
            <a:noFill/>
            <a:ln w="25400" cap="flat" cmpd="sng" algn="ctr">
              <a:noFill/>
              <a:prstDash val="solid"/>
            </a:ln>
            <a:effectLst/>
          </p:spPr>
          <p:txBody>
            <a:bodyPr lIns="0" tIns="0" rIns="0" bIns="0" rtlCol="0" anchor="ctr"/>
            <a:lstStyle/>
            <a:p>
              <a:pPr marL="0" marR="0" lvl="5" indent="0" algn="l" defTabSz="914400" rtl="0" eaLnBrk="1" fontAlgn="auto" latinLnBrk="0" hangingPunct="1">
                <a:lnSpc>
                  <a:spcPct val="90000"/>
                </a:lnSpc>
                <a:spcBef>
                  <a:spcPts val="1200"/>
                </a:spcBef>
                <a:spcAft>
                  <a:spcPts val="400"/>
                </a:spcAft>
                <a:buClr>
                  <a:srgbClr val="FFCD00"/>
                </a:buClr>
                <a:buSzTx/>
                <a:buFont typeface="Arial" panose="020B0604020202020204" pitchFamily="34" charset="0"/>
                <a:buNone/>
                <a:tabLst/>
                <a:defRPr/>
              </a:pPr>
              <a:r>
                <a:rPr kumimoji="0" lang="nl-NL" sz="1600" b="1" i="0" u="none" strike="noStrike" kern="1200" cap="none" spc="0" normalizeH="0" baseline="0" noProof="0" dirty="0">
                  <a:ln>
                    <a:noFill/>
                  </a:ln>
                  <a:solidFill>
                    <a:srgbClr val="003D80"/>
                  </a:solidFill>
                  <a:effectLst/>
                  <a:uLnTx/>
                  <a:uFillTx/>
                  <a:latin typeface="Calibri"/>
                  <a:ea typeface="+mn-ea"/>
                  <a:cs typeface="+mn-cs"/>
                </a:rPr>
                <a:t>Alt. subtitel #2</a:t>
              </a:r>
            </a:p>
          </p:txBody>
        </p:sp>
        <p:grpSp>
          <p:nvGrpSpPr>
            <p:cNvPr id="156" name="VOORBEELD">
              <a:extLst>
                <a:ext uri="{FF2B5EF4-FFF2-40B4-BE49-F238E27FC236}">
                  <a16:creationId xmlns:a16="http://schemas.microsoft.com/office/drawing/2014/main" id="{4C212907-68E8-4E2C-8FB8-77C23E1BC26D}"/>
                </a:ext>
              </a:extLst>
            </p:cNvPr>
            <p:cNvGrpSpPr/>
            <p:nvPr userDrawn="1"/>
          </p:nvGrpSpPr>
          <p:grpSpPr>
            <a:xfrm>
              <a:off x="-3605171" y="458674"/>
              <a:ext cx="3234311" cy="558875"/>
              <a:chOff x="-3605171" y="458674"/>
              <a:chExt cx="3234311" cy="558875"/>
            </a:xfrm>
          </p:grpSpPr>
          <p:sp>
            <p:nvSpPr>
              <p:cNvPr id="158" name="Rechthoek 157">
                <a:extLst>
                  <a:ext uri="{FF2B5EF4-FFF2-40B4-BE49-F238E27FC236}">
                    <a16:creationId xmlns:a16="http://schemas.microsoft.com/office/drawing/2014/main" id="{15591F8E-1F72-4334-B906-A7CF80D601F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159" name="Rechthoek 158">
                <a:extLst>
                  <a:ext uri="{FF2B5EF4-FFF2-40B4-BE49-F238E27FC236}">
                    <a16:creationId xmlns:a16="http://schemas.microsoft.com/office/drawing/2014/main" id="{8913560E-0E9D-473F-BF79-4B09AB996142}"/>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60" name="Groep 159">
                <a:extLst>
                  <a:ext uri="{FF2B5EF4-FFF2-40B4-BE49-F238E27FC236}">
                    <a16:creationId xmlns:a16="http://schemas.microsoft.com/office/drawing/2014/main" id="{76C93782-6DA3-48E7-86F7-D7716C931D3A}"/>
                  </a:ext>
                </a:extLst>
              </p:cNvPr>
              <p:cNvGrpSpPr/>
              <p:nvPr userDrawn="1"/>
            </p:nvGrpSpPr>
            <p:grpSpPr>
              <a:xfrm>
                <a:off x="-3386247" y="830871"/>
                <a:ext cx="139423" cy="109566"/>
                <a:chOff x="-2866744" y="827071"/>
                <a:chExt cx="168701" cy="132575"/>
              </a:xfrm>
            </p:grpSpPr>
            <p:grpSp>
              <p:nvGrpSpPr>
                <p:cNvPr id="191" name="Groep 190">
                  <a:extLst>
                    <a:ext uri="{FF2B5EF4-FFF2-40B4-BE49-F238E27FC236}">
                      <a16:creationId xmlns:a16="http://schemas.microsoft.com/office/drawing/2014/main" id="{4D19DB7D-C192-4297-A6EB-5BF3ECE7D91A}"/>
                    </a:ext>
                  </a:extLst>
                </p:cNvPr>
                <p:cNvGrpSpPr/>
                <p:nvPr userDrawn="1"/>
              </p:nvGrpSpPr>
              <p:grpSpPr>
                <a:xfrm>
                  <a:off x="-2866744" y="827071"/>
                  <a:ext cx="168701" cy="132575"/>
                  <a:chOff x="-2866744" y="827071"/>
                  <a:chExt cx="168701" cy="132575"/>
                </a:xfrm>
              </p:grpSpPr>
              <p:cxnSp>
                <p:nvCxnSpPr>
                  <p:cNvPr id="193" name="Rechte verbindingslijn 192">
                    <a:extLst>
                      <a:ext uri="{FF2B5EF4-FFF2-40B4-BE49-F238E27FC236}">
                        <a16:creationId xmlns:a16="http://schemas.microsoft.com/office/drawing/2014/main" id="{F2F5D492-1B04-4E65-B30C-8843FE95D50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94" name="Rechte verbindingslijn 193">
                    <a:extLst>
                      <a:ext uri="{FF2B5EF4-FFF2-40B4-BE49-F238E27FC236}">
                        <a16:creationId xmlns:a16="http://schemas.microsoft.com/office/drawing/2014/main" id="{B43C5CD3-E875-4C55-A522-C201F7342CD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194">
                    <a:extLst>
                      <a:ext uri="{FF2B5EF4-FFF2-40B4-BE49-F238E27FC236}">
                        <a16:creationId xmlns:a16="http://schemas.microsoft.com/office/drawing/2014/main" id="{99F172CB-813E-41D7-8E55-78A290C5288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6" name="Rechte verbindingslijn 195">
                    <a:extLst>
                      <a:ext uri="{FF2B5EF4-FFF2-40B4-BE49-F238E27FC236}">
                        <a16:creationId xmlns:a16="http://schemas.microsoft.com/office/drawing/2014/main" id="{E7E52E04-F39B-4573-807A-47EDA3DB9DF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196">
                    <a:extLst>
                      <a:ext uri="{FF2B5EF4-FFF2-40B4-BE49-F238E27FC236}">
                        <a16:creationId xmlns:a16="http://schemas.microsoft.com/office/drawing/2014/main" id="{316BC858-CC08-4175-90FE-977B9DDE4DD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2" name="Pijl: rechts 191">
                  <a:extLst>
                    <a:ext uri="{FF2B5EF4-FFF2-40B4-BE49-F238E27FC236}">
                      <a16:creationId xmlns:a16="http://schemas.microsoft.com/office/drawing/2014/main" id="{BDA727DF-C1FC-4A3E-8DD9-EDC33E18CAD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61" name="Groep 160">
                <a:extLst>
                  <a:ext uri="{FF2B5EF4-FFF2-40B4-BE49-F238E27FC236}">
                    <a16:creationId xmlns:a16="http://schemas.microsoft.com/office/drawing/2014/main" id="{B8086DDE-2E6F-4464-9963-A470E5903161}"/>
                  </a:ext>
                </a:extLst>
              </p:cNvPr>
              <p:cNvGrpSpPr/>
              <p:nvPr userDrawn="1"/>
            </p:nvGrpSpPr>
            <p:grpSpPr>
              <a:xfrm>
                <a:off x="-3605171" y="830871"/>
                <a:ext cx="139423" cy="109566"/>
                <a:chOff x="-2866744" y="518074"/>
                <a:chExt cx="168701" cy="132575"/>
              </a:xfrm>
            </p:grpSpPr>
            <p:grpSp>
              <p:nvGrpSpPr>
                <p:cNvPr id="184" name="Groep 183">
                  <a:extLst>
                    <a:ext uri="{FF2B5EF4-FFF2-40B4-BE49-F238E27FC236}">
                      <a16:creationId xmlns:a16="http://schemas.microsoft.com/office/drawing/2014/main" id="{2E44180F-F238-48AB-8893-13F211E83478}"/>
                    </a:ext>
                  </a:extLst>
                </p:cNvPr>
                <p:cNvGrpSpPr/>
                <p:nvPr userDrawn="1"/>
              </p:nvGrpSpPr>
              <p:grpSpPr>
                <a:xfrm>
                  <a:off x="-2866744" y="518074"/>
                  <a:ext cx="168701" cy="132575"/>
                  <a:chOff x="-2866744" y="518074"/>
                  <a:chExt cx="168701" cy="132575"/>
                </a:xfrm>
              </p:grpSpPr>
              <p:cxnSp>
                <p:nvCxnSpPr>
                  <p:cNvPr id="186" name="Rechte verbindingslijn 185">
                    <a:extLst>
                      <a:ext uri="{FF2B5EF4-FFF2-40B4-BE49-F238E27FC236}">
                        <a16:creationId xmlns:a16="http://schemas.microsoft.com/office/drawing/2014/main" id="{16712AA9-42E3-4571-804A-5DFEC2720E5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7" name="Rechte verbindingslijn 186">
                    <a:extLst>
                      <a:ext uri="{FF2B5EF4-FFF2-40B4-BE49-F238E27FC236}">
                        <a16:creationId xmlns:a16="http://schemas.microsoft.com/office/drawing/2014/main" id="{E03FAE83-7B9A-4287-84BB-DFD20BA9E7A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187">
                    <a:extLst>
                      <a:ext uri="{FF2B5EF4-FFF2-40B4-BE49-F238E27FC236}">
                        <a16:creationId xmlns:a16="http://schemas.microsoft.com/office/drawing/2014/main" id="{3A60EE2E-0802-4ECF-B703-AA559B3806E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9" name="Rechte verbindingslijn 188">
                    <a:extLst>
                      <a:ext uri="{FF2B5EF4-FFF2-40B4-BE49-F238E27FC236}">
                        <a16:creationId xmlns:a16="http://schemas.microsoft.com/office/drawing/2014/main" id="{3CB09ABE-F744-49D7-B366-8DE7870E8014}"/>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189">
                    <a:extLst>
                      <a:ext uri="{FF2B5EF4-FFF2-40B4-BE49-F238E27FC236}">
                        <a16:creationId xmlns:a16="http://schemas.microsoft.com/office/drawing/2014/main" id="{10A52339-31FE-4CF2-AAD1-D2EAEE71481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85" name="Pijl: rechts 184">
                  <a:extLst>
                    <a:ext uri="{FF2B5EF4-FFF2-40B4-BE49-F238E27FC236}">
                      <a16:creationId xmlns:a16="http://schemas.microsoft.com/office/drawing/2014/main" id="{B950F1CA-79EB-4E91-9260-CB8EA8AF85C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162" name="Rechte verbindingslijn 161">
                <a:extLst>
                  <a:ext uri="{FF2B5EF4-FFF2-40B4-BE49-F238E27FC236}">
                    <a16:creationId xmlns:a16="http://schemas.microsoft.com/office/drawing/2014/main" id="{33387CC8-E604-4F6E-B109-A3B24943125C}"/>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63" name="Rechte verbindingslijn 162">
                <a:extLst>
                  <a:ext uri="{FF2B5EF4-FFF2-40B4-BE49-F238E27FC236}">
                    <a16:creationId xmlns:a16="http://schemas.microsoft.com/office/drawing/2014/main" id="{931E3416-CC53-4393-81E1-6E5EAA635C00}"/>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64" name="Rechthoek 163">
                <a:extLst>
                  <a:ext uri="{FF2B5EF4-FFF2-40B4-BE49-F238E27FC236}">
                    <a16:creationId xmlns:a16="http://schemas.microsoft.com/office/drawing/2014/main" id="{25BDC6CF-25A4-433D-8DFB-901A2BB253F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165" name="Rechthoek 164">
                <a:extLst>
                  <a:ext uri="{FF2B5EF4-FFF2-40B4-BE49-F238E27FC236}">
                    <a16:creationId xmlns:a16="http://schemas.microsoft.com/office/drawing/2014/main" id="{4CCF9529-BD20-44E2-AAE9-386F0ED0673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166" name="Groep 165">
                <a:extLst>
                  <a:ext uri="{FF2B5EF4-FFF2-40B4-BE49-F238E27FC236}">
                    <a16:creationId xmlns:a16="http://schemas.microsoft.com/office/drawing/2014/main" id="{9DDE1007-CE13-4003-A71E-C9A52CAB6315}"/>
                  </a:ext>
                </a:extLst>
              </p:cNvPr>
              <p:cNvGrpSpPr/>
              <p:nvPr userDrawn="1"/>
            </p:nvGrpSpPr>
            <p:grpSpPr>
              <a:xfrm>
                <a:off x="-2916763" y="769168"/>
                <a:ext cx="268738" cy="248381"/>
                <a:chOff x="-2916763" y="769168"/>
                <a:chExt cx="268738" cy="248381"/>
              </a:xfrm>
            </p:grpSpPr>
            <p:sp>
              <p:nvSpPr>
                <p:cNvPr id="176" name="Rechthoek 175">
                  <a:extLst>
                    <a:ext uri="{FF2B5EF4-FFF2-40B4-BE49-F238E27FC236}">
                      <a16:creationId xmlns:a16="http://schemas.microsoft.com/office/drawing/2014/main" id="{74902C1C-1070-4DBF-AE8E-1F02BE5CA4D2}"/>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177" name="Groep 176">
                  <a:extLst>
                    <a:ext uri="{FF2B5EF4-FFF2-40B4-BE49-F238E27FC236}">
                      <a16:creationId xmlns:a16="http://schemas.microsoft.com/office/drawing/2014/main" id="{564046EE-5C91-4270-882A-311B0AC222CC}"/>
                    </a:ext>
                  </a:extLst>
                </p:cNvPr>
                <p:cNvGrpSpPr/>
                <p:nvPr userDrawn="1"/>
              </p:nvGrpSpPr>
              <p:grpSpPr>
                <a:xfrm>
                  <a:off x="-2866744" y="827071"/>
                  <a:ext cx="168701" cy="132575"/>
                  <a:chOff x="-2866744" y="827071"/>
                  <a:chExt cx="168701" cy="132575"/>
                </a:xfrm>
              </p:grpSpPr>
              <p:cxnSp>
                <p:nvCxnSpPr>
                  <p:cNvPr id="179" name="Rechte verbindingslijn 178">
                    <a:extLst>
                      <a:ext uri="{FF2B5EF4-FFF2-40B4-BE49-F238E27FC236}">
                        <a16:creationId xmlns:a16="http://schemas.microsoft.com/office/drawing/2014/main" id="{7F19F6A8-1139-4ECA-BFA0-AA334903A07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179">
                    <a:extLst>
                      <a:ext uri="{FF2B5EF4-FFF2-40B4-BE49-F238E27FC236}">
                        <a16:creationId xmlns:a16="http://schemas.microsoft.com/office/drawing/2014/main" id="{4DE06824-817D-46A0-BD22-2FBDAA94C59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1" name="Rechte verbindingslijn 180">
                    <a:extLst>
                      <a:ext uri="{FF2B5EF4-FFF2-40B4-BE49-F238E27FC236}">
                        <a16:creationId xmlns:a16="http://schemas.microsoft.com/office/drawing/2014/main" id="{EAF1725E-F460-411F-9700-A3589DFD64C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181">
                    <a:extLst>
                      <a:ext uri="{FF2B5EF4-FFF2-40B4-BE49-F238E27FC236}">
                        <a16:creationId xmlns:a16="http://schemas.microsoft.com/office/drawing/2014/main" id="{DB1D0D9D-F6CE-4975-91C7-44CFAAAE023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83" name="Rechte verbindingslijn 182">
                    <a:extLst>
                      <a:ext uri="{FF2B5EF4-FFF2-40B4-BE49-F238E27FC236}">
                        <a16:creationId xmlns:a16="http://schemas.microsoft.com/office/drawing/2014/main" id="{339EDB58-4325-48EA-B157-8607BDD2951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78" name="Pijl: rechts 177">
                  <a:extLst>
                    <a:ext uri="{FF2B5EF4-FFF2-40B4-BE49-F238E27FC236}">
                      <a16:creationId xmlns:a16="http://schemas.microsoft.com/office/drawing/2014/main" id="{A20AC741-8905-4E26-A5BC-9D6096D5603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67" name="Groep 166">
                <a:extLst>
                  <a:ext uri="{FF2B5EF4-FFF2-40B4-BE49-F238E27FC236}">
                    <a16:creationId xmlns:a16="http://schemas.microsoft.com/office/drawing/2014/main" id="{655CD23A-E450-4EBD-8A1F-43C1DCA22C99}"/>
                  </a:ext>
                </a:extLst>
              </p:cNvPr>
              <p:cNvGrpSpPr/>
              <p:nvPr userDrawn="1"/>
            </p:nvGrpSpPr>
            <p:grpSpPr>
              <a:xfrm>
                <a:off x="-2916763" y="460171"/>
                <a:ext cx="268738" cy="248381"/>
                <a:chOff x="-2916763" y="460171"/>
                <a:chExt cx="268738" cy="248381"/>
              </a:xfrm>
            </p:grpSpPr>
            <p:sp>
              <p:nvSpPr>
                <p:cNvPr id="168" name="Rechthoek 167">
                  <a:extLst>
                    <a:ext uri="{FF2B5EF4-FFF2-40B4-BE49-F238E27FC236}">
                      <a16:creationId xmlns:a16="http://schemas.microsoft.com/office/drawing/2014/main" id="{88C126FD-65D1-4577-B615-BDD510FDF075}"/>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169" name="Groep 168">
                  <a:extLst>
                    <a:ext uri="{FF2B5EF4-FFF2-40B4-BE49-F238E27FC236}">
                      <a16:creationId xmlns:a16="http://schemas.microsoft.com/office/drawing/2014/main" id="{412EAB62-F598-41C9-9B3A-650174608B45}"/>
                    </a:ext>
                  </a:extLst>
                </p:cNvPr>
                <p:cNvGrpSpPr/>
                <p:nvPr userDrawn="1"/>
              </p:nvGrpSpPr>
              <p:grpSpPr>
                <a:xfrm>
                  <a:off x="-2866744" y="518074"/>
                  <a:ext cx="168701" cy="132575"/>
                  <a:chOff x="-2866744" y="518074"/>
                  <a:chExt cx="168701" cy="132575"/>
                </a:xfrm>
              </p:grpSpPr>
              <p:cxnSp>
                <p:nvCxnSpPr>
                  <p:cNvPr id="171" name="Rechte verbindingslijn 170">
                    <a:extLst>
                      <a:ext uri="{FF2B5EF4-FFF2-40B4-BE49-F238E27FC236}">
                        <a16:creationId xmlns:a16="http://schemas.microsoft.com/office/drawing/2014/main" id="{1DB41D1C-6AF0-465F-8EC0-2E5D330A56A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72" name="Rechte verbindingslijn 171">
                    <a:extLst>
                      <a:ext uri="{FF2B5EF4-FFF2-40B4-BE49-F238E27FC236}">
                        <a16:creationId xmlns:a16="http://schemas.microsoft.com/office/drawing/2014/main" id="{3F9C4F6D-5956-40B8-B9C2-5D3CDBD35EF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73" name="Rechte verbindingslijn 172">
                    <a:extLst>
                      <a:ext uri="{FF2B5EF4-FFF2-40B4-BE49-F238E27FC236}">
                        <a16:creationId xmlns:a16="http://schemas.microsoft.com/office/drawing/2014/main" id="{762C7B13-4CD4-4098-9D1E-5E2EA17CB1EA}"/>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74" name="Rechte verbindingslijn 173">
                    <a:extLst>
                      <a:ext uri="{FF2B5EF4-FFF2-40B4-BE49-F238E27FC236}">
                        <a16:creationId xmlns:a16="http://schemas.microsoft.com/office/drawing/2014/main" id="{2801ADCF-6024-469F-A595-CDA53DE639C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75" name="Rechte verbindingslijn 174">
                    <a:extLst>
                      <a:ext uri="{FF2B5EF4-FFF2-40B4-BE49-F238E27FC236}">
                        <a16:creationId xmlns:a16="http://schemas.microsoft.com/office/drawing/2014/main" id="{5EE1F60D-89C3-4525-B6D5-E59ADBA9009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0" name="Pijl: rechts 169">
                  <a:extLst>
                    <a:ext uri="{FF2B5EF4-FFF2-40B4-BE49-F238E27FC236}">
                      <a16:creationId xmlns:a16="http://schemas.microsoft.com/office/drawing/2014/main" id="{DAFF10C8-0739-4948-8FD3-4AFFA1CB5CB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98" name="Tijdelijke aanduiding voor verticale tekst 2">
            <a:extLst>
              <a:ext uri="{FF2B5EF4-FFF2-40B4-BE49-F238E27FC236}">
                <a16:creationId xmlns:a16="http://schemas.microsoft.com/office/drawing/2014/main" id="{D95F4ECD-5AB0-43C1-A085-C6BA21BC6383}"/>
              </a:ext>
            </a:extLst>
          </p:cNvPr>
          <p:cNvSpPr>
            <a:spLocks noGrp="1"/>
          </p:cNvSpPr>
          <p:nvPr>
            <p:ph type="body" orient="vert" idx="1" hasCustomPrompt="1"/>
          </p:nvPr>
        </p:nvSpPr>
        <p:spPr>
          <a:xfrm>
            <a:off x="766603" y="1514764"/>
            <a:ext cx="3079004" cy="3823854"/>
          </a:xfrm>
        </p:spPr>
        <p:txBody>
          <a:bodyPr vert="horz" numCol="2" spcCol="288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199" name="Tijdelijke aanduiding voor verticale tekst 2">
            <a:extLst>
              <a:ext uri="{FF2B5EF4-FFF2-40B4-BE49-F238E27FC236}">
                <a16:creationId xmlns:a16="http://schemas.microsoft.com/office/drawing/2014/main" id="{48B0E56E-20E4-4196-B6D7-031D750B2472}"/>
              </a:ext>
            </a:extLst>
          </p:cNvPr>
          <p:cNvSpPr>
            <a:spLocks noGrp="1"/>
          </p:cNvSpPr>
          <p:nvPr>
            <p:ph type="body" orient="vert" idx="19" hasCustomPrompt="1"/>
          </p:nvPr>
        </p:nvSpPr>
        <p:spPr>
          <a:xfrm>
            <a:off x="4515677" y="1539888"/>
            <a:ext cx="3251420" cy="3823854"/>
          </a:xfrm>
        </p:spPr>
        <p:txBody>
          <a:bodyPr vert="horz" numCol="2" spcCol="288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200" name="Tijdelijke aanduiding voor verticale tekst 2">
            <a:extLst>
              <a:ext uri="{FF2B5EF4-FFF2-40B4-BE49-F238E27FC236}">
                <a16:creationId xmlns:a16="http://schemas.microsoft.com/office/drawing/2014/main" id="{BA5A94FD-5F31-4D50-8419-6ED2051479E4}"/>
              </a:ext>
            </a:extLst>
          </p:cNvPr>
          <p:cNvSpPr>
            <a:spLocks noGrp="1"/>
          </p:cNvSpPr>
          <p:nvPr>
            <p:ph type="body" orient="vert" idx="20" hasCustomPrompt="1"/>
          </p:nvPr>
        </p:nvSpPr>
        <p:spPr>
          <a:xfrm>
            <a:off x="8389092" y="1553892"/>
            <a:ext cx="2997376" cy="3823854"/>
          </a:xfrm>
        </p:spPr>
        <p:txBody>
          <a:bodyPr vert="horz" numCol="2" spcCol="288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Tree>
    <p:extLst>
      <p:ext uri="{BB962C8B-B14F-4D97-AF65-F5344CB8AC3E}">
        <p14:creationId xmlns:p14="http://schemas.microsoft.com/office/powerpoint/2010/main" val="2861416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1650316F-F3B1-4A9D-B5DB-79186CD26EF8}"/>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nvGrpSpPr>
          <p:cNvPr id="131" name="INSTRUCTIE">
            <a:extLst>
              <a:ext uri="{FF2B5EF4-FFF2-40B4-BE49-F238E27FC236}">
                <a16:creationId xmlns:a16="http://schemas.microsoft.com/office/drawing/2014/main" id="{A9A558F8-CE8A-4F8D-B8BE-214BC855D605}"/>
              </a:ext>
            </a:extLst>
          </p:cNvPr>
          <p:cNvGrpSpPr/>
          <p:nvPr userDrawn="1"/>
        </p:nvGrpSpPr>
        <p:grpSpPr>
          <a:xfrm>
            <a:off x="12377867" y="1"/>
            <a:ext cx="3593091" cy="5328246"/>
            <a:chOff x="12377867" y="1"/>
            <a:chExt cx="3593091" cy="5328246"/>
          </a:xfrm>
        </p:grpSpPr>
        <p:sp>
          <p:nvSpPr>
            <p:cNvPr id="135" name="Rechthoek 134">
              <a:extLst>
                <a:ext uri="{FF2B5EF4-FFF2-40B4-BE49-F238E27FC236}">
                  <a16:creationId xmlns:a16="http://schemas.microsoft.com/office/drawing/2014/main" id="{7D85C97B-0354-46CA-9A1A-CC23BB9A8232}"/>
                </a:ext>
              </a:extLst>
            </p:cNvPr>
            <p:cNvSpPr/>
            <p:nvPr userDrawn="1"/>
          </p:nvSpPr>
          <p:spPr>
            <a:xfrm>
              <a:off x="12377867" y="3575647"/>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136" name="Ovaal 135">
              <a:extLst>
                <a:ext uri="{FF2B5EF4-FFF2-40B4-BE49-F238E27FC236}">
                  <a16:creationId xmlns:a16="http://schemas.microsoft.com/office/drawing/2014/main" id="{38D66404-D346-4640-B91C-1C23A9147C2C}"/>
                </a:ext>
              </a:extLst>
            </p:cNvPr>
            <p:cNvSpPr/>
            <p:nvPr userDrawn="1"/>
          </p:nvSpPr>
          <p:spPr>
            <a:xfrm>
              <a:off x="12560445" y="404024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7" name="Rechthoek 136">
              <a:extLst>
                <a:ext uri="{FF2B5EF4-FFF2-40B4-BE49-F238E27FC236}">
                  <a16:creationId xmlns:a16="http://schemas.microsoft.com/office/drawing/2014/main" id="{C9468775-9536-4814-B29C-ECF62D46CE0D}"/>
                </a:ext>
              </a:extLst>
            </p:cNvPr>
            <p:cNvSpPr/>
            <p:nvPr userDrawn="1"/>
          </p:nvSpPr>
          <p:spPr>
            <a:xfrm>
              <a:off x="12844617" y="4040246"/>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38" name="Groep 137">
              <a:extLst>
                <a:ext uri="{FF2B5EF4-FFF2-40B4-BE49-F238E27FC236}">
                  <a16:creationId xmlns:a16="http://schemas.microsoft.com/office/drawing/2014/main" id="{AE9D2549-9797-4C34-B4B4-3B0BD1BDF329}"/>
                </a:ext>
              </a:extLst>
            </p:cNvPr>
            <p:cNvGrpSpPr/>
            <p:nvPr userDrawn="1"/>
          </p:nvGrpSpPr>
          <p:grpSpPr>
            <a:xfrm>
              <a:off x="12849211" y="4480038"/>
              <a:ext cx="1495189" cy="563933"/>
              <a:chOff x="-3314821" y="3310415"/>
              <a:chExt cx="1495189" cy="563933"/>
            </a:xfrm>
          </p:grpSpPr>
          <p:sp>
            <p:nvSpPr>
              <p:cNvPr id="158" name="Rechthoek 157">
                <a:extLst>
                  <a:ext uri="{FF2B5EF4-FFF2-40B4-BE49-F238E27FC236}">
                    <a16:creationId xmlns:a16="http://schemas.microsoft.com/office/drawing/2014/main" id="{FFD7E50C-9494-4203-95AF-BA660AC42BA2}"/>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59" name="Rechthoek 158">
                <a:extLst>
                  <a:ext uri="{FF2B5EF4-FFF2-40B4-BE49-F238E27FC236}">
                    <a16:creationId xmlns:a16="http://schemas.microsoft.com/office/drawing/2014/main" id="{49C36E15-303D-4899-AE56-BBB2C9E9AA74}"/>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0" name="Tekstvak 159">
                <a:extLst>
                  <a:ext uri="{FF2B5EF4-FFF2-40B4-BE49-F238E27FC236}">
                    <a16:creationId xmlns:a16="http://schemas.microsoft.com/office/drawing/2014/main" id="{336F3EFF-27B9-4FA0-968C-CCA12F581578}"/>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61" name="Tekstvak 160">
                <a:extLst>
                  <a:ext uri="{FF2B5EF4-FFF2-40B4-BE49-F238E27FC236}">
                    <a16:creationId xmlns:a16="http://schemas.microsoft.com/office/drawing/2014/main" id="{D76F82A7-5D44-4BFB-9F93-4189303EB987}"/>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62" name="Vrije vorm: vorm 161">
                <a:extLst>
                  <a:ext uri="{FF2B5EF4-FFF2-40B4-BE49-F238E27FC236}">
                    <a16:creationId xmlns:a16="http://schemas.microsoft.com/office/drawing/2014/main" id="{0388C73F-004F-405C-B96A-439520DE4449}"/>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63" name="Groep 162">
                <a:extLst>
                  <a:ext uri="{FF2B5EF4-FFF2-40B4-BE49-F238E27FC236}">
                    <a16:creationId xmlns:a16="http://schemas.microsoft.com/office/drawing/2014/main" id="{C2376402-3457-49BC-983D-BDEBA9EDE7D1}"/>
                  </a:ext>
                </a:extLst>
              </p:cNvPr>
              <p:cNvGrpSpPr/>
              <p:nvPr userDrawn="1"/>
            </p:nvGrpSpPr>
            <p:grpSpPr>
              <a:xfrm>
                <a:off x="-3261976" y="3361742"/>
                <a:ext cx="139861" cy="152244"/>
                <a:chOff x="12574450" y="6053892"/>
                <a:chExt cx="169232" cy="184215"/>
              </a:xfrm>
            </p:grpSpPr>
            <p:sp>
              <p:nvSpPr>
                <p:cNvPr id="183" name="Rechthoek 182">
                  <a:extLst>
                    <a:ext uri="{FF2B5EF4-FFF2-40B4-BE49-F238E27FC236}">
                      <a16:creationId xmlns:a16="http://schemas.microsoft.com/office/drawing/2014/main" id="{866C9773-B672-4504-84B7-CDE31C655EBA}"/>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84" name="Rechthoek 183">
                  <a:extLst>
                    <a:ext uri="{FF2B5EF4-FFF2-40B4-BE49-F238E27FC236}">
                      <a16:creationId xmlns:a16="http://schemas.microsoft.com/office/drawing/2014/main" id="{88578A0C-E3D7-43E8-9AB0-BAEED98BE43D}"/>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85" name="Rechthoek 184">
                  <a:extLst>
                    <a:ext uri="{FF2B5EF4-FFF2-40B4-BE49-F238E27FC236}">
                      <a16:creationId xmlns:a16="http://schemas.microsoft.com/office/drawing/2014/main" id="{8BF9EAE6-517D-4620-B142-A44FCEEC2C6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64" name="Groep 163">
                <a:extLst>
                  <a:ext uri="{FF2B5EF4-FFF2-40B4-BE49-F238E27FC236}">
                    <a16:creationId xmlns:a16="http://schemas.microsoft.com/office/drawing/2014/main" id="{97132727-2F07-48AC-8BC0-3435BA43956C}"/>
                  </a:ext>
                </a:extLst>
              </p:cNvPr>
              <p:cNvGrpSpPr/>
              <p:nvPr userDrawn="1"/>
            </p:nvGrpSpPr>
            <p:grpSpPr>
              <a:xfrm>
                <a:off x="-3261070" y="3635199"/>
                <a:ext cx="168905" cy="104490"/>
                <a:chOff x="-3261070" y="3620931"/>
                <a:chExt cx="193920" cy="119965"/>
              </a:xfrm>
            </p:grpSpPr>
            <p:sp>
              <p:nvSpPr>
                <p:cNvPr id="165" name="Rechthoek 164">
                  <a:extLst>
                    <a:ext uri="{FF2B5EF4-FFF2-40B4-BE49-F238E27FC236}">
                      <a16:creationId xmlns:a16="http://schemas.microsoft.com/office/drawing/2014/main" id="{DDE29C36-FF77-4A83-81A1-F743AA8ACF91}"/>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66" name="Groep 165">
                  <a:extLst>
                    <a:ext uri="{FF2B5EF4-FFF2-40B4-BE49-F238E27FC236}">
                      <a16:creationId xmlns:a16="http://schemas.microsoft.com/office/drawing/2014/main" id="{254955F5-54E5-42B8-A7FD-C0F713A75A99}"/>
                    </a:ext>
                  </a:extLst>
                </p:cNvPr>
                <p:cNvGrpSpPr/>
                <p:nvPr userDrawn="1"/>
              </p:nvGrpSpPr>
              <p:grpSpPr>
                <a:xfrm>
                  <a:off x="-3261070" y="3622063"/>
                  <a:ext cx="141113" cy="117345"/>
                  <a:chOff x="1094874" y="-878306"/>
                  <a:chExt cx="867364" cy="613611"/>
                </a:xfrm>
              </p:grpSpPr>
              <p:cxnSp>
                <p:nvCxnSpPr>
                  <p:cNvPr id="176" name="Rechte verbindingslijn 175">
                    <a:extLst>
                      <a:ext uri="{FF2B5EF4-FFF2-40B4-BE49-F238E27FC236}">
                        <a16:creationId xmlns:a16="http://schemas.microsoft.com/office/drawing/2014/main" id="{007C71F4-C257-4D5B-A432-027585EEF7FE}"/>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77" name="Rechte verbindingslijn 176">
                    <a:extLst>
                      <a:ext uri="{FF2B5EF4-FFF2-40B4-BE49-F238E27FC236}">
                        <a16:creationId xmlns:a16="http://schemas.microsoft.com/office/drawing/2014/main" id="{D65F5EE8-07A2-41BE-927F-6F9FDFE1BFC7}"/>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78" name="Groep 177">
                    <a:extLst>
                      <a:ext uri="{FF2B5EF4-FFF2-40B4-BE49-F238E27FC236}">
                        <a16:creationId xmlns:a16="http://schemas.microsoft.com/office/drawing/2014/main" id="{67CCA662-A227-4198-A128-C792333B3564}"/>
                      </a:ext>
                    </a:extLst>
                  </p:cNvPr>
                  <p:cNvGrpSpPr/>
                  <p:nvPr userDrawn="1"/>
                </p:nvGrpSpPr>
                <p:grpSpPr>
                  <a:xfrm>
                    <a:off x="1270535" y="-878306"/>
                    <a:ext cx="526983" cy="613611"/>
                    <a:chOff x="1270535" y="-745959"/>
                    <a:chExt cx="526983" cy="481264"/>
                  </a:xfrm>
                </p:grpSpPr>
                <p:cxnSp>
                  <p:nvCxnSpPr>
                    <p:cNvPr id="179" name="Rechte verbindingslijn 178">
                      <a:extLst>
                        <a:ext uri="{FF2B5EF4-FFF2-40B4-BE49-F238E27FC236}">
                          <a16:creationId xmlns:a16="http://schemas.microsoft.com/office/drawing/2014/main" id="{EBA743FA-A684-4A91-8362-E9C6F30BBC4F}"/>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80" name="Rechte verbindingslijn 179">
                      <a:extLst>
                        <a:ext uri="{FF2B5EF4-FFF2-40B4-BE49-F238E27FC236}">
                          <a16:creationId xmlns:a16="http://schemas.microsoft.com/office/drawing/2014/main" id="{74FF57D4-5AEC-4247-A357-46D9E531B1A2}"/>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81" name="Rechte verbindingslijn 180">
                      <a:extLst>
                        <a:ext uri="{FF2B5EF4-FFF2-40B4-BE49-F238E27FC236}">
                          <a16:creationId xmlns:a16="http://schemas.microsoft.com/office/drawing/2014/main" id="{0E7E2B1F-32FB-4740-9DF3-792BA21D843B}"/>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82" name="Rechte verbindingslijn 181">
                      <a:extLst>
                        <a:ext uri="{FF2B5EF4-FFF2-40B4-BE49-F238E27FC236}">
                          <a16:creationId xmlns:a16="http://schemas.microsoft.com/office/drawing/2014/main" id="{10F26C6D-EF1C-4B05-AEDB-8E75A2365BF1}"/>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67" name="Rechte verbindingslijn 166">
                  <a:extLst>
                    <a:ext uri="{FF2B5EF4-FFF2-40B4-BE49-F238E27FC236}">
                      <a16:creationId xmlns:a16="http://schemas.microsoft.com/office/drawing/2014/main" id="{63943636-0190-4DDF-B328-F19347D0686A}"/>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CEF91EAF-6444-4AC5-916E-4070D7C0329A}"/>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05D1A1A8-C7F7-440E-ACBD-33D5201F2F24}"/>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3FFF0D31-CD78-42A8-A971-2CE29C21FE1F}"/>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71" name="Rechthoek 170">
                  <a:extLst>
                    <a:ext uri="{FF2B5EF4-FFF2-40B4-BE49-F238E27FC236}">
                      <a16:creationId xmlns:a16="http://schemas.microsoft.com/office/drawing/2014/main" id="{867572DE-3FBE-41B6-BBAD-1E51BA12A895}"/>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72" name="Groep 171">
                  <a:extLst>
                    <a:ext uri="{FF2B5EF4-FFF2-40B4-BE49-F238E27FC236}">
                      <a16:creationId xmlns:a16="http://schemas.microsoft.com/office/drawing/2014/main" id="{CE5B3EEF-ECA8-42DA-85AC-BE2C8EF982ED}"/>
                    </a:ext>
                  </a:extLst>
                </p:cNvPr>
                <p:cNvGrpSpPr/>
                <p:nvPr userDrawn="1"/>
              </p:nvGrpSpPr>
              <p:grpSpPr>
                <a:xfrm rot="2700000">
                  <a:off x="-3158000" y="3650045"/>
                  <a:ext cx="34350" cy="147351"/>
                  <a:chOff x="3148392" y="-836646"/>
                  <a:chExt cx="132124" cy="596095"/>
                </a:xfrm>
                <a:solidFill>
                  <a:srgbClr val="3399FF"/>
                </a:solidFill>
              </p:grpSpPr>
              <p:sp>
                <p:nvSpPr>
                  <p:cNvPr id="173" name="Rechthoek 172">
                    <a:extLst>
                      <a:ext uri="{FF2B5EF4-FFF2-40B4-BE49-F238E27FC236}">
                        <a16:creationId xmlns:a16="http://schemas.microsoft.com/office/drawing/2014/main" id="{E1A89EE9-8560-4FE9-9EDA-D75A91F2ADF2}"/>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74" name="Rechthoek: afgeronde bovenhoeken 173">
                    <a:extLst>
                      <a:ext uri="{FF2B5EF4-FFF2-40B4-BE49-F238E27FC236}">
                        <a16:creationId xmlns:a16="http://schemas.microsoft.com/office/drawing/2014/main" id="{D80BD253-B814-4377-9FAF-A9777E817972}"/>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75" name="Gelijkbenige driehoek 174">
                    <a:extLst>
                      <a:ext uri="{FF2B5EF4-FFF2-40B4-BE49-F238E27FC236}">
                        <a16:creationId xmlns:a16="http://schemas.microsoft.com/office/drawing/2014/main" id="{DA415D71-09D5-419F-9A53-F1B3E0D6BFBD}"/>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139" name="Rechthoek 138">
              <a:extLst>
                <a:ext uri="{FF2B5EF4-FFF2-40B4-BE49-F238E27FC236}">
                  <a16:creationId xmlns:a16="http://schemas.microsoft.com/office/drawing/2014/main" id="{984A3C93-C0B0-4B6E-B5F8-9B0C7CF3AF6E}"/>
                </a:ext>
              </a:extLst>
            </p:cNvPr>
            <p:cNvSpPr/>
            <p:nvPr userDrawn="1"/>
          </p:nvSpPr>
          <p:spPr>
            <a:xfrm>
              <a:off x="12377867" y="1"/>
              <a:ext cx="3593091" cy="339405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140" name="Ovaal 139">
              <a:extLst>
                <a:ext uri="{FF2B5EF4-FFF2-40B4-BE49-F238E27FC236}">
                  <a16:creationId xmlns:a16="http://schemas.microsoft.com/office/drawing/2014/main" id="{BBA1CB13-74A6-4AB9-97B2-E3CC312A0B7F}"/>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1" name="Rechthoek 140">
              <a:extLst>
                <a:ext uri="{FF2B5EF4-FFF2-40B4-BE49-F238E27FC236}">
                  <a16:creationId xmlns:a16="http://schemas.microsoft.com/office/drawing/2014/main" id="{6DD5AE46-EAA1-4BEC-A2D1-1B0686721A87}"/>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2" name="Ovaal 141">
              <a:extLst>
                <a:ext uri="{FF2B5EF4-FFF2-40B4-BE49-F238E27FC236}">
                  <a16:creationId xmlns:a16="http://schemas.microsoft.com/office/drawing/2014/main" id="{194D7179-7FF2-421C-8658-F04FF05BA59F}"/>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3" name="Rechthoek 142">
              <a:extLst>
                <a:ext uri="{FF2B5EF4-FFF2-40B4-BE49-F238E27FC236}">
                  <a16:creationId xmlns:a16="http://schemas.microsoft.com/office/drawing/2014/main" id="{F3288CD1-A291-4006-BB12-0437B44F1363}"/>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4" name="Groep 143">
              <a:extLst>
                <a:ext uri="{FF2B5EF4-FFF2-40B4-BE49-F238E27FC236}">
                  <a16:creationId xmlns:a16="http://schemas.microsoft.com/office/drawing/2014/main" id="{FB930ABF-4785-40B5-896D-79CD0C87D656}"/>
                </a:ext>
              </a:extLst>
            </p:cNvPr>
            <p:cNvGrpSpPr/>
            <p:nvPr userDrawn="1"/>
          </p:nvGrpSpPr>
          <p:grpSpPr>
            <a:xfrm>
              <a:off x="12852713" y="2164285"/>
              <a:ext cx="825500" cy="209550"/>
              <a:chOff x="13504624" y="2482850"/>
              <a:chExt cx="825500" cy="209550"/>
            </a:xfrm>
          </p:grpSpPr>
          <p:sp>
            <p:nvSpPr>
              <p:cNvPr id="155" name="Rechthoek 154">
                <a:extLst>
                  <a:ext uri="{FF2B5EF4-FFF2-40B4-BE49-F238E27FC236}">
                    <a16:creationId xmlns:a16="http://schemas.microsoft.com/office/drawing/2014/main" id="{C498C85D-8CE8-4F32-8B5D-07FE5E534FC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56" name="Rechte verbindingslijn 155">
                <a:extLst>
                  <a:ext uri="{FF2B5EF4-FFF2-40B4-BE49-F238E27FC236}">
                    <a16:creationId xmlns:a16="http://schemas.microsoft.com/office/drawing/2014/main" id="{83F0CD80-E552-4F4A-8D04-7D8561EDF60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7" name="Gelijkbenige driehoek 156">
                <a:extLst>
                  <a:ext uri="{FF2B5EF4-FFF2-40B4-BE49-F238E27FC236}">
                    <a16:creationId xmlns:a16="http://schemas.microsoft.com/office/drawing/2014/main" id="{96118264-4EE6-49A8-B1C3-677FF4DE04C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145" name="Groep 144">
              <a:extLst>
                <a:ext uri="{FF2B5EF4-FFF2-40B4-BE49-F238E27FC236}">
                  <a16:creationId xmlns:a16="http://schemas.microsoft.com/office/drawing/2014/main" id="{DE3C0BAC-9DB0-43BE-8862-65CEFB33C44F}"/>
                </a:ext>
              </a:extLst>
            </p:cNvPr>
            <p:cNvGrpSpPr/>
            <p:nvPr userDrawn="1"/>
          </p:nvGrpSpPr>
          <p:grpSpPr>
            <a:xfrm>
              <a:off x="12847433" y="1232480"/>
              <a:ext cx="289372" cy="314992"/>
              <a:chOff x="7322769" y="-310267"/>
              <a:chExt cx="289372" cy="314992"/>
            </a:xfrm>
          </p:grpSpPr>
          <p:sp>
            <p:nvSpPr>
              <p:cNvPr id="152" name="Rechthoek 151">
                <a:extLst>
                  <a:ext uri="{FF2B5EF4-FFF2-40B4-BE49-F238E27FC236}">
                    <a16:creationId xmlns:a16="http://schemas.microsoft.com/office/drawing/2014/main" id="{6BFD930A-030F-4C4E-90CB-AFDBD5F534F8}"/>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53" name="Rechthoek 152">
                <a:extLst>
                  <a:ext uri="{FF2B5EF4-FFF2-40B4-BE49-F238E27FC236}">
                    <a16:creationId xmlns:a16="http://schemas.microsoft.com/office/drawing/2014/main" id="{8A3DE31C-B2BB-42AB-B128-8C745989FBA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54" name="Rechthoek 153">
                <a:extLst>
                  <a:ext uri="{FF2B5EF4-FFF2-40B4-BE49-F238E27FC236}">
                    <a16:creationId xmlns:a16="http://schemas.microsoft.com/office/drawing/2014/main" id="{EC9B7D45-A5BA-4C96-907D-DFC8BD184C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46" name="Ovaal 145">
              <a:extLst>
                <a:ext uri="{FF2B5EF4-FFF2-40B4-BE49-F238E27FC236}">
                  <a16:creationId xmlns:a16="http://schemas.microsoft.com/office/drawing/2014/main" id="{D352AB3A-D60F-4E28-8F66-3338B64D64CE}"/>
                </a:ext>
              </a:extLst>
            </p:cNvPr>
            <p:cNvSpPr/>
            <p:nvPr userDrawn="1"/>
          </p:nvSpPr>
          <p:spPr>
            <a:xfrm>
              <a:off x="12560445"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7" name="Rechthoek 146">
              <a:extLst>
                <a:ext uri="{FF2B5EF4-FFF2-40B4-BE49-F238E27FC236}">
                  <a16:creationId xmlns:a16="http://schemas.microsoft.com/office/drawing/2014/main" id="{BB26B8CF-7F46-4F1C-A490-1A9C06B00BF4}"/>
                </a:ext>
              </a:extLst>
            </p:cNvPr>
            <p:cNvSpPr/>
            <p:nvPr userDrawn="1"/>
          </p:nvSpPr>
          <p:spPr>
            <a:xfrm>
              <a:off x="12844617" y="2555609"/>
              <a:ext cx="2944682" cy="653931"/>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van grafieken - 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504960" y="-507282"/>
            <a:ext cx="1182082"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grafiek</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61" name="Tijdelijke aanduiding voor grafiek 17">
            <a:extLst>
              <a:ext uri="{FF2B5EF4-FFF2-40B4-BE49-F238E27FC236}">
                <a16:creationId xmlns:a16="http://schemas.microsoft.com/office/drawing/2014/main" id="{B428782E-58FC-4C28-899C-35190154A77B}"/>
              </a:ext>
            </a:extLst>
          </p:cNvPr>
          <p:cNvSpPr>
            <a:spLocks noGrp="1"/>
          </p:cNvSpPr>
          <p:nvPr>
            <p:ph type="chart" sz="quarter" idx="13" hasCustomPrompt="1"/>
          </p:nvPr>
        </p:nvSpPr>
        <p:spPr>
          <a:xfrm>
            <a:off x="766604" y="1514764"/>
            <a:ext cx="10661356" cy="4583304"/>
          </a:xfrm>
          <a:noFill/>
        </p:spPr>
        <p:txBody>
          <a:bodyPr tIns="0" bIns="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br>
              <a:rPr lang="nl-NL" dirty="0"/>
            </a:br>
            <a:r>
              <a:rPr lang="nl-NL" dirty="0"/>
              <a:t>om een grafiek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62" name="Titel 12">
            <a:extLst>
              <a:ext uri="{FF2B5EF4-FFF2-40B4-BE49-F238E27FC236}">
                <a16:creationId xmlns:a16="http://schemas.microsoft.com/office/drawing/2014/main" id="{6C8C36A9-04D2-4225-8703-011AF613F54D}"/>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Tree>
    <p:extLst>
      <p:ext uri="{BB962C8B-B14F-4D97-AF65-F5344CB8AC3E}">
        <p14:creationId xmlns:p14="http://schemas.microsoft.com/office/powerpoint/2010/main" val="619447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 FOTO">
    <p:bg>
      <p:bgPr>
        <a:solidFill>
          <a:schemeClr val="bg1"/>
        </a:solidFill>
        <a:effectLst/>
      </p:bgPr>
    </p:bg>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7EC7B77-9CC0-469F-BC00-6FC21505FC8F}"/>
              </a:ext>
            </a:extLst>
          </p:cNvPr>
          <p:cNvSpPr/>
          <p:nvPr userDrawn="1"/>
        </p:nvSpPr>
        <p:spPr>
          <a:xfrm>
            <a:off x="0" y="0"/>
            <a:ext cx="12192000" cy="6857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 name="Rechthoek 7">
            <a:extLst>
              <a:ext uri="{FF2B5EF4-FFF2-40B4-BE49-F238E27FC236}">
                <a16:creationId xmlns:a16="http://schemas.microsoft.com/office/drawing/2014/main" id="{AF0D134E-3D13-4794-B175-1B6E157E2ACC}"/>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a:p>
        </p:txBody>
      </p:sp>
      <p:sp>
        <p:nvSpPr>
          <p:cNvPr id="163" name="Tijdelijke aanduiding voor afbeelding 162">
            <a:extLst>
              <a:ext uri="{FF2B5EF4-FFF2-40B4-BE49-F238E27FC236}">
                <a16:creationId xmlns:a16="http://schemas.microsoft.com/office/drawing/2014/main" id="{E6637D75-ADAB-4B2C-A280-60C46A620EEB}"/>
              </a:ext>
            </a:extLst>
          </p:cNvPr>
          <p:cNvSpPr>
            <a:spLocks noGrp="1"/>
          </p:cNvSpPr>
          <p:nvPr>
            <p:ph type="pic" sz="quarter" idx="18"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551872 w 12192000"/>
              <a:gd name="connsiteY3" fmla="*/ 6858000 h 6858000"/>
              <a:gd name="connsiteX4" fmla="*/ 170647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858000"/>
                </a:lnTo>
                <a:lnTo>
                  <a:pt x="10551872" y="6858000"/>
                </a:lnTo>
                <a:lnTo>
                  <a:pt x="1706470" y="6858000"/>
                </a:lnTo>
                <a:lnTo>
                  <a:pt x="0" y="6858000"/>
                </a:lnTo>
                <a:close/>
              </a:path>
            </a:pathLst>
          </a:custGeom>
          <a:solidFill>
            <a:schemeClr val="accent2"/>
          </a:solidFill>
        </p:spPr>
        <p:txBody>
          <a:bodyPr wrap="square" tIns="1080000" bIns="0" anchor="ctr" anchorCtr="0">
            <a:noAutofit/>
          </a:bodyPr>
          <a:lstStyle>
            <a:lvl1pPr marL="0" indent="0" algn="ctr">
              <a:spcBef>
                <a:spcPts val="0"/>
              </a:spcBef>
              <a:spcAft>
                <a:spcPts val="0"/>
              </a:spcAft>
              <a:buNone/>
              <a:defRPr sz="1200" i="1">
                <a:solidFill>
                  <a:schemeClr val="bg1"/>
                </a:solidFill>
              </a:defRPr>
            </a:lvl1pPr>
          </a:lstStyle>
          <a:p>
            <a:r>
              <a:rPr lang="nl-NL" dirty="0"/>
              <a:t>Klik op bovenstaande pictogram om een afbeelding in te voegen</a:t>
            </a:r>
            <a:br>
              <a:rPr lang="nl-NL" dirty="0"/>
            </a:br>
            <a:r>
              <a:rPr lang="nl-NL" dirty="0"/>
              <a:t>Hulp nodig? Kijk aan de zijkanten van de slides voor additionele instructies.</a:t>
            </a:r>
          </a:p>
        </p:txBody>
      </p:sp>
      <p:sp>
        <p:nvSpPr>
          <p:cNvPr id="86" name="Tijdelijke aanduiding voor tekst 85">
            <a:extLst>
              <a:ext uri="{FF2B5EF4-FFF2-40B4-BE49-F238E27FC236}">
                <a16:creationId xmlns:a16="http://schemas.microsoft.com/office/drawing/2014/main" id="{A30E8EE6-5B56-4115-A71A-FE4119218F72}"/>
              </a:ext>
            </a:extLst>
          </p:cNvPr>
          <p:cNvSpPr>
            <a:spLocks noGrp="1"/>
          </p:cNvSpPr>
          <p:nvPr>
            <p:ph type="body" sz="quarter" idx="14"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5" name="Tijdelijke aanduiding voor voettekst 4">
            <a:extLst>
              <a:ext uri="{FF2B5EF4-FFF2-40B4-BE49-F238E27FC236}">
                <a16:creationId xmlns:a16="http://schemas.microsoft.com/office/drawing/2014/main" id="{9494CA00-555D-4751-8668-226BC887CEBE}"/>
              </a:ext>
            </a:extLst>
          </p:cNvPr>
          <p:cNvSpPr>
            <a:spLocks noGrp="1"/>
          </p:cNvSpPr>
          <p:nvPr>
            <p:ph type="ftr" sz="quarter" idx="11"/>
          </p:nvPr>
        </p:nvSpPr>
        <p:spPr>
          <a:xfrm>
            <a:off x="0" y="6999187"/>
            <a:ext cx="4114800" cy="151790"/>
          </a:xfrm>
          <a:prstGeom prst="rect">
            <a:avLst/>
          </a:prstGeom>
        </p:spPr>
        <p:txBody>
          <a:bodyPr/>
          <a:lstStyle/>
          <a:p>
            <a:endParaRPr lang="nl-NL" noProof="0" dirty="0"/>
          </a:p>
        </p:txBody>
      </p:sp>
      <p:sp>
        <p:nvSpPr>
          <p:cNvPr id="6" name="Tijdelijke aanduiding voor dianummer 5">
            <a:extLst>
              <a:ext uri="{FF2B5EF4-FFF2-40B4-BE49-F238E27FC236}">
                <a16:creationId xmlns:a16="http://schemas.microsoft.com/office/drawing/2014/main" id="{2D1BBC6E-F9BF-4357-8F2F-8FFB4D00068A}"/>
              </a:ext>
            </a:extLst>
          </p:cNvPr>
          <p:cNvSpPr>
            <a:spLocks noGrp="1"/>
          </p:cNvSpPr>
          <p:nvPr>
            <p:ph type="sldNum" sz="quarter" idx="12"/>
          </p:nvPr>
        </p:nvSpPr>
        <p:spPr>
          <a:xfrm>
            <a:off x="11907403" y="6999187"/>
            <a:ext cx="284597" cy="151790"/>
          </a:xfrm>
          <a:prstGeom prst="rect">
            <a:avLst/>
          </a:prstGeom>
        </p:spPr>
        <p:txBody>
          <a:bodyPr/>
          <a:lstStyle/>
          <a:p>
            <a:fld id="{D7B5DC5B-6873-43DB-ADC7-B15ACCE0DFDB}" type="slidenum">
              <a:rPr lang="nl-NL" noProof="0" smtClean="0"/>
              <a:t>‹nr.›</a:t>
            </a:fld>
            <a:endParaRPr lang="nl-NL" noProof="0" dirty="0"/>
          </a:p>
        </p:txBody>
      </p:sp>
      <p:sp>
        <p:nvSpPr>
          <p:cNvPr id="7" name="Rechthoek: afgeronde hoeken 6">
            <a:extLst>
              <a:ext uri="{FF2B5EF4-FFF2-40B4-BE49-F238E27FC236}">
                <a16:creationId xmlns:a16="http://schemas.microsoft.com/office/drawing/2014/main" id="{7D3AA19E-3DC8-4556-BC42-05B65FEB6237}"/>
              </a:ext>
            </a:extLst>
          </p:cNvPr>
          <p:cNvSpPr/>
          <p:nvPr userDrawn="1"/>
        </p:nvSpPr>
        <p:spPr>
          <a:xfrm>
            <a:off x="5492137" y="-507283"/>
            <a:ext cx="1207730"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Titeldia</a:t>
            </a:r>
          </a:p>
        </p:txBody>
      </p:sp>
      <p:sp>
        <p:nvSpPr>
          <p:cNvPr id="9" name="Titel 8">
            <a:extLst>
              <a:ext uri="{FF2B5EF4-FFF2-40B4-BE49-F238E27FC236}">
                <a16:creationId xmlns:a16="http://schemas.microsoft.com/office/drawing/2014/main" id="{4BFDE217-5B09-4F77-89F5-8C46F25010E4}"/>
              </a:ext>
            </a:extLst>
          </p:cNvPr>
          <p:cNvSpPr>
            <a:spLocks noGrp="1"/>
          </p:cNvSpPr>
          <p:nvPr userDrawn="1">
            <p:ph type="title" hasCustomPrompt="1"/>
          </p:nvPr>
        </p:nvSpPr>
        <p:spPr>
          <a:xfrm>
            <a:off x="758035" y="763302"/>
            <a:ext cx="9147172" cy="1485037"/>
          </a:xfrm>
          <a:prstGeom prst="rect">
            <a:avLst/>
          </a:prstGeom>
          <a:noFill/>
          <a:effectLst/>
        </p:spPr>
        <p:txBody>
          <a:bodyPr wrap="none" lIns="0" tIns="0" bIns="0" anchor="t"/>
          <a:lstStyle>
            <a:lvl1pPr algn="l">
              <a:lnSpc>
                <a:spcPct val="75000"/>
              </a:lnSpc>
              <a:defRPr sz="5200">
                <a:solidFill>
                  <a:schemeClr val="bg1"/>
                </a:solidFill>
              </a:defRPr>
            </a:lvl1pPr>
          </a:lstStyle>
          <a:p>
            <a:r>
              <a:rPr lang="nl-NL" dirty="0"/>
              <a:t>Titel van de presentatie</a:t>
            </a:r>
            <a:br>
              <a:rPr lang="nl-NL" dirty="0"/>
            </a:br>
            <a:r>
              <a:rPr lang="nl-NL" dirty="0"/>
              <a:t>(Max. twee regels s.v.p.)</a:t>
            </a:r>
          </a:p>
        </p:txBody>
      </p:sp>
      <p:sp>
        <p:nvSpPr>
          <p:cNvPr id="166" name="Ondertitel 2">
            <a:extLst>
              <a:ext uri="{FF2B5EF4-FFF2-40B4-BE49-F238E27FC236}">
                <a16:creationId xmlns:a16="http://schemas.microsoft.com/office/drawing/2014/main" id="{01130D34-76EC-4D6E-9370-C2BFE507444A}"/>
              </a:ext>
            </a:extLst>
          </p:cNvPr>
          <p:cNvSpPr>
            <a:spLocks noGrp="1"/>
          </p:cNvSpPr>
          <p:nvPr userDrawn="1">
            <p:ph type="subTitle" idx="1" hasCustomPrompt="1"/>
          </p:nvPr>
        </p:nvSpPr>
        <p:spPr>
          <a:xfrm>
            <a:off x="758034" y="2276013"/>
            <a:ext cx="5334069" cy="759568"/>
          </a:xfrm>
          <a:noFill/>
        </p:spPr>
        <p:txBody>
          <a:bodyPr wrap="none" lIns="0" tIns="0" rIns="0" bIns="0" anchor="t">
            <a:noAutofit/>
          </a:bodyPr>
          <a:lstStyle>
            <a:lvl1pPr marL="0" indent="0" algn="l">
              <a:buNone/>
              <a:defRPr sz="35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noProof="0" dirty="0"/>
              <a:t>Ruimte voor een subtitel</a:t>
            </a:r>
          </a:p>
        </p:txBody>
      </p:sp>
      <p:grpSp>
        <p:nvGrpSpPr>
          <p:cNvPr id="83" name="Groep 82">
            <a:extLst>
              <a:ext uri="{FF2B5EF4-FFF2-40B4-BE49-F238E27FC236}">
                <a16:creationId xmlns:a16="http://schemas.microsoft.com/office/drawing/2014/main" id="{D733B741-E17F-4AEB-8A6A-DEB0D0E72E3F}"/>
              </a:ext>
            </a:extLst>
          </p:cNvPr>
          <p:cNvGrpSpPr/>
          <p:nvPr userDrawn="1"/>
        </p:nvGrpSpPr>
        <p:grpSpPr>
          <a:xfrm>
            <a:off x="12377867" y="0"/>
            <a:ext cx="3593091" cy="6025208"/>
            <a:chOff x="12377867" y="0"/>
            <a:chExt cx="3593091" cy="6025208"/>
          </a:xfrm>
        </p:grpSpPr>
        <p:sp>
          <p:nvSpPr>
            <p:cNvPr id="17" name="Rechthoek 16">
              <a:extLst>
                <a:ext uri="{FF2B5EF4-FFF2-40B4-BE49-F238E27FC236}">
                  <a16:creationId xmlns:a16="http://schemas.microsoft.com/office/drawing/2014/main" id="{287302E4-FCF2-4477-83E7-85664E41141C}"/>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 (en opmaken)</a:t>
              </a:r>
            </a:p>
          </p:txBody>
        </p:sp>
        <p:sp>
          <p:nvSpPr>
            <p:cNvPr id="18" name="Ovaal 17">
              <a:extLst>
                <a:ext uri="{FF2B5EF4-FFF2-40B4-BE49-F238E27FC236}">
                  <a16:creationId xmlns:a16="http://schemas.microsoft.com/office/drawing/2014/main" id="{3ACC19C6-9AE4-4CDA-ADFF-B2B028DA3A7B}"/>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 name="Rechthoek 18">
              <a:extLst>
                <a:ext uri="{FF2B5EF4-FFF2-40B4-BE49-F238E27FC236}">
                  <a16:creationId xmlns:a16="http://schemas.microsoft.com/office/drawing/2014/main" id="{3AAAE28D-A710-4C78-BA5B-8970630423DD}"/>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0" name="Groep 19">
              <a:extLst>
                <a:ext uri="{FF2B5EF4-FFF2-40B4-BE49-F238E27FC236}">
                  <a16:creationId xmlns:a16="http://schemas.microsoft.com/office/drawing/2014/main" id="{95437861-3547-45CC-A2CD-015EEA3552CA}"/>
                </a:ext>
              </a:extLst>
            </p:cNvPr>
            <p:cNvGrpSpPr/>
            <p:nvPr userDrawn="1"/>
          </p:nvGrpSpPr>
          <p:grpSpPr>
            <a:xfrm>
              <a:off x="12847853" y="1231351"/>
              <a:ext cx="294789" cy="318834"/>
              <a:chOff x="14466489" y="1001522"/>
              <a:chExt cx="290627" cy="314333"/>
            </a:xfrm>
          </p:grpSpPr>
          <p:sp>
            <p:nvSpPr>
              <p:cNvPr id="74" name="Rechthoek 73">
                <a:extLst>
                  <a:ext uri="{FF2B5EF4-FFF2-40B4-BE49-F238E27FC236}">
                    <a16:creationId xmlns:a16="http://schemas.microsoft.com/office/drawing/2014/main" id="{8539B4FC-63A9-4D16-BDDF-06185174B07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75" name="Ovaal 74">
                <a:extLst>
                  <a:ext uri="{FF2B5EF4-FFF2-40B4-BE49-F238E27FC236}">
                    <a16:creationId xmlns:a16="http://schemas.microsoft.com/office/drawing/2014/main" id="{2A97979E-34BA-4A83-9473-32F02F6874E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76" name="Vrije vorm: vorm 75">
                <a:extLst>
                  <a:ext uri="{FF2B5EF4-FFF2-40B4-BE49-F238E27FC236}">
                    <a16:creationId xmlns:a16="http://schemas.microsoft.com/office/drawing/2014/main" id="{FEA3B14D-8945-41EE-BD5C-059BB0A5646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77" name="Rechthoek: afgeronde hoeken 76">
                <a:extLst>
                  <a:ext uri="{FF2B5EF4-FFF2-40B4-BE49-F238E27FC236}">
                    <a16:creationId xmlns:a16="http://schemas.microsoft.com/office/drawing/2014/main" id="{95E58B69-6698-4A2B-A1C7-F32DDB1F07D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78" name="Rechte verbindingslijn 77">
                <a:extLst>
                  <a:ext uri="{FF2B5EF4-FFF2-40B4-BE49-F238E27FC236}">
                    <a16:creationId xmlns:a16="http://schemas.microsoft.com/office/drawing/2014/main" id="{CDB5EAF4-E06C-4F3C-8904-89E2927E470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Rechte verbindingslijn 78">
                <a:extLst>
                  <a:ext uri="{FF2B5EF4-FFF2-40B4-BE49-F238E27FC236}">
                    <a16:creationId xmlns:a16="http://schemas.microsoft.com/office/drawing/2014/main" id="{2DF87281-3AAA-4CE7-9E1A-32F9B1054F0D}"/>
                  </a:ext>
                </a:extLst>
              </p:cNvPr>
              <p:cNvCxnSpPr>
                <a:cxnSpLocks/>
                <a:stCxn id="7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 name="Ovaal 20">
              <a:extLst>
                <a:ext uri="{FF2B5EF4-FFF2-40B4-BE49-F238E27FC236}">
                  <a16:creationId xmlns:a16="http://schemas.microsoft.com/office/drawing/2014/main" id="{BB467BF9-D4A3-4714-BD81-DBA6956D1A44}"/>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2" name="Rechthoek 21">
              <a:extLst>
                <a:ext uri="{FF2B5EF4-FFF2-40B4-BE49-F238E27FC236}">
                  <a16:creationId xmlns:a16="http://schemas.microsoft.com/office/drawing/2014/main" id="{C2BC096F-4533-4C16-8332-1CCB98C90F4A}"/>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3" name="Groep 22">
              <a:extLst>
                <a:ext uri="{FF2B5EF4-FFF2-40B4-BE49-F238E27FC236}">
                  <a16:creationId xmlns:a16="http://schemas.microsoft.com/office/drawing/2014/main" id="{6D05FDFD-9B1D-418B-80E8-CA0750B19180}"/>
                </a:ext>
              </a:extLst>
            </p:cNvPr>
            <p:cNvGrpSpPr/>
            <p:nvPr userDrawn="1"/>
          </p:nvGrpSpPr>
          <p:grpSpPr>
            <a:xfrm>
              <a:off x="12852713" y="2164285"/>
              <a:ext cx="825500" cy="209550"/>
              <a:chOff x="13504624" y="2482850"/>
              <a:chExt cx="825500" cy="209550"/>
            </a:xfrm>
          </p:grpSpPr>
          <p:sp>
            <p:nvSpPr>
              <p:cNvPr id="71" name="Rechthoek 70">
                <a:extLst>
                  <a:ext uri="{FF2B5EF4-FFF2-40B4-BE49-F238E27FC236}">
                    <a16:creationId xmlns:a16="http://schemas.microsoft.com/office/drawing/2014/main" id="{6FE1DADE-1C8C-4DBA-A2A9-B0A5A65420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72" name="Rechte verbindingslijn 71">
                <a:extLst>
                  <a:ext uri="{FF2B5EF4-FFF2-40B4-BE49-F238E27FC236}">
                    <a16:creationId xmlns:a16="http://schemas.microsoft.com/office/drawing/2014/main" id="{EE297181-65D7-467E-8179-2F6FCF26BBE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3" name="Gelijkbenige driehoek 72">
                <a:extLst>
                  <a:ext uri="{FF2B5EF4-FFF2-40B4-BE49-F238E27FC236}">
                    <a16:creationId xmlns:a16="http://schemas.microsoft.com/office/drawing/2014/main" id="{4D3C1B27-07AE-49DA-87A1-D7503769C83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24" name="Ovaal 23">
              <a:extLst>
                <a:ext uri="{FF2B5EF4-FFF2-40B4-BE49-F238E27FC236}">
                  <a16:creationId xmlns:a16="http://schemas.microsoft.com/office/drawing/2014/main" id="{447E8564-1E28-4443-9C25-7B8C5401373B}"/>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5" name="Rechthoek 24">
              <a:extLst>
                <a:ext uri="{FF2B5EF4-FFF2-40B4-BE49-F238E27FC236}">
                  <a16:creationId xmlns:a16="http://schemas.microsoft.com/office/drawing/2014/main" id="{67D21678-F1B9-4CD4-8C54-AB449C4200E7}"/>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7" name="Ovaal 26">
              <a:extLst>
                <a:ext uri="{FF2B5EF4-FFF2-40B4-BE49-F238E27FC236}">
                  <a16:creationId xmlns:a16="http://schemas.microsoft.com/office/drawing/2014/main" id="{4682F739-F077-4925-8D02-AC520302F3AD}"/>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8" name="Rechthoek 27">
              <a:extLst>
                <a:ext uri="{FF2B5EF4-FFF2-40B4-BE49-F238E27FC236}">
                  <a16:creationId xmlns:a16="http://schemas.microsoft.com/office/drawing/2014/main" id="{4FBB5F3E-D6B5-4E2A-B2E0-0D69EEDA4B11}"/>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30" name="Rechthoek 29">
              <a:extLst>
                <a:ext uri="{FF2B5EF4-FFF2-40B4-BE49-F238E27FC236}">
                  <a16:creationId xmlns:a16="http://schemas.microsoft.com/office/drawing/2014/main" id="{C8C2FE9F-D190-450D-B381-D37CD76DF742}"/>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31" name="Groep 30">
              <a:extLst>
                <a:ext uri="{FF2B5EF4-FFF2-40B4-BE49-F238E27FC236}">
                  <a16:creationId xmlns:a16="http://schemas.microsoft.com/office/drawing/2014/main" id="{E4DB04EA-B2F3-4AB5-B500-0EF279F03FA7}"/>
                </a:ext>
              </a:extLst>
            </p:cNvPr>
            <p:cNvGrpSpPr/>
            <p:nvPr userDrawn="1"/>
          </p:nvGrpSpPr>
          <p:grpSpPr>
            <a:xfrm>
              <a:off x="13678213" y="3399207"/>
              <a:ext cx="1222990" cy="563933"/>
              <a:chOff x="-2485819" y="3399207"/>
              <a:chExt cx="1222990" cy="563933"/>
            </a:xfrm>
          </p:grpSpPr>
          <p:sp>
            <p:nvSpPr>
              <p:cNvPr id="32" name="Rechthoek 31">
                <a:extLst>
                  <a:ext uri="{FF2B5EF4-FFF2-40B4-BE49-F238E27FC236}">
                    <a16:creationId xmlns:a16="http://schemas.microsoft.com/office/drawing/2014/main" id="{5BB142FD-12F9-4E34-9A38-726D29D47F8D}"/>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33" name="Rechthoek 32">
                <a:extLst>
                  <a:ext uri="{FF2B5EF4-FFF2-40B4-BE49-F238E27FC236}">
                    <a16:creationId xmlns:a16="http://schemas.microsoft.com/office/drawing/2014/main" id="{124C7472-082B-4787-93BF-6F6D5DE46BD3}"/>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4" name="Groep 33">
                <a:extLst>
                  <a:ext uri="{FF2B5EF4-FFF2-40B4-BE49-F238E27FC236}">
                    <a16:creationId xmlns:a16="http://schemas.microsoft.com/office/drawing/2014/main" id="{82F288B9-D055-4AF5-AE7B-822E672E9DB8}"/>
                  </a:ext>
                </a:extLst>
              </p:cNvPr>
              <p:cNvGrpSpPr/>
              <p:nvPr userDrawn="1"/>
            </p:nvGrpSpPr>
            <p:grpSpPr>
              <a:xfrm>
                <a:off x="-2403869" y="3460544"/>
                <a:ext cx="155951" cy="131922"/>
                <a:chOff x="12968836" y="3354170"/>
                <a:chExt cx="404806" cy="342433"/>
              </a:xfrm>
            </p:grpSpPr>
            <p:sp>
              <p:nvSpPr>
                <p:cNvPr id="47" name="Rechthoek: afgeronde hoeken 46">
                  <a:extLst>
                    <a:ext uri="{FF2B5EF4-FFF2-40B4-BE49-F238E27FC236}">
                      <a16:creationId xmlns:a16="http://schemas.microsoft.com/office/drawing/2014/main" id="{4485D762-79E9-4F3A-90B1-D122F668940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C76E310B-D4AE-477D-9DD8-BD04B026ED2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9" name="Rechthoek 48">
                  <a:extLst>
                    <a:ext uri="{FF2B5EF4-FFF2-40B4-BE49-F238E27FC236}">
                      <a16:creationId xmlns:a16="http://schemas.microsoft.com/office/drawing/2014/main" id="{5B5DC935-9439-4FE9-B44E-39D057D8006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50" name="Rechthoek 49">
                  <a:extLst>
                    <a:ext uri="{FF2B5EF4-FFF2-40B4-BE49-F238E27FC236}">
                      <a16:creationId xmlns:a16="http://schemas.microsoft.com/office/drawing/2014/main" id="{4A9F5309-F959-40CF-ADA8-3B8325EB8DF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51" name="Rechthoek 50">
                  <a:extLst>
                    <a:ext uri="{FF2B5EF4-FFF2-40B4-BE49-F238E27FC236}">
                      <a16:creationId xmlns:a16="http://schemas.microsoft.com/office/drawing/2014/main" id="{FFB633E9-AD85-41CC-84AD-7355889E6DB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52" name="Rechthoek 51">
                  <a:extLst>
                    <a:ext uri="{FF2B5EF4-FFF2-40B4-BE49-F238E27FC236}">
                      <a16:creationId xmlns:a16="http://schemas.microsoft.com/office/drawing/2014/main" id="{9D2F0A98-1405-4DFD-85FC-4BEEE85FA36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5" name="Groep 34">
                <a:extLst>
                  <a:ext uri="{FF2B5EF4-FFF2-40B4-BE49-F238E27FC236}">
                    <a16:creationId xmlns:a16="http://schemas.microsoft.com/office/drawing/2014/main" id="{FFA9DECE-445B-4E3F-B736-14EA2451EB5B}"/>
                  </a:ext>
                </a:extLst>
              </p:cNvPr>
              <p:cNvGrpSpPr/>
              <p:nvPr userDrawn="1"/>
            </p:nvGrpSpPr>
            <p:grpSpPr>
              <a:xfrm>
                <a:off x="-2423424" y="3690208"/>
                <a:ext cx="166739" cy="218963"/>
                <a:chOff x="12940828" y="3950597"/>
                <a:chExt cx="432813" cy="568367"/>
              </a:xfrm>
            </p:grpSpPr>
            <p:grpSp>
              <p:nvGrpSpPr>
                <p:cNvPr id="39" name="Groep 38">
                  <a:extLst>
                    <a:ext uri="{FF2B5EF4-FFF2-40B4-BE49-F238E27FC236}">
                      <a16:creationId xmlns:a16="http://schemas.microsoft.com/office/drawing/2014/main" id="{3DBCC182-DE5C-4315-AAB2-66F4465CB4DE}"/>
                    </a:ext>
                  </a:extLst>
                </p:cNvPr>
                <p:cNvGrpSpPr/>
                <p:nvPr userDrawn="1"/>
              </p:nvGrpSpPr>
              <p:grpSpPr>
                <a:xfrm>
                  <a:off x="13000382" y="4006891"/>
                  <a:ext cx="373259" cy="315747"/>
                  <a:chOff x="12968836" y="3354170"/>
                  <a:chExt cx="404806" cy="342433"/>
                </a:xfrm>
              </p:grpSpPr>
              <p:sp>
                <p:nvSpPr>
                  <p:cNvPr id="41" name="Rechthoek: afgeronde hoeken 40">
                    <a:extLst>
                      <a:ext uri="{FF2B5EF4-FFF2-40B4-BE49-F238E27FC236}">
                        <a16:creationId xmlns:a16="http://schemas.microsoft.com/office/drawing/2014/main" id="{01563475-DC5D-49AD-A1D4-22C8BDD8751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2" name="Rechthoek 41">
                    <a:extLst>
                      <a:ext uri="{FF2B5EF4-FFF2-40B4-BE49-F238E27FC236}">
                        <a16:creationId xmlns:a16="http://schemas.microsoft.com/office/drawing/2014/main" id="{CECFAB32-225B-45AA-9656-70D2F25FA1B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3" name="Rechthoek 42">
                    <a:extLst>
                      <a:ext uri="{FF2B5EF4-FFF2-40B4-BE49-F238E27FC236}">
                        <a16:creationId xmlns:a16="http://schemas.microsoft.com/office/drawing/2014/main" id="{CF6418BE-8622-40F5-B44D-B40F8A4AA2D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4" name="Rechthoek 43">
                    <a:extLst>
                      <a:ext uri="{FF2B5EF4-FFF2-40B4-BE49-F238E27FC236}">
                        <a16:creationId xmlns:a16="http://schemas.microsoft.com/office/drawing/2014/main" id="{FA49CE46-921A-45B2-B5DB-CA598095955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5" name="Rechthoek 44">
                    <a:extLst>
                      <a:ext uri="{FF2B5EF4-FFF2-40B4-BE49-F238E27FC236}">
                        <a16:creationId xmlns:a16="http://schemas.microsoft.com/office/drawing/2014/main" id="{6BA0C052-0A95-4513-816B-430EDD47F00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6" name="Rechthoek 45">
                    <a:extLst>
                      <a:ext uri="{FF2B5EF4-FFF2-40B4-BE49-F238E27FC236}">
                        <a16:creationId xmlns:a16="http://schemas.microsoft.com/office/drawing/2014/main" id="{EE7D8F2D-ED56-4CAE-A5AD-2B82CCDFF9D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40" name="Boog 39">
                  <a:extLst>
                    <a:ext uri="{FF2B5EF4-FFF2-40B4-BE49-F238E27FC236}">
                      <a16:creationId xmlns:a16="http://schemas.microsoft.com/office/drawing/2014/main" id="{E71F31EB-8F3F-4558-8A39-2D6E3F2955CC}"/>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36" name="Tekstvak 35">
                <a:extLst>
                  <a:ext uri="{FF2B5EF4-FFF2-40B4-BE49-F238E27FC236}">
                    <a16:creationId xmlns:a16="http://schemas.microsoft.com/office/drawing/2014/main" id="{F076A7B7-2C7E-4958-BB81-8F327C30810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37" name="Tekstvak 36">
                <a:extLst>
                  <a:ext uri="{FF2B5EF4-FFF2-40B4-BE49-F238E27FC236}">
                    <a16:creationId xmlns:a16="http://schemas.microsoft.com/office/drawing/2014/main" id="{C2AF9E78-A912-4E5C-B662-500A5738C787}"/>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38" name="Vrije vorm: vorm 37">
                <a:extLst>
                  <a:ext uri="{FF2B5EF4-FFF2-40B4-BE49-F238E27FC236}">
                    <a16:creationId xmlns:a16="http://schemas.microsoft.com/office/drawing/2014/main" id="{20359306-275D-4E02-9B50-54E299BF9930}"/>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82" name="Groep 81">
              <a:extLst>
                <a:ext uri="{FF2B5EF4-FFF2-40B4-BE49-F238E27FC236}">
                  <a16:creationId xmlns:a16="http://schemas.microsoft.com/office/drawing/2014/main" id="{C23AA03B-7E56-4B92-9EE3-CF9486A03093}"/>
                </a:ext>
              </a:extLst>
            </p:cNvPr>
            <p:cNvGrpSpPr/>
            <p:nvPr userDrawn="1"/>
          </p:nvGrpSpPr>
          <p:grpSpPr>
            <a:xfrm>
              <a:off x="12844617" y="4872994"/>
              <a:ext cx="2843058" cy="862695"/>
              <a:chOff x="12844617" y="4872994"/>
              <a:chExt cx="2843058" cy="862695"/>
            </a:xfrm>
          </p:grpSpPr>
          <p:pic>
            <p:nvPicPr>
              <p:cNvPr id="81" name="Afbeelding 80">
                <a:extLst>
                  <a:ext uri="{FF2B5EF4-FFF2-40B4-BE49-F238E27FC236}">
                    <a16:creationId xmlns:a16="http://schemas.microsoft.com/office/drawing/2014/main" id="{A54C54AE-05B4-4F8A-85AB-F1221847F78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78" name="Afbeelding 177">
                <a:extLst>
                  <a:ext uri="{FF2B5EF4-FFF2-40B4-BE49-F238E27FC236}">
                    <a16:creationId xmlns:a16="http://schemas.microsoft.com/office/drawing/2014/main" id="{1ECADE86-12CA-446F-AA01-524980F70BE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3" name="Tijdelijke aanduiding voor tekst 2">
            <a:extLst>
              <a:ext uri="{FF2B5EF4-FFF2-40B4-BE49-F238E27FC236}">
                <a16:creationId xmlns:a16="http://schemas.microsoft.com/office/drawing/2014/main" id="{F116698D-DCBC-4FB4-A8CD-597F77F77253}"/>
              </a:ext>
            </a:extLst>
          </p:cNvPr>
          <p:cNvSpPr>
            <a:spLocks noGrp="1"/>
          </p:cNvSpPr>
          <p:nvPr>
            <p:ph type="body" sz="quarter" idx="20" hasCustomPrompt="1"/>
          </p:nvPr>
        </p:nvSpPr>
        <p:spPr>
          <a:xfrm>
            <a:off x="758034" y="5905339"/>
            <a:ext cx="5321175" cy="316162"/>
          </a:xfrm>
        </p:spPr>
        <p:txBody>
          <a:bodyPr anchor="ctr"/>
          <a:lstStyle>
            <a:lvl1pPr>
              <a:buNone/>
              <a:defRPr>
                <a:solidFill>
                  <a:schemeClr val="bg1"/>
                </a:solidFill>
              </a:defRPr>
            </a:lvl1pPr>
            <a:lvl5pPr>
              <a:defRPr/>
            </a:lvl5pPr>
          </a:lstStyle>
          <a:p>
            <a:pPr lvl="0"/>
            <a:r>
              <a:rPr lang="nl-NL" dirty="0"/>
              <a:t>Naam Spreker, datum of extra informatie</a:t>
            </a:r>
            <a:endParaRPr lang="en-GB" dirty="0"/>
          </a:p>
        </p:txBody>
      </p:sp>
      <p:sp>
        <p:nvSpPr>
          <p:cNvPr id="68" name="Tijdelijke aanduiding voor tekst 129">
            <a:extLst>
              <a:ext uri="{FF2B5EF4-FFF2-40B4-BE49-F238E27FC236}">
                <a16:creationId xmlns:a16="http://schemas.microsoft.com/office/drawing/2014/main" id="{C064B159-DAA1-457C-8F50-F1C91217B151}"/>
              </a:ext>
            </a:extLst>
          </p:cNvPr>
          <p:cNvSpPr>
            <a:spLocks noGrp="1"/>
          </p:cNvSpPr>
          <p:nvPr>
            <p:ph type="body" sz="quarter" idx="19" hasCustomPrompt="1"/>
          </p:nvPr>
        </p:nvSpPr>
        <p:spPr>
          <a:xfrm>
            <a:off x="10858267" y="6081047"/>
            <a:ext cx="1004077" cy="515772"/>
          </a:xfrm>
          <a:prstGeom prst="rect">
            <a:avLst/>
          </a:prstGeom>
          <a:blipFill>
            <a:blip r:embed="rId3">
              <a:extLst>
                <a:ext uri="{96DAC541-7B7A-43D3-8B79-37D633B846F1}">
                  <asvg:svgBlip xmlns:asvg="http://schemas.microsoft.com/office/drawing/2016/SVG/main" xmlns="" r:embed="rId4"/>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109727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sp>
        <p:nvSpPr>
          <p:cNvPr id="190" name="Rechthoek 189">
            <a:extLst>
              <a:ext uri="{FF2B5EF4-FFF2-40B4-BE49-F238E27FC236}">
                <a16:creationId xmlns:a16="http://schemas.microsoft.com/office/drawing/2014/main" id="{DF79605E-FDA2-4399-9D7F-1182C97AEDDB}"/>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nvGrpSpPr>
          <p:cNvPr id="131" name="INSTRUCTIE">
            <a:extLst>
              <a:ext uri="{FF2B5EF4-FFF2-40B4-BE49-F238E27FC236}">
                <a16:creationId xmlns:a16="http://schemas.microsoft.com/office/drawing/2014/main" id="{A9A558F8-CE8A-4F8D-B8BE-214BC855D605}"/>
              </a:ext>
            </a:extLst>
          </p:cNvPr>
          <p:cNvGrpSpPr/>
          <p:nvPr userDrawn="1"/>
        </p:nvGrpSpPr>
        <p:grpSpPr>
          <a:xfrm>
            <a:off x="12377867" y="1"/>
            <a:ext cx="3593091" cy="5328246"/>
            <a:chOff x="12377867" y="1"/>
            <a:chExt cx="3593091" cy="5328246"/>
          </a:xfrm>
        </p:grpSpPr>
        <p:sp>
          <p:nvSpPr>
            <p:cNvPr id="135" name="Rechthoek 134">
              <a:extLst>
                <a:ext uri="{FF2B5EF4-FFF2-40B4-BE49-F238E27FC236}">
                  <a16:creationId xmlns:a16="http://schemas.microsoft.com/office/drawing/2014/main" id="{7D85C97B-0354-46CA-9A1A-CC23BB9A8232}"/>
                </a:ext>
              </a:extLst>
            </p:cNvPr>
            <p:cNvSpPr/>
            <p:nvPr userDrawn="1"/>
          </p:nvSpPr>
          <p:spPr>
            <a:xfrm>
              <a:off x="12377867" y="3575647"/>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136" name="Ovaal 135">
              <a:extLst>
                <a:ext uri="{FF2B5EF4-FFF2-40B4-BE49-F238E27FC236}">
                  <a16:creationId xmlns:a16="http://schemas.microsoft.com/office/drawing/2014/main" id="{38D66404-D346-4640-B91C-1C23A9147C2C}"/>
                </a:ext>
              </a:extLst>
            </p:cNvPr>
            <p:cNvSpPr/>
            <p:nvPr userDrawn="1"/>
          </p:nvSpPr>
          <p:spPr>
            <a:xfrm>
              <a:off x="12560445" y="404024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7" name="Rechthoek 136">
              <a:extLst>
                <a:ext uri="{FF2B5EF4-FFF2-40B4-BE49-F238E27FC236}">
                  <a16:creationId xmlns:a16="http://schemas.microsoft.com/office/drawing/2014/main" id="{C9468775-9536-4814-B29C-ECF62D46CE0D}"/>
                </a:ext>
              </a:extLst>
            </p:cNvPr>
            <p:cNvSpPr/>
            <p:nvPr userDrawn="1"/>
          </p:nvSpPr>
          <p:spPr>
            <a:xfrm>
              <a:off x="12844617" y="4040246"/>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38" name="Groep 137">
              <a:extLst>
                <a:ext uri="{FF2B5EF4-FFF2-40B4-BE49-F238E27FC236}">
                  <a16:creationId xmlns:a16="http://schemas.microsoft.com/office/drawing/2014/main" id="{AE9D2549-9797-4C34-B4B4-3B0BD1BDF329}"/>
                </a:ext>
              </a:extLst>
            </p:cNvPr>
            <p:cNvGrpSpPr/>
            <p:nvPr userDrawn="1"/>
          </p:nvGrpSpPr>
          <p:grpSpPr>
            <a:xfrm>
              <a:off x="12849211" y="4480038"/>
              <a:ext cx="1495189" cy="563933"/>
              <a:chOff x="-3314821" y="3310415"/>
              <a:chExt cx="1495189" cy="563933"/>
            </a:xfrm>
          </p:grpSpPr>
          <p:sp>
            <p:nvSpPr>
              <p:cNvPr id="158" name="Rechthoek 157">
                <a:extLst>
                  <a:ext uri="{FF2B5EF4-FFF2-40B4-BE49-F238E27FC236}">
                    <a16:creationId xmlns:a16="http://schemas.microsoft.com/office/drawing/2014/main" id="{FFD7E50C-9494-4203-95AF-BA660AC42BA2}"/>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59" name="Rechthoek 158">
                <a:extLst>
                  <a:ext uri="{FF2B5EF4-FFF2-40B4-BE49-F238E27FC236}">
                    <a16:creationId xmlns:a16="http://schemas.microsoft.com/office/drawing/2014/main" id="{49C36E15-303D-4899-AE56-BBB2C9E9AA74}"/>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0" name="Tekstvak 159">
                <a:extLst>
                  <a:ext uri="{FF2B5EF4-FFF2-40B4-BE49-F238E27FC236}">
                    <a16:creationId xmlns:a16="http://schemas.microsoft.com/office/drawing/2014/main" id="{336F3EFF-27B9-4FA0-968C-CCA12F581578}"/>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61" name="Tekstvak 160">
                <a:extLst>
                  <a:ext uri="{FF2B5EF4-FFF2-40B4-BE49-F238E27FC236}">
                    <a16:creationId xmlns:a16="http://schemas.microsoft.com/office/drawing/2014/main" id="{D76F82A7-5D44-4BFB-9F93-4189303EB987}"/>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62" name="Vrije vorm: vorm 161">
                <a:extLst>
                  <a:ext uri="{FF2B5EF4-FFF2-40B4-BE49-F238E27FC236}">
                    <a16:creationId xmlns:a16="http://schemas.microsoft.com/office/drawing/2014/main" id="{0388C73F-004F-405C-B96A-439520DE4449}"/>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63" name="Groep 162">
                <a:extLst>
                  <a:ext uri="{FF2B5EF4-FFF2-40B4-BE49-F238E27FC236}">
                    <a16:creationId xmlns:a16="http://schemas.microsoft.com/office/drawing/2014/main" id="{C2376402-3457-49BC-983D-BDEBA9EDE7D1}"/>
                  </a:ext>
                </a:extLst>
              </p:cNvPr>
              <p:cNvGrpSpPr/>
              <p:nvPr userDrawn="1"/>
            </p:nvGrpSpPr>
            <p:grpSpPr>
              <a:xfrm>
                <a:off x="-3261976" y="3361742"/>
                <a:ext cx="139861" cy="152244"/>
                <a:chOff x="12574450" y="6053892"/>
                <a:chExt cx="169232" cy="184215"/>
              </a:xfrm>
            </p:grpSpPr>
            <p:sp>
              <p:nvSpPr>
                <p:cNvPr id="183" name="Rechthoek 182">
                  <a:extLst>
                    <a:ext uri="{FF2B5EF4-FFF2-40B4-BE49-F238E27FC236}">
                      <a16:creationId xmlns:a16="http://schemas.microsoft.com/office/drawing/2014/main" id="{866C9773-B672-4504-84B7-CDE31C655EBA}"/>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84" name="Rechthoek 183">
                  <a:extLst>
                    <a:ext uri="{FF2B5EF4-FFF2-40B4-BE49-F238E27FC236}">
                      <a16:creationId xmlns:a16="http://schemas.microsoft.com/office/drawing/2014/main" id="{88578A0C-E3D7-43E8-9AB0-BAEED98BE43D}"/>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85" name="Rechthoek 184">
                  <a:extLst>
                    <a:ext uri="{FF2B5EF4-FFF2-40B4-BE49-F238E27FC236}">
                      <a16:creationId xmlns:a16="http://schemas.microsoft.com/office/drawing/2014/main" id="{8BF9EAE6-517D-4620-B142-A44FCEEC2C6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64" name="Groep 163">
                <a:extLst>
                  <a:ext uri="{FF2B5EF4-FFF2-40B4-BE49-F238E27FC236}">
                    <a16:creationId xmlns:a16="http://schemas.microsoft.com/office/drawing/2014/main" id="{97132727-2F07-48AC-8BC0-3435BA43956C}"/>
                  </a:ext>
                </a:extLst>
              </p:cNvPr>
              <p:cNvGrpSpPr/>
              <p:nvPr userDrawn="1"/>
            </p:nvGrpSpPr>
            <p:grpSpPr>
              <a:xfrm>
                <a:off x="-3261070" y="3635199"/>
                <a:ext cx="168905" cy="104490"/>
                <a:chOff x="-3261070" y="3620931"/>
                <a:chExt cx="193920" cy="119965"/>
              </a:xfrm>
            </p:grpSpPr>
            <p:sp>
              <p:nvSpPr>
                <p:cNvPr id="165" name="Rechthoek 164">
                  <a:extLst>
                    <a:ext uri="{FF2B5EF4-FFF2-40B4-BE49-F238E27FC236}">
                      <a16:creationId xmlns:a16="http://schemas.microsoft.com/office/drawing/2014/main" id="{DDE29C36-FF77-4A83-81A1-F743AA8ACF91}"/>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66" name="Groep 165">
                  <a:extLst>
                    <a:ext uri="{FF2B5EF4-FFF2-40B4-BE49-F238E27FC236}">
                      <a16:creationId xmlns:a16="http://schemas.microsoft.com/office/drawing/2014/main" id="{254955F5-54E5-42B8-A7FD-C0F713A75A99}"/>
                    </a:ext>
                  </a:extLst>
                </p:cNvPr>
                <p:cNvGrpSpPr/>
                <p:nvPr userDrawn="1"/>
              </p:nvGrpSpPr>
              <p:grpSpPr>
                <a:xfrm>
                  <a:off x="-3261070" y="3622063"/>
                  <a:ext cx="141113" cy="117345"/>
                  <a:chOff x="1094874" y="-878306"/>
                  <a:chExt cx="867364" cy="613611"/>
                </a:xfrm>
              </p:grpSpPr>
              <p:cxnSp>
                <p:nvCxnSpPr>
                  <p:cNvPr id="176" name="Rechte verbindingslijn 175">
                    <a:extLst>
                      <a:ext uri="{FF2B5EF4-FFF2-40B4-BE49-F238E27FC236}">
                        <a16:creationId xmlns:a16="http://schemas.microsoft.com/office/drawing/2014/main" id="{007C71F4-C257-4D5B-A432-027585EEF7FE}"/>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77" name="Rechte verbindingslijn 176">
                    <a:extLst>
                      <a:ext uri="{FF2B5EF4-FFF2-40B4-BE49-F238E27FC236}">
                        <a16:creationId xmlns:a16="http://schemas.microsoft.com/office/drawing/2014/main" id="{D65F5EE8-07A2-41BE-927F-6F9FDFE1BFC7}"/>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78" name="Groep 177">
                    <a:extLst>
                      <a:ext uri="{FF2B5EF4-FFF2-40B4-BE49-F238E27FC236}">
                        <a16:creationId xmlns:a16="http://schemas.microsoft.com/office/drawing/2014/main" id="{67CCA662-A227-4198-A128-C792333B3564}"/>
                      </a:ext>
                    </a:extLst>
                  </p:cNvPr>
                  <p:cNvGrpSpPr/>
                  <p:nvPr userDrawn="1"/>
                </p:nvGrpSpPr>
                <p:grpSpPr>
                  <a:xfrm>
                    <a:off x="1270535" y="-878306"/>
                    <a:ext cx="526983" cy="613611"/>
                    <a:chOff x="1270535" y="-745959"/>
                    <a:chExt cx="526983" cy="481264"/>
                  </a:xfrm>
                </p:grpSpPr>
                <p:cxnSp>
                  <p:nvCxnSpPr>
                    <p:cNvPr id="179" name="Rechte verbindingslijn 178">
                      <a:extLst>
                        <a:ext uri="{FF2B5EF4-FFF2-40B4-BE49-F238E27FC236}">
                          <a16:creationId xmlns:a16="http://schemas.microsoft.com/office/drawing/2014/main" id="{EBA743FA-A684-4A91-8362-E9C6F30BBC4F}"/>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80" name="Rechte verbindingslijn 179">
                      <a:extLst>
                        <a:ext uri="{FF2B5EF4-FFF2-40B4-BE49-F238E27FC236}">
                          <a16:creationId xmlns:a16="http://schemas.microsoft.com/office/drawing/2014/main" id="{74FF57D4-5AEC-4247-A357-46D9E531B1A2}"/>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81" name="Rechte verbindingslijn 180">
                      <a:extLst>
                        <a:ext uri="{FF2B5EF4-FFF2-40B4-BE49-F238E27FC236}">
                          <a16:creationId xmlns:a16="http://schemas.microsoft.com/office/drawing/2014/main" id="{0E7E2B1F-32FB-4740-9DF3-792BA21D843B}"/>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82" name="Rechte verbindingslijn 181">
                      <a:extLst>
                        <a:ext uri="{FF2B5EF4-FFF2-40B4-BE49-F238E27FC236}">
                          <a16:creationId xmlns:a16="http://schemas.microsoft.com/office/drawing/2014/main" id="{10F26C6D-EF1C-4B05-AEDB-8E75A2365BF1}"/>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67" name="Rechte verbindingslijn 166">
                  <a:extLst>
                    <a:ext uri="{FF2B5EF4-FFF2-40B4-BE49-F238E27FC236}">
                      <a16:creationId xmlns:a16="http://schemas.microsoft.com/office/drawing/2014/main" id="{63943636-0190-4DDF-B328-F19347D0686A}"/>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CEF91EAF-6444-4AC5-916E-4070D7C0329A}"/>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05D1A1A8-C7F7-440E-ACBD-33D5201F2F24}"/>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3FFF0D31-CD78-42A8-A971-2CE29C21FE1F}"/>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71" name="Rechthoek 170">
                  <a:extLst>
                    <a:ext uri="{FF2B5EF4-FFF2-40B4-BE49-F238E27FC236}">
                      <a16:creationId xmlns:a16="http://schemas.microsoft.com/office/drawing/2014/main" id="{867572DE-3FBE-41B6-BBAD-1E51BA12A895}"/>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72" name="Groep 171">
                  <a:extLst>
                    <a:ext uri="{FF2B5EF4-FFF2-40B4-BE49-F238E27FC236}">
                      <a16:creationId xmlns:a16="http://schemas.microsoft.com/office/drawing/2014/main" id="{CE5B3EEF-ECA8-42DA-85AC-BE2C8EF982ED}"/>
                    </a:ext>
                  </a:extLst>
                </p:cNvPr>
                <p:cNvGrpSpPr/>
                <p:nvPr userDrawn="1"/>
              </p:nvGrpSpPr>
              <p:grpSpPr>
                <a:xfrm rot="2700000">
                  <a:off x="-3158000" y="3650045"/>
                  <a:ext cx="34350" cy="147351"/>
                  <a:chOff x="3148392" y="-836646"/>
                  <a:chExt cx="132124" cy="596095"/>
                </a:xfrm>
                <a:solidFill>
                  <a:srgbClr val="3399FF"/>
                </a:solidFill>
              </p:grpSpPr>
              <p:sp>
                <p:nvSpPr>
                  <p:cNvPr id="173" name="Rechthoek 172">
                    <a:extLst>
                      <a:ext uri="{FF2B5EF4-FFF2-40B4-BE49-F238E27FC236}">
                        <a16:creationId xmlns:a16="http://schemas.microsoft.com/office/drawing/2014/main" id="{E1A89EE9-8560-4FE9-9EDA-D75A91F2ADF2}"/>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74" name="Rechthoek: afgeronde bovenhoeken 173">
                    <a:extLst>
                      <a:ext uri="{FF2B5EF4-FFF2-40B4-BE49-F238E27FC236}">
                        <a16:creationId xmlns:a16="http://schemas.microsoft.com/office/drawing/2014/main" id="{D80BD253-B814-4377-9FAF-A9777E817972}"/>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75" name="Gelijkbenige driehoek 174">
                    <a:extLst>
                      <a:ext uri="{FF2B5EF4-FFF2-40B4-BE49-F238E27FC236}">
                        <a16:creationId xmlns:a16="http://schemas.microsoft.com/office/drawing/2014/main" id="{DA415D71-09D5-419F-9A53-F1B3E0D6BFBD}"/>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139" name="Rechthoek 138">
              <a:extLst>
                <a:ext uri="{FF2B5EF4-FFF2-40B4-BE49-F238E27FC236}">
                  <a16:creationId xmlns:a16="http://schemas.microsoft.com/office/drawing/2014/main" id="{984A3C93-C0B0-4B6E-B5F8-9B0C7CF3AF6E}"/>
                </a:ext>
              </a:extLst>
            </p:cNvPr>
            <p:cNvSpPr/>
            <p:nvPr userDrawn="1"/>
          </p:nvSpPr>
          <p:spPr>
            <a:xfrm>
              <a:off x="12377867" y="1"/>
              <a:ext cx="3593091" cy="339405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140" name="Ovaal 139">
              <a:extLst>
                <a:ext uri="{FF2B5EF4-FFF2-40B4-BE49-F238E27FC236}">
                  <a16:creationId xmlns:a16="http://schemas.microsoft.com/office/drawing/2014/main" id="{BBA1CB13-74A6-4AB9-97B2-E3CC312A0B7F}"/>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1" name="Rechthoek 140">
              <a:extLst>
                <a:ext uri="{FF2B5EF4-FFF2-40B4-BE49-F238E27FC236}">
                  <a16:creationId xmlns:a16="http://schemas.microsoft.com/office/drawing/2014/main" id="{6DD5AE46-EAA1-4BEC-A2D1-1B0686721A87}"/>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2" name="Ovaal 141">
              <a:extLst>
                <a:ext uri="{FF2B5EF4-FFF2-40B4-BE49-F238E27FC236}">
                  <a16:creationId xmlns:a16="http://schemas.microsoft.com/office/drawing/2014/main" id="{194D7179-7FF2-421C-8658-F04FF05BA59F}"/>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3" name="Rechthoek 142">
              <a:extLst>
                <a:ext uri="{FF2B5EF4-FFF2-40B4-BE49-F238E27FC236}">
                  <a16:creationId xmlns:a16="http://schemas.microsoft.com/office/drawing/2014/main" id="{F3288CD1-A291-4006-BB12-0437B44F1363}"/>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4" name="Groep 143">
              <a:extLst>
                <a:ext uri="{FF2B5EF4-FFF2-40B4-BE49-F238E27FC236}">
                  <a16:creationId xmlns:a16="http://schemas.microsoft.com/office/drawing/2014/main" id="{FB930ABF-4785-40B5-896D-79CD0C87D656}"/>
                </a:ext>
              </a:extLst>
            </p:cNvPr>
            <p:cNvGrpSpPr/>
            <p:nvPr userDrawn="1"/>
          </p:nvGrpSpPr>
          <p:grpSpPr>
            <a:xfrm>
              <a:off x="12852713" y="2164285"/>
              <a:ext cx="825500" cy="209550"/>
              <a:chOff x="13504624" y="2482850"/>
              <a:chExt cx="825500" cy="209550"/>
            </a:xfrm>
          </p:grpSpPr>
          <p:sp>
            <p:nvSpPr>
              <p:cNvPr id="155" name="Rechthoek 154">
                <a:extLst>
                  <a:ext uri="{FF2B5EF4-FFF2-40B4-BE49-F238E27FC236}">
                    <a16:creationId xmlns:a16="http://schemas.microsoft.com/office/drawing/2014/main" id="{C498C85D-8CE8-4F32-8B5D-07FE5E534FC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56" name="Rechte verbindingslijn 155">
                <a:extLst>
                  <a:ext uri="{FF2B5EF4-FFF2-40B4-BE49-F238E27FC236}">
                    <a16:creationId xmlns:a16="http://schemas.microsoft.com/office/drawing/2014/main" id="{83F0CD80-E552-4F4A-8D04-7D8561EDF60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7" name="Gelijkbenige driehoek 156">
                <a:extLst>
                  <a:ext uri="{FF2B5EF4-FFF2-40B4-BE49-F238E27FC236}">
                    <a16:creationId xmlns:a16="http://schemas.microsoft.com/office/drawing/2014/main" id="{96118264-4EE6-49A8-B1C3-677FF4DE04C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145" name="Groep 144">
              <a:extLst>
                <a:ext uri="{FF2B5EF4-FFF2-40B4-BE49-F238E27FC236}">
                  <a16:creationId xmlns:a16="http://schemas.microsoft.com/office/drawing/2014/main" id="{DE3C0BAC-9DB0-43BE-8862-65CEFB33C44F}"/>
                </a:ext>
              </a:extLst>
            </p:cNvPr>
            <p:cNvGrpSpPr/>
            <p:nvPr userDrawn="1"/>
          </p:nvGrpSpPr>
          <p:grpSpPr>
            <a:xfrm>
              <a:off x="12847433" y="1232480"/>
              <a:ext cx="289372" cy="314992"/>
              <a:chOff x="7322769" y="-310267"/>
              <a:chExt cx="289372" cy="314992"/>
            </a:xfrm>
          </p:grpSpPr>
          <p:sp>
            <p:nvSpPr>
              <p:cNvPr id="152" name="Rechthoek 151">
                <a:extLst>
                  <a:ext uri="{FF2B5EF4-FFF2-40B4-BE49-F238E27FC236}">
                    <a16:creationId xmlns:a16="http://schemas.microsoft.com/office/drawing/2014/main" id="{6BFD930A-030F-4C4E-90CB-AFDBD5F534F8}"/>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53" name="Rechthoek 152">
                <a:extLst>
                  <a:ext uri="{FF2B5EF4-FFF2-40B4-BE49-F238E27FC236}">
                    <a16:creationId xmlns:a16="http://schemas.microsoft.com/office/drawing/2014/main" id="{8A3DE31C-B2BB-42AB-B128-8C745989FBA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54" name="Rechthoek 153">
                <a:extLst>
                  <a:ext uri="{FF2B5EF4-FFF2-40B4-BE49-F238E27FC236}">
                    <a16:creationId xmlns:a16="http://schemas.microsoft.com/office/drawing/2014/main" id="{EC9B7D45-A5BA-4C96-907D-DFC8BD184C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46" name="Ovaal 145">
              <a:extLst>
                <a:ext uri="{FF2B5EF4-FFF2-40B4-BE49-F238E27FC236}">
                  <a16:creationId xmlns:a16="http://schemas.microsoft.com/office/drawing/2014/main" id="{D352AB3A-D60F-4E28-8F66-3338B64D64CE}"/>
                </a:ext>
              </a:extLst>
            </p:cNvPr>
            <p:cNvSpPr/>
            <p:nvPr userDrawn="1"/>
          </p:nvSpPr>
          <p:spPr>
            <a:xfrm>
              <a:off x="12560445"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7" name="Rechthoek 146">
              <a:extLst>
                <a:ext uri="{FF2B5EF4-FFF2-40B4-BE49-F238E27FC236}">
                  <a16:creationId xmlns:a16="http://schemas.microsoft.com/office/drawing/2014/main" id="{BB26B8CF-7F46-4F1C-A490-1A9C06B00BF4}"/>
                </a:ext>
              </a:extLst>
            </p:cNvPr>
            <p:cNvSpPr/>
            <p:nvPr userDrawn="1"/>
          </p:nvSpPr>
          <p:spPr>
            <a:xfrm>
              <a:off x="12844617" y="2555609"/>
              <a:ext cx="2944682" cy="653931"/>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van grafieken - 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4990782" y="-507282"/>
            <a:ext cx="2210441"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TEKST EN GRAFIEK</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130" name="Tijdelijke aanduiding voor grafiek 17">
            <a:extLst>
              <a:ext uri="{FF2B5EF4-FFF2-40B4-BE49-F238E27FC236}">
                <a16:creationId xmlns:a16="http://schemas.microsoft.com/office/drawing/2014/main" id="{334CD2EC-901D-42A7-809C-144134114E45}"/>
              </a:ext>
            </a:extLst>
          </p:cNvPr>
          <p:cNvSpPr>
            <a:spLocks noGrp="1"/>
          </p:cNvSpPr>
          <p:nvPr>
            <p:ph type="chart" sz="quarter" idx="13" hasCustomPrompt="1"/>
          </p:nvPr>
        </p:nvSpPr>
        <p:spPr>
          <a:xfrm>
            <a:off x="6096000" y="1514764"/>
            <a:ext cx="5331959" cy="4583304"/>
          </a:xfrm>
          <a:noFill/>
        </p:spPr>
        <p:txBody>
          <a:bodyPr tIns="0" bIns="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br>
              <a:rPr lang="nl-NL" dirty="0"/>
            </a:br>
            <a:r>
              <a:rPr lang="nl-NL" dirty="0"/>
              <a:t>om een grafiek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29" name="Tijdelijke aanduiding voor verticale tekst 2">
            <a:extLst>
              <a:ext uri="{FF2B5EF4-FFF2-40B4-BE49-F238E27FC236}">
                <a16:creationId xmlns:a16="http://schemas.microsoft.com/office/drawing/2014/main" id="{231CF0A4-D1DC-4079-880E-F4AAB28B5D8D}"/>
              </a:ext>
            </a:extLst>
          </p:cNvPr>
          <p:cNvSpPr>
            <a:spLocks noGrp="1"/>
          </p:cNvSpPr>
          <p:nvPr>
            <p:ph type="body" orient="vert" idx="1" hasCustomPrompt="1"/>
          </p:nvPr>
        </p:nvSpPr>
        <p:spPr>
          <a:xfrm>
            <a:off x="766603" y="1514764"/>
            <a:ext cx="4554697" cy="3823854"/>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189" name="Titel 12">
            <a:extLst>
              <a:ext uri="{FF2B5EF4-FFF2-40B4-BE49-F238E27FC236}">
                <a16:creationId xmlns:a16="http://schemas.microsoft.com/office/drawing/2014/main" id="{AAE26DE9-01FB-4870-86CE-2020612E8E21}"/>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grpSp>
        <p:nvGrpSpPr>
          <p:cNvPr id="419" name="Groep 418">
            <a:extLst>
              <a:ext uri="{FF2B5EF4-FFF2-40B4-BE49-F238E27FC236}">
                <a16:creationId xmlns:a16="http://schemas.microsoft.com/office/drawing/2014/main" id="{13FFC80C-AC2F-4D88-8118-C3A17D7A0D38}"/>
              </a:ext>
            </a:extLst>
          </p:cNvPr>
          <p:cNvGrpSpPr/>
          <p:nvPr userDrawn="1"/>
        </p:nvGrpSpPr>
        <p:grpSpPr>
          <a:xfrm>
            <a:off x="-3786165" y="0"/>
            <a:ext cx="3593091" cy="4442646"/>
            <a:chOff x="-3786165" y="0"/>
            <a:chExt cx="3593091" cy="4442646"/>
          </a:xfrm>
        </p:grpSpPr>
        <p:sp>
          <p:nvSpPr>
            <p:cNvPr id="423" name="Rechthoek 422">
              <a:extLst>
                <a:ext uri="{FF2B5EF4-FFF2-40B4-BE49-F238E27FC236}">
                  <a16:creationId xmlns:a16="http://schemas.microsoft.com/office/drawing/2014/main" id="{1EB4CDB3-A9F4-41E8-9A21-16C967607F11}"/>
                </a:ext>
              </a:extLst>
            </p:cNvPr>
            <p:cNvSpPr/>
            <p:nvPr userDrawn="1"/>
          </p:nvSpPr>
          <p:spPr>
            <a:xfrm>
              <a:off x="-3786165" y="0"/>
              <a:ext cx="3593091" cy="444264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424" name="Ovaal 423">
              <a:extLst>
                <a:ext uri="{FF2B5EF4-FFF2-40B4-BE49-F238E27FC236}">
                  <a16:creationId xmlns:a16="http://schemas.microsoft.com/office/drawing/2014/main" id="{E76871BD-0D6A-4807-ADF6-5BD6C919AE5F}"/>
                </a:ext>
              </a:extLst>
            </p:cNvPr>
            <p:cNvSpPr/>
            <p:nvPr userDrawn="1"/>
          </p:nvSpPr>
          <p:spPr>
            <a:xfrm>
              <a:off x="-3604183" y="16875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425" name="Rechthoek 424">
              <a:extLst>
                <a:ext uri="{FF2B5EF4-FFF2-40B4-BE49-F238E27FC236}">
                  <a16:creationId xmlns:a16="http://schemas.microsoft.com/office/drawing/2014/main" id="{B750B83F-55BB-4ED0-A1D7-210598F35219}"/>
                </a:ext>
              </a:extLst>
            </p:cNvPr>
            <p:cNvSpPr/>
            <p:nvPr userDrawn="1"/>
          </p:nvSpPr>
          <p:spPr>
            <a:xfrm>
              <a:off x="-3319415" y="1687539"/>
              <a:ext cx="2949220" cy="180000"/>
            </a:xfrm>
            <a:prstGeom prst="rect">
              <a:avLst/>
            </a:prstGeom>
            <a:noFill/>
            <a:ln w="25400" cap="flat" cmpd="sng" algn="ctr">
              <a:noFill/>
              <a:prstDash val="solid"/>
            </a:ln>
            <a:effectLst/>
          </p:spPr>
          <p:txBody>
            <a:bodyPr lIns="0" tIns="0" rIns="0" bIns="0" rtlCol="0" anchor="ctr"/>
            <a:lstStyle/>
            <a:p>
              <a:pPr marL="174625" marR="0" lvl="0" indent="-174625" algn="l" defTabSz="914400" rtl="0" eaLnBrk="1" fontAlgn="auto" latinLnBrk="0" hangingPunct="1">
                <a:lnSpc>
                  <a:spcPct val="90000"/>
                </a:lnSpc>
                <a:spcBef>
                  <a:spcPts val="400"/>
                </a:spcBef>
                <a:spcAft>
                  <a:spcPts val="400"/>
                </a:spcAft>
                <a:buClr>
                  <a:srgbClr val="003D80"/>
                </a:buClr>
                <a:buSzTx/>
                <a:buFont typeface="Arial" panose="020B0604020202020204" pitchFamily="34" charset="0"/>
                <a:buChar char="•"/>
                <a:tabLst/>
                <a:defRPr/>
              </a:pP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426" name="Ovaal 425">
              <a:extLst>
                <a:ext uri="{FF2B5EF4-FFF2-40B4-BE49-F238E27FC236}">
                  <a16:creationId xmlns:a16="http://schemas.microsoft.com/office/drawing/2014/main" id="{0D38E522-1681-45F2-A24A-D8F20DCE572B}"/>
                </a:ext>
              </a:extLst>
            </p:cNvPr>
            <p:cNvSpPr/>
            <p:nvPr userDrawn="1"/>
          </p:nvSpPr>
          <p:spPr>
            <a:xfrm>
              <a:off x="-3604183" y="19839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427" name="Rechthoek 426">
              <a:extLst>
                <a:ext uri="{FF2B5EF4-FFF2-40B4-BE49-F238E27FC236}">
                  <a16:creationId xmlns:a16="http://schemas.microsoft.com/office/drawing/2014/main" id="{B1F5D0B9-0758-4401-B4FC-BE753D714AF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Je opties zijn:</a:t>
              </a:r>
            </a:p>
          </p:txBody>
        </p:sp>
        <p:sp>
          <p:nvSpPr>
            <p:cNvPr id="428" name="Rechthoek 427">
              <a:extLst>
                <a:ext uri="{FF2B5EF4-FFF2-40B4-BE49-F238E27FC236}">
                  <a16:creationId xmlns:a16="http://schemas.microsoft.com/office/drawing/2014/main" id="{6399E80F-4317-4C85-AFC9-D78C9AF1137C}"/>
                </a:ext>
              </a:extLst>
            </p:cNvPr>
            <p:cNvSpPr/>
            <p:nvPr userDrawn="1"/>
          </p:nvSpPr>
          <p:spPr>
            <a:xfrm>
              <a:off x="-3319415" y="1983919"/>
              <a:ext cx="2949220" cy="180000"/>
            </a:xfrm>
            <a:prstGeom prst="rect">
              <a:avLst/>
            </a:prstGeom>
            <a:noFill/>
            <a:ln w="25400" cap="flat" cmpd="sng" algn="ctr">
              <a:noFill/>
              <a:prstDash val="solid"/>
            </a:ln>
            <a:effectLst/>
          </p:spPr>
          <p:txBody>
            <a:bodyPr lIns="0" tIns="0" rIns="0" bIns="0" rtlCol="0" anchor="ctr"/>
            <a:lstStyle/>
            <a:p>
              <a:pPr marL="355600" marR="0" lvl="1" indent="-17780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#1</a:t>
              </a:r>
            </a:p>
          </p:txBody>
        </p:sp>
        <p:sp>
          <p:nvSpPr>
            <p:cNvPr id="429" name="Ovaal 428">
              <a:extLst>
                <a:ext uri="{FF2B5EF4-FFF2-40B4-BE49-F238E27FC236}">
                  <a16:creationId xmlns:a16="http://schemas.microsoft.com/office/drawing/2014/main" id="{2CFEB955-E5B7-49E7-8CCF-EA7D78E80D51}"/>
                </a:ext>
              </a:extLst>
            </p:cNvPr>
            <p:cNvSpPr/>
            <p:nvPr userDrawn="1"/>
          </p:nvSpPr>
          <p:spPr>
            <a:xfrm>
              <a:off x="-3604183" y="22802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430" name="Rechthoek 429">
              <a:extLst>
                <a:ext uri="{FF2B5EF4-FFF2-40B4-BE49-F238E27FC236}">
                  <a16:creationId xmlns:a16="http://schemas.microsoft.com/office/drawing/2014/main" id="{16FD2C74-44F3-4F6B-AD56-08980A33898E}"/>
                </a:ext>
              </a:extLst>
            </p:cNvPr>
            <p:cNvSpPr/>
            <p:nvPr userDrawn="1"/>
          </p:nvSpPr>
          <p:spPr>
            <a:xfrm>
              <a:off x="-3319415" y="2280299"/>
              <a:ext cx="2949220" cy="180000"/>
            </a:xfrm>
            <a:prstGeom prst="rect">
              <a:avLst/>
            </a:prstGeom>
            <a:noFill/>
            <a:ln w="25400" cap="flat" cmpd="sng" algn="ctr">
              <a:noFill/>
              <a:prstDash val="solid"/>
            </a:ln>
            <a:effectLst/>
          </p:spPr>
          <p:txBody>
            <a:bodyPr lIns="0" tIns="0" rIns="0" bIns="0" rtlCol="0" anchor="ctr"/>
            <a:lstStyle/>
            <a:p>
              <a:pPr marL="531813" marR="0" lvl="2" indent="-17145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#2</a:t>
              </a:r>
            </a:p>
          </p:txBody>
        </p:sp>
        <p:sp>
          <p:nvSpPr>
            <p:cNvPr id="431" name="Ovaal 430">
              <a:extLst>
                <a:ext uri="{FF2B5EF4-FFF2-40B4-BE49-F238E27FC236}">
                  <a16:creationId xmlns:a16="http://schemas.microsoft.com/office/drawing/2014/main" id="{2CB56DD8-97DB-447D-A098-8D86E9B31933}"/>
                </a:ext>
              </a:extLst>
            </p:cNvPr>
            <p:cNvSpPr/>
            <p:nvPr userDrawn="1"/>
          </p:nvSpPr>
          <p:spPr>
            <a:xfrm>
              <a:off x="-3604183" y="257667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432" name="Rechthoek 431">
              <a:extLst>
                <a:ext uri="{FF2B5EF4-FFF2-40B4-BE49-F238E27FC236}">
                  <a16:creationId xmlns:a16="http://schemas.microsoft.com/office/drawing/2014/main" id="{51492BBA-0A62-468E-8F6A-2B86CBA36ECB}"/>
                </a:ext>
              </a:extLst>
            </p:cNvPr>
            <p:cNvSpPr/>
            <p:nvPr userDrawn="1"/>
          </p:nvSpPr>
          <p:spPr>
            <a:xfrm>
              <a:off x="-3319415" y="2576679"/>
              <a:ext cx="2949220" cy="180000"/>
            </a:xfrm>
            <a:prstGeom prst="rect">
              <a:avLst/>
            </a:prstGeom>
            <a:noFill/>
            <a:ln w="25400" cap="flat" cmpd="sng" algn="ctr">
              <a:noFill/>
              <a:prstDash val="solid"/>
            </a:ln>
            <a:effectLst/>
          </p:spPr>
          <p:txBody>
            <a:bodyPr lIns="0" tIns="0" rIns="0" bIns="0" rtlCol="0" anchor="ctr"/>
            <a:lstStyle/>
            <a:p>
              <a:pPr marL="0" marR="0" lvl="3"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Leestekst</a:t>
              </a:r>
            </a:p>
          </p:txBody>
        </p:sp>
        <p:sp>
          <p:nvSpPr>
            <p:cNvPr id="433" name="Ovaal 432">
              <a:extLst>
                <a:ext uri="{FF2B5EF4-FFF2-40B4-BE49-F238E27FC236}">
                  <a16:creationId xmlns:a16="http://schemas.microsoft.com/office/drawing/2014/main" id="{8FE29A28-A551-4019-880B-A0622B170D15}"/>
                </a:ext>
              </a:extLst>
            </p:cNvPr>
            <p:cNvSpPr/>
            <p:nvPr userDrawn="1"/>
          </p:nvSpPr>
          <p:spPr>
            <a:xfrm>
              <a:off x="-3604183" y="28730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434" name="Rechthoek 433">
              <a:extLst>
                <a:ext uri="{FF2B5EF4-FFF2-40B4-BE49-F238E27FC236}">
                  <a16:creationId xmlns:a16="http://schemas.microsoft.com/office/drawing/2014/main" id="{F060B8E5-B62B-4744-A50E-5445B2A8BBDF}"/>
                </a:ext>
              </a:extLst>
            </p:cNvPr>
            <p:cNvSpPr/>
            <p:nvPr userDrawn="1"/>
          </p:nvSpPr>
          <p:spPr>
            <a:xfrm>
              <a:off x="-3319415" y="2873059"/>
              <a:ext cx="2949220" cy="180000"/>
            </a:xfrm>
            <a:prstGeom prst="rect">
              <a:avLst/>
            </a:prstGeom>
            <a:noFill/>
            <a:ln w="25400" cap="flat" cmpd="sng" algn="ctr">
              <a:noFill/>
              <a:prstDash val="solid"/>
            </a:ln>
            <a:effectLst/>
          </p:spPr>
          <p:txBody>
            <a:bodyPr lIns="0" tIns="0" rIns="0" bIns="0" rtlCol="0" anchor="ctr"/>
            <a:lstStyle/>
            <a:p>
              <a:pPr marL="0" marR="0" lvl="4" indent="0" algn="l" defTabSz="914400" rtl="0" eaLnBrk="1" fontAlgn="auto" latinLnBrk="0" hangingPunct="1">
                <a:lnSpc>
                  <a:spcPct val="90000"/>
                </a:lnSpc>
                <a:spcBef>
                  <a:spcPts val="400"/>
                </a:spcBef>
                <a:spcAft>
                  <a:spcPts val="600"/>
                </a:spcAft>
                <a:buClrTx/>
                <a:buSzTx/>
                <a:buFont typeface="Arial" panose="020B0604020202020204" pitchFamily="34" charset="0"/>
                <a:buNone/>
                <a:tabLst/>
                <a:defRPr/>
              </a:pPr>
              <a:r>
                <a:rPr kumimoji="0" lang="nl-NL" sz="1600" b="1" i="0" u="none" strike="noStrike" kern="1200" cap="none" spc="0" normalizeH="0" baseline="0" noProof="0" dirty="0">
                  <a:ln>
                    <a:noFill/>
                  </a:ln>
                  <a:solidFill>
                    <a:schemeClr val="accent2"/>
                  </a:solidFill>
                  <a:effectLst/>
                  <a:uLnTx/>
                  <a:uFillTx/>
                  <a:latin typeface="Calibri"/>
                  <a:ea typeface="+mn-ea"/>
                  <a:cs typeface="+mn-cs"/>
                </a:rPr>
                <a:t>Subtitel #1</a:t>
              </a:r>
            </a:p>
          </p:txBody>
        </p:sp>
        <p:sp>
          <p:nvSpPr>
            <p:cNvPr id="435" name="Ovaal 434">
              <a:extLst>
                <a:ext uri="{FF2B5EF4-FFF2-40B4-BE49-F238E27FC236}">
                  <a16:creationId xmlns:a16="http://schemas.microsoft.com/office/drawing/2014/main" id="{DB6CDDA8-251C-4451-9D9B-48B73E878C4A}"/>
                </a:ext>
              </a:extLst>
            </p:cNvPr>
            <p:cNvSpPr/>
            <p:nvPr userDrawn="1"/>
          </p:nvSpPr>
          <p:spPr>
            <a:xfrm>
              <a:off x="-3604183" y="31694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36" name="Rechthoek 435">
              <a:extLst>
                <a:ext uri="{FF2B5EF4-FFF2-40B4-BE49-F238E27FC236}">
                  <a16:creationId xmlns:a16="http://schemas.microsoft.com/office/drawing/2014/main" id="{2A774673-4A51-44B5-B579-F95D502985FA}"/>
                </a:ext>
              </a:extLst>
            </p:cNvPr>
            <p:cNvSpPr/>
            <p:nvPr userDrawn="1"/>
          </p:nvSpPr>
          <p:spPr>
            <a:xfrm>
              <a:off x="-3319415" y="3465819"/>
              <a:ext cx="2949220" cy="180000"/>
            </a:xfrm>
            <a:prstGeom prst="rect">
              <a:avLst/>
            </a:prstGeom>
            <a:noFill/>
            <a:ln w="25400" cap="flat" cmpd="sng" algn="ctr">
              <a:noFill/>
              <a:prstDash val="solid"/>
            </a:ln>
            <a:effectLst/>
          </p:spPr>
          <p:txBody>
            <a:bodyPr lIns="0" tIns="0" rIns="0" bIns="0" rtlCol="0" anchor="ctr"/>
            <a:lstStyle/>
            <a:p>
              <a:pPr marL="268288" marR="0" lvl="6" indent="-268288" algn="l" defTabSz="914400" rtl="0" eaLnBrk="1" fontAlgn="auto" latinLnBrk="0" hangingPunct="1">
                <a:lnSpc>
                  <a:spcPct val="90000"/>
                </a:lnSpc>
                <a:spcBef>
                  <a:spcPts val="400"/>
                </a:spcBef>
                <a:spcAft>
                  <a:spcPts val="400"/>
                </a:spcAft>
                <a:buClr>
                  <a:srgbClr val="003D80"/>
                </a:buClr>
                <a:buSzTx/>
                <a:buFont typeface="+mj-lt"/>
                <a:buAutoNum type="arabi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Numerieke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437" name="Ovaal 436">
              <a:extLst>
                <a:ext uri="{FF2B5EF4-FFF2-40B4-BE49-F238E27FC236}">
                  <a16:creationId xmlns:a16="http://schemas.microsoft.com/office/drawing/2014/main" id="{565F1FFE-7BDE-4F4F-BAEB-3AF31E28442D}"/>
                </a:ext>
              </a:extLst>
            </p:cNvPr>
            <p:cNvSpPr/>
            <p:nvPr userDrawn="1"/>
          </p:nvSpPr>
          <p:spPr>
            <a:xfrm>
              <a:off x="-3604183" y="34658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38" name="Rechthoek 437">
              <a:extLst>
                <a:ext uri="{FF2B5EF4-FFF2-40B4-BE49-F238E27FC236}">
                  <a16:creationId xmlns:a16="http://schemas.microsoft.com/office/drawing/2014/main" id="{1009EA22-6FF1-4CF5-8010-C69659D5C1BB}"/>
                </a:ext>
              </a:extLst>
            </p:cNvPr>
            <p:cNvSpPr/>
            <p:nvPr userDrawn="1"/>
          </p:nvSpPr>
          <p:spPr>
            <a:xfrm>
              <a:off x="-3325830" y="3762199"/>
              <a:ext cx="2949220" cy="180000"/>
            </a:xfrm>
            <a:prstGeom prst="rect">
              <a:avLst/>
            </a:prstGeom>
            <a:noFill/>
            <a:ln w="25400" cap="flat" cmpd="sng" algn="ctr">
              <a:noFill/>
              <a:prstDash val="solid"/>
            </a:ln>
            <a:effectLst/>
          </p:spPr>
          <p:txBody>
            <a:bodyPr lIns="0" tIns="0" rIns="0" bIns="0" rtlCol="0" anchor="ctr"/>
            <a:lstStyle/>
            <a:p>
              <a:pPr marL="536575" marR="0" lvl="7" indent="-268288" algn="l" defTabSz="914400" rtl="0" eaLnBrk="1" fontAlgn="auto" latinLnBrk="0" hangingPunct="1">
                <a:lnSpc>
                  <a:spcPct val="90000"/>
                </a:lnSpc>
                <a:spcBef>
                  <a:spcPts val="400"/>
                </a:spcBef>
                <a:spcAft>
                  <a:spcPts val="400"/>
                </a:spcAft>
                <a:buClr>
                  <a:srgbClr val="003D80"/>
                </a:buClr>
                <a:buSzTx/>
                <a:buFont typeface="+mj-lt"/>
                <a:buAutoNum type="alphaL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Alfabetische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439" name="Ovaal 438">
              <a:extLst>
                <a:ext uri="{FF2B5EF4-FFF2-40B4-BE49-F238E27FC236}">
                  <a16:creationId xmlns:a16="http://schemas.microsoft.com/office/drawing/2014/main" id="{21CC006D-9002-47CF-B598-F439E8F3A5F7}"/>
                </a:ext>
              </a:extLst>
            </p:cNvPr>
            <p:cNvSpPr/>
            <p:nvPr userDrawn="1"/>
          </p:nvSpPr>
          <p:spPr>
            <a:xfrm>
              <a:off x="-3604183" y="37621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40" name="Rechthoek 439">
              <a:extLst>
                <a:ext uri="{FF2B5EF4-FFF2-40B4-BE49-F238E27FC236}">
                  <a16:creationId xmlns:a16="http://schemas.microsoft.com/office/drawing/2014/main" id="{864C2878-81B3-41FB-BAB0-86780599AD1D}"/>
                </a:ext>
              </a:extLst>
            </p:cNvPr>
            <p:cNvSpPr/>
            <p:nvPr userDrawn="1"/>
          </p:nvSpPr>
          <p:spPr>
            <a:xfrm>
              <a:off x="-3319415" y="4058578"/>
              <a:ext cx="2949220" cy="180000"/>
            </a:xfrm>
            <a:prstGeom prst="rect">
              <a:avLst/>
            </a:prstGeom>
            <a:noFill/>
            <a:ln w="25400" cap="flat" cmpd="sng" algn="ctr">
              <a:noFill/>
              <a:prstDash val="solid"/>
            </a:ln>
            <a:effectLst/>
          </p:spPr>
          <p:txBody>
            <a:bodyPr lIns="0" tIns="0" rIns="0" bIns="0" rtlCol="0" anchor="ctr"/>
            <a:lstStyle/>
            <a:p>
              <a:pPr marL="176213" marR="0" lvl="8" indent="-176213" algn="l" defTabSz="914400" rtl="0" eaLnBrk="1" fontAlgn="auto" latinLnBrk="0" hangingPunct="1">
                <a:lnSpc>
                  <a:spcPct val="90000"/>
                </a:lnSpc>
                <a:spcBef>
                  <a:spcPts val="600"/>
                </a:spcBef>
                <a:spcAft>
                  <a:spcPts val="300"/>
                </a:spcAft>
                <a:buClr>
                  <a:srgbClr val="FFCD00"/>
                </a:buClr>
                <a:buSzPct val="85000"/>
                <a:buFontTx/>
                <a:buBlip>
                  <a:blip r:embed="rId2"/>
                </a:buBlip>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Vinkje</a:t>
              </a:r>
            </a:p>
          </p:txBody>
        </p:sp>
        <p:sp>
          <p:nvSpPr>
            <p:cNvPr id="441" name="Ovaal 440">
              <a:extLst>
                <a:ext uri="{FF2B5EF4-FFF2-40B4-BE49-F238E27FC236}">
                  <a16:creationId xmlns:a16="http://schemas.microsoft.com/office/drawing/2014/main" id="{E9DE7C7B-2045-4356-84C9-B07D16687BC1}"/>
                </a:ext>
              </a:extLst>
            </p:cNvPr>
            <p:cNvSpPr/>
            <p:nvPr userDrawn="1"/>
          </p:nvSpPr>
          <p:spPr>
            <a:xfrm>
              <a:off x="-3604183" y="405857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42" name="Rechthoek 441">
              <a:extLst>
                <a:ext uri="{FF2B5EF4-FFF2-40B4-BE49-F238E27FC236}">
                  <a16:creationId xmlns:a16="http://schemas.microsoft.com/office/drawing/2014/main" id="{619A39C2-224A-420F-8E9C-9BF79ED2A718}"/>
                </a:ext>
              </a:extLst>
            </p:cNvPr>
            <p:cNvSpPr/>
            <p:nvPr userDrawn="1"/>
          </p:nvSpPr>
          <p:spPr>
            <a:xfrm>
              <a:off x="-3319415" y="3169439"/>
              <a:ext cx="2949220" cy="180000"/>
            </a:xfrm>
            <a:prstGeom prst="rect">
              <a:avLst/>
            </a:prstGeom>
            <a:noFill/>
            <a:ln w="25400" cap="flat" cmpd="sng" algn="ctr">
              <a:noFill/>
              <a:prstDash val="solid"/>
            </a:ln>
            <a:effectLst/>
          </p:spPr>
          <p:txBody>
            <a:bodyPr lIns="0" tIns="0" rIns="0" bIns="0" rtlCol="0" anchor="ctr"/>
            <a:lstStyle/>
            <a:p>
              <a:pPr marL="0" marR="0" lvl="5" indent="0" algn="l" defTabSz="914400" rtl="0" eaLnBrk="1" fontAlgn="auto" latinLnBrk="0" hangingPunct="1">
                <a:lnSpc>
                  <a:spcPct val="90000"/>
                </a:lnSpc>
                <a:spcBef>
                  <a:spcPts val="1200"/>
                </a:spcBef>
                <a:spcAft>
                  <a:spcPts val="400"/>
                </a:spcAft>
                <a:buClr>
                  <a:srgbClr val="FFCD00"/>
                </a:buClr>
                <a:buSzTx/>
                <a:buFont typeface="Arial" panose="020B0604020202020204" pitchFamily="34" charset="0"/>
                <a:buNone/>
                <a:tabLst/>
                <a:defRPr/>
              </a:pPr>
              <a:r>
                <a:rPr kumimoji="0" lang="nl-NL" sz="1600" b="1" i="0" u="none" strike="noStrike" kern="1200" cap="none" spc="0" normalizeH="0" baseline="0" noProof="0" dirty="0">
                  <a:ln>
                    <a:noFill/>
                  </a:ln>
                  <a:solidFill>
                    <a:srgbClr val="003D80"/>
                  </a:solidFill>
                  <a:effectLst/>
                  <a:uLnTx/>
                  <a:uFillTx/>
                  <a:latin typeface="Calibri"/>
                  <a:ea typeface="+mn-ea"/>
                  <a:cs typeface="+mn-cs"/>
                </a:rPr>
                <a:t>Alt. subtitel #2</a:t>
              </a:r>
            </a:p>
          </p:txBody>
        </p:sp>
        <p:grpSp>
          <p:nvGrpSpPr>
            <p:cNvPr id="443" name="VOORBEELD">
              <a:extLst>
                <a:ext uri="{FF2B5EF4-FFF2-40B4-BE49-F238E27FC236}">
                  <a16:creationId xmlns:a16="http://schemas.microsoft.com/office/drawing/2014/main" id="{39C0046C-631B-4552-A561-81F8510A4CCB}"/>
                </a:ext>
              </a:extLst>
            </p:cNvPr>
            <p:cNvGrpSpPr/>
            <p:nvPr userDrawn="1"/>
          </p:nvGrpSpPr>
          <p:grpSpPr>
            <a:xfrm>
              <a:off x="-3605171" y="458674"/>
              <a:ext cx="3234311" cy="558875"/>
              <a:chOff x="-3605171" y="458674"/>
              <a:chExt cx="3234311" cy="558875"/>
            </a:xfrm>
          </p:grpSpPr>
          <p:sp>
            <p:nvSpPr>
              <p:cNvPr id="445" name="Rechthoek 444">
                <a:extLst>
                  <a:ext uri="{FF2B5EF4-FFF2-40B4-BE49-F238E27FC236}">
                    <a16:creationId xmlns:a16="http://schemas.microsoft.com/office/drawing/2014/main" id="{65616AC5-C7B3-481C-95E4-585DCED7BAF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446" name="Rechthoek 445">
                <a:extLst>
                  <a:ext uri="{FF2B5EF4-FFF2-40B4-BE49-F238E27FC236}">
                    <a16:creationId xmlns:a16="http://schemas.microsoft.com/office/drawing/2014/main" id="{446E536D-9C01-4D0A-BE35-B4DFBC9B32C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447" name="Groep 446">
                <a:extLst>
                  <a:ext uri="{FF2B5EF4-FFF2-40B4-BE49-F238E27FC236}">
                    <a16:creationId xmlns:a16="http://schemas.microsoft.com/office/drawing/2014/main" id="{45587928-C66F-4796-B3C5-979B56FFCDBA}"/>
                  </a:ext>
                </a:extLst>
              </p:cNvPr>
              <p:cNvGrpSpPr/>
              <p:nvPr userDrawn="1"/>
            </p:nvGrpSpPr>
            <p:grpSpPr>
              <a:xfrm>
                <a:off x="-3386247" y="830871"/>
                <a:ext cx="139423" cy="109566"/>
                <a:chOff x="-2866744" y="827071"/>
                <a:chExt cx="168701" cy="132575"/>
              </a:xfrm>
            </p:grpSpPr>
            <p:grpSp>
              <p:nvGrpSpPr>
                <p:cNvPr id="478" name="Groep 477">
                  <a:extLst>
                    <a:ext uri="{FF2B5EF4-FFF2-40B4-BE49-F238E27FC236}">
                      <a16:creationId xmlns:a16="http://schemas.microsoft.com/office/drawing/2014/main" id="{2E725408-8E73-4DE6-A88D-E5714950F4FE}"/>
                    </a:ext>
                  </a:extLst>
                </p:cNvPr>
                <p:cNvGrpSpPr/>
                <p:nvPr userDrawn="1"/>
              </p:nvGrpSpPr>
              <p:grpSpPr>
                <a:xfrm>
                  <a:off x="-2866744" y="827071"/>
                  <a:ext cx="168701" cy="132575"/>
                  <a:chOff x="-2866744" y="827071"/>
                  <a:chExt cx="168701" cy="132575"/>
                </a:xfrm>
              </p:grpSpPr>
              <p:cxnSp>
                <p:nvCxnSpPr>
                  <p:cNvPr id="480" name="Rechte verbindingslijn 479">
                    <a:extLst>
                      <a:ext uri="{FF2B5EF4-FFF2-40B4-BE49-F238E27FC236}">
                        <a16:creationId xmlns:a16="http://schemas.microsoft.com/office/drawing/2014/main" id="{D34BA7C3-5B18-427F-80AC-B3974ED1B32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481" name="Rechte verbindingslijn 480">
                    <a:extLst>
                      <a:ext uri="{FF2B5EF4-FFF2-40B4-BE49-F238E27FC236}">
                        <a16:creationId xmlns:a16="http://schemas.microsoft.com/office/drawing/2014/main" id="{57AB4892-E102-4282-BF87-8BB0CA3C8C4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482" name="Rechte verbindingslijn 481">
                    <a:extLst>
                      <a:ext uri="{FF2B5EF4-FFF2-40B4-BE49-F238E27FC236}">
                        <a16:creationId xmlns:a16="http://schemas.microsoft.com/office/drawing/2014/main" id="{6F0B42E2-BDA2-4F99-A7F7-C488FE224DB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483" name="Rechte verbindingslijn 482">
                    <a:extLst>
                      <a:ext uri="{FF2B5EF4-FFF2-40B4-BE49-F238E27FC236}">
                        <a16:creationId xmlns:a16="http://schemas.microsoft.com/office/drawing/2014/main" id="{803FF97B-97AD-4C28-8BDB-F75205E6807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484" name="Rechte verbindingslijn 483">
                    <a:extLst>
                      <a:ext uri="{FF2B5EF4-FFF2-40B4-BE49-F238E27FC236}">
                        <a16:creationId xmlns:a16="http://schemas.microsoft.com/office/drawing/2014/main" id="{14950533-E0FC-4F4C-B956-FC2B749BEC3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479" name="Pijl: rechts 478">
                  <a:extLst>
                    <a:ext uri="{FF2B5EF4-FFF2-40B4-BE49-F238E27FC236}">
                      <a16:creationId xmlns:a16="http://schemas.microsoft.com/office/drawing/2014/main" id="{D40681DE-E6E1-4757-8AE0-26BB064A53A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48" name="Groep 447">
                <a:extLst>
                  <a:ext uri="{FF2B5EF4-FFF2-40B4-BE49-F238E27FC236}">
                    <a16:creationId xmlns:a16="http://schemas.microsoft.com/office/drawing/2014/main" id="{71EF41F2-90FC-492A-BE9E-6802868DA312}"/>
                  </a:ext>
                </a:extLst>
              </p:cNvPr>
              <p:cNvGrpSpPr/>
              <p:nvPr userDrawn="1"/>
            </p:nvGrpSpPr>
            <p:grpSpPr>
              <a:xfrm>
                <a:off x="-3605171" y="830871"/>
                <a:ext cx="139423" cy="109566"/>
                <a:chOff x="-2866744" y="518074"/>
                <a:chExt cx="168701" cy="132575"/>
              </a:xfrm>
            </p:grpSpPr>
            <p:grpSp>
              <p:nvGrpSpPr>
                <p:cNvPr id="471" name="Groep 470">
                  <a:extLst>
                    <a:ext uri="{FF2B5EF4-FFF2-40B4-BE49-F238E27FC236}">
                      <a16:creationId xmlns:a16="http://schemas.microsoft.com/office/drawing/2014/main" id="{17F58709-432C-4A99-88CD-65084E331D8A}"/>
                    </a:ext>
                  </a:extLst>
                </p:cNvPr>
                <p:cNvGrpSpPr/>
                <p:nvPr userDrawn="1"/>
              </p:nvGrpSpPr>
              <p:grpSpPr>
                <a:xfrm>
                  <a:off x="-2866744" y="518074"/>
                  <a:ext cx="168701" cy="132575"/>
                  <a:chOff x="-2866744" y="518074"/>
                  <a:chExt cx="168701" cy="132575"/>
                </a:xfrm>
              </p:grpSpPr>
              <p:cxnSp>
                <p:nvCxnSpPr>
                  <p:cNvPr id="473" name="Rechte verbindingslijn 472">
                    <a:extLst>
                      <a:ext uri="{FF2B5EF4-FFF2-40B4-BE49-F238E27FC236}">
                        <a16:creationId xmlns:a16="http://schemas.microsoft.com/office/drawing/2014/main" id="{29EDFFBF-1099-4C9B-93D5-3514C7B580A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74" name="Rechte verbindingslijn 473">
                    <a:extLst>
                      <a:ext uri="{FF2B5EF4-FFF2-40B4-BE49-F238E27FC236}">
                        <a16:creationId xmlns:a16="http://schemas.microsoft.com/office/drawing/2014/main" id="{6FFC97A9-6167-49F0-B878-C7F0890002B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75" name="Rechte verbindingslijn 474">
                    <a:extLst>
                      <a:ext uri="{FF2B5EF4-FFF2-40B4-BE49-F238E27FC236}">
                        <a16:creationId xmlns:a16="http://schemas.microsoft.com/office/drawing/2014/main" id="{7CF64D31-0ABB-43DD-B722-85A18FF4A5A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76" name="Rechte verbindingslijn 475">
                    <a:extLst>
                      <a:ext uri="{FF2B5EF4-FFF2-40B4-BE49-F238E27FC236}">
                        <a16:creationId xmlns:a16="http://schemas.microsoft.com/office/drawing/2014/main" id="{A6033886-3420-4DD0-B9BF-4EA775431D8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477" name="Rechte verbindingslijn 476">
                    <a:extLst>
                      <a:ext uri="{FF2B5EF4-FFF2-40B4-BE49-F238E27FC236}">
                        <a16:creationId xmlns:a16="http://schemas.microsoft.com/office/drawing/2014/main" id="{A016E753-54C1-4693-9A85-0661E593549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72" name="Pijl: rechts 471">
                  <a:extLst>
                    <a:ext uri="{FF2B5EF4-FFF2-40B4-BE49-F238E27FC236}">
                      <a16:creationId xmlns:a16="http://schemas.microsoft.com/office/drawing/2014/main" id="{CB551399-E033-4CA3-9DAE-5A2DA021088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49" name="Rechte verbindingslijn 448">
                <a:extLst>
                  <a:ext uri="{FF2B5EF4-FFF2-40B4-BE49-F238E27FC236}">
                    <a16:creationId xmlns:a16="http://schemas.microsoft.com/office/drawing/2014/main" id="{7EF144D9-7F3D-4244-A633-F0BFAAA6576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50" name="Rechte verbindingslijn 449">
                <a:extLst>
                  <a:ext uri="{FF2B5EF4-FFF2-40B4-BE49-F238E27FC236}">
                    <a16:creationId xmlns:a16="http://schemas.microsoft.com/office/drawing/2014/main" id="{A6480AD7-7C00-496B-B383-598BD4FEF88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51" name="Rechthoek 450">
                <a:extLst>
                  <a:ext uri="{FF2B5EF4-FFF2-40B4-BE49-F238E27FC236}">
                    <a16:creationId xmlns:a16="http://schemas.microsoft.com/office/drawing/2014/main" id="{55CCD7C3-919D-4A58-8E14-4CD1C0439BC4}"/>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52" name="Rechthoek 451">
                <a:extLst>
                  <a:ext uri="{FF2B5EF4-FFF2-40B4-BE49-F238E27FC236}">
                    <a16:creationId xmlns:a16="http://schemas.microsoft.com/office/drawing/2014/main" id="{5876D6F4-3656-49FB-A214-B9CB57E6B83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53" name="Groep 452">
                <a:extLst>
                  <a:ext uri="{FF2B5EF4-FFF2-40B4-BE49-F238E27FC236}">
                    <a16:creationId xmlns:a16="http://schemas.microsoft.com/office/drawing/2014/main" id="{E3F3DE14-6D40-460D-A3E2-DE4AFD3600B4}"/>
                  </a:ext>
                </a:extLst>
              </p:cNvPr>
              <p:cNvGrpSpPr/>
              <p:nvPr userDrawn="1"/>
            </p:nvGrpSpPr>
            <p:grpSpPr>
              <a:xfrm>
                <a:off x="-2916763" y="769168"/>
                <a:ext cx="268738" cy="248381"/>
                <a:chOff x="-2916763" y="769168"/>
                <a:chExt cx="268738" cy="248381"/>
              </a:xfrm>
            </p:grpSpPr>
            <p:sp>
              <p:nvSpPr>
                <p:cNvPr id="463" name="Rechthoek 462">
                  <a:extLst>
                    <a:ext uri="{FF2B5EF4-FFF2-40B4-BE49-F238E27FC236}">
                      <a16:creationId xmlns:a16="http://schemas.microsoft.com/office/drawing/2014/main" id="{3065C64F-A7AA-4281-AD93-63DCF194CE3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64" name="Groep 463">
                  <a:extLst>
                    <a:ext uri="{FF2B5EF4-FFF2-40B4-BE49-F238E27FC236}">
                      <a16:creationId xmlns:a16="http://schemas.microsoft.com/office/drawing/2014/main" id="{0874E3DB-6846-4216-803E-AD724B844FD8}"/>
                    </a:ext>
                  </a:extLst>
                </p:cNvPr>
                <p:cNvGrpSpPr/>
                <p:nvPr userDrawn="1"/>
              </p:nvGrpSpPr>
              <p:grpSpPr>
                <a:xfrm>
                  <a:off x="-2866744" y="827071"/>
                  <a:ext cx="168701" cy="132575"/>
                  <a:chOff x="-2866744" y="827071"/>
                  <a:chExt cx="168701" cy="132575"/>
                </a:xfrm>
              </p:grpSpPr>
              <p:cxnSp>
                <p:nvCxnSpPr>
                  <p:cNvPr id="466" name="Rechte verbindingslijn 465">
                    <a:extLst>
                      <a:ext uri="{FF2B5EF4-FFF2-40B4-BE49-F238E27FC236}">
                        <a16:creationId xmlns:a16="http://schemas.microsoft.com/office/drawing/2014/main" id="{C278C49F-4F39-485A-9C8B-A85C4BE63BF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467" name="Rechte verbindingslijn 466">
                    <a:extLst>
                      <a:ext uri="{FF2B5EF4-FFF2-40B4-BE49-F238E27FC236}">
                        <a16:creationId xmlns:a16="http://schemas.microsoft.com/office/drawing/2014/main" id="{77D05D1B-E008-4EAC-8509-3A360F8A801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468" name="Rechte verbindingslijn 467">
                    <a:extLst>
                      <a:ext uri="{FF2B5EF4-FFF2-40B4-BE49-F238E27FC236}">
                        <a16:creationId xmlns:a16="http://schemas.microsoft.com/office/drawing/2014/main" id="{AD6FDC5E-8276-45CE-B1D3-FA947B83B90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469" name="Rechte verbindingslijn 468">
                    <a:extLst>
                      <a:ext uri="{FF2B5EF4-FFF2-40B4-BE49-F238E27FC236}">
                        <a16:creationId xmlns:a16="http://schemas.microsoft.com/office/drawing/2014/main" id="{DFB5CF11-C518-40A4-8286-FEC0261CA55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470" name="Rechte verbindingslijn 469">
                    <a:extLst>
                      <a:ext uri="{FF2B5EF4-FFF2-40B4-BE49-F238E27FC236}">
                        <a16:creationId xmlns:a16="http://schemas.microsoft.com/office/drawing/2014/main" id="{CF0331D3-FE3F-4E88-B9C1-2C73503067B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465" name="Pijl: rechts 464">
                  <a:extLst>
                    <a:ext uri="{FF2B5EF4-FFF2-40B4-BE49-F238E27FC236}">
                      <a16:creationId xmlns:a16="http://schemas.microsoft.com/office/drawing/2014/main" id="{8BFCD608-1FA2-4BD0-B882-DCE58A62969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4" name="Groep 453">
                <a:extLst>
                  <a:ext uri="{FF2B5EF4-FFF2-40B4-BE49-F238E27FC236}">
                    <a16:creationId xmlns:a16="http://schemas.microsoft.com/office/drawing/2014/main" id="{78F356A3-6452-4C04-BC0D-EE158970D7D2}"/>
                  </a:ext>
                </a:extLst>
              </p:cNvPr>
              <p:cNvGrpSpPr/>
              <p:nvPr userDrawn="1"/>
            </p:nvGrpSpPr>
            <p:grpSpPr>
              <a:xfrm>
                <a:off x="-2916763" y="460171"/>
                <a:ext cx="268738" cy="248381"/>
                <a:chOff x="-2916763" y="460171"/>
                <a:chExt cx="268738" cy="248381"/>
              </a:xfrm>
            </p:grpSpPr>
            <p:sp>
              <p:nvSpPr>
                <p:cNvPr id="455" name="Rechthoek 454">
                  <a:extLst>
                    <a:ext uri="{FF2B5EF4-FFF2-40B4-BE49-F238E27FC236}">
                      <a16:creationId xmlns:a16="http://schemas.microsoft.com/office/drawing/2014/main" id="{8E6EE7BB-3F5B-4C5C-8D45-56C11FCE1AD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56" name="Groep 455">
                  <a:extLst>
                    <a:ext uri="{FF2B5EF4-FFF2-40B4-BE49-F238E27FC236}">
                      <a16:creationId xmlns:a16="http://schemas.microsoft.com/office/drawing/2014/main" id="{D0D0D5D0-BCF0-44E6-9BB2-985A6B365643}"/>
                    </a:ext>
                  </a:extLst>
                </p:cNvPr>
                <p:cNvGrpSpPr/>
                <p:nvPr userDrawn="1"/>
              </p:nvGrpSpPr>
              <p:grpSpPr>
                <a:xfrm>
                  <a:off x="-2866744" y="518074"/>
                  <a:ext cx="168701" cy="132575"/>
                  <a:chOff x="-2866744" y="518074"/>
                  <a:chExt cx="168701" cy="132575"/>
                </a:xfrm>
              </p:grpSpPr>
              <p:cxnSp>
                <p:nvCxnSpPr>
                  <p:cNvPr id="458" name="Rechte verbindingslijn 457">
                    <a:extLst>
                      <a:ext uri="{FF2B5EF4-FFF2-40B4-BE49-F238E27FC236}">
                        <a16:creationId xmlns:a16="http://schemas.microsoft.com/office/drawing/2014/main" id="{D3105222-8F02-4503-A677-F2210B4592C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59" name="Rechte verbindingslijn 458">
                    <a:extLst>
                      <a:ext uri="{FF2B5EF4-FFF2-40B4-BE49-F238E27FC236}">
                        <a16:creationId xmlns:a16="http://schemas.microsoft.com/office/drawing/2014/main" id="{438A1202-16F2-45C3-BD53-F6608652ECD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60" name="Rechte verbindingslijn 459">
                    <a:extLst>
                      <a:ext uri="{FF2B5EF4-FFF2-40B4-BE49-F238E27FC236}">
                        <a16:creationId xmlns:a16="http://schemas.microsoft.com/office/drawing/2014/main" id="{CE093CEF-5362-4E2D-9FA9-278F24CA998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61" name="Rechte verbindingslijn 460">
                    <a:extLst>
                      <a:ext uri="{FF2B5EF4-FFF2-40B4-BE49-F238E27FC236}">
                        <a16:creationId xmlns:a16="http://schemas.microsoft.com/office/drawing/2014/main" id="{530EBBDE-1CFC-4B03-9AFD-116AE21C286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462" name="Rechte verbindingslijn 461">
                    <a:extLst>
                      <a:ext uri="{FF2B5EF4-FFF2-40B4-BE49-F238E27FC236}">
                        <a16:creationId xmlns:a16="http://schemas.microsoft.com/office/drawing/2014/main" id="{250958C5-5266-4906-8424-332D9A1EA39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57" name="Pijl: rechts 456">
                  <a:extLst>
                    <a:ext uri="{FF2B5EF4-FFF2-40B4-BE49-F238E27FC236}">
                      <a16:creationId xmlns:a16="http://schemas.microsoft.com/office/drawing/2014/main" id="{98527881-772E-4146-99AF-E368D876254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445475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KST EN GRAFIEK 2x">
    <p:spTree>
      <p:nvGrpSpPr>
        <p:cNvPr id="1" name=""/>
        <p:cNvGrpSpPr/>
        <p:nvPr/>
      </p:nvGrpSpPr>
      <p:grpSpPr>
        <a:xfrm>
          <a:off x="0" y="0"/>
          <a:ext cx="0" cy="0"/>
          <a:chOff x="0" y="0"/>
          <a:chExt cx="0" cy="0"/>
        </a:xfrm>
      </p:grpSpPr>
      <p:sp>
        <p:nvSpPr>
          <p:cNvPr id="190" name="Rechthoek 189">
            <a:extLst>
              <a:ext uri="{FF2B5EF4-FFF2-40B4-BE49-F238E27FC236}">
                <a16:creationId xmlns:a16="http://schemas.microsoft.com/office/drawing/2014/main" id="{DF79605E-FDA2-4399-9D7F-1182C97AEDDB}"/>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nvGrpSpPr>
          <p:cNvPr id="131" name="INSTRUCTIE">
            <a:extLst>
              <a:ext uri="{FF2B5EF4-FFF2-40B4-BE49-F238E27FC236}">
                <a16:creationId xmlns:a16="http://schemas.microsoft.com/office/drawing/2014/main" id="{A9A558F8-CE8A-4F8D-B8BE-214BC855D605}"/>
              </a:ext>
            </a:extLst>
          </p:cNvPr>
          <p:cNvGrpSpPr/>
          <p:nvPr userDrawn="1"/>
        </p:nvGrpSpPr>
        <p:grpSpPr>
          <a:xfrm>
            <a:off x="12377867" y="1"/>
            <a:ext cx="3593091" cy="5328246"/>
            <a:chOff x="12377867" y="1"/>
            <a:chExt cx="3593091" cy="5328246"/>
          </a:xfrm>
        </p:grpSpPr>
        <p:sp>
          <p:nvSpPr>
            <p:cNvPr id="135" name="Rechthoek 134">
              <a:extLst>
                <a:ext uri="{FF2B5EF4-FFF2-40B4-BE49-F238E27FC236}">
                  <a16:creationId xmlns:a16="http://schemas.microsoft.com/office/drawing/2014/main" id="{7D85C97B-0354-46CA-9A1A-CC23BB9A8232}"/>
                </a:ext>
              </a:extLst>
            </p:cNvPr>
            <p:cNvSpPr/>
            <p:nvPr userDrawn="1"/>
          </p:nvSpPr>
          <p:spPr>
            <a:xfrm>
              <a:off x="12377867" y="3575647"/>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136" name="Ovaal 135">
              <a:extLst>
                <a:ext uri="{FF2B5EF4-FFF2-40B4-BE49-F238E27FC236}">
                  <a16:creationId xmlns:a16="http://schemas.microsoft.com/office/drawing/2014/main" id="{38D66404-D346-4640-B91C-1C23A9147C2C}"/>
                </a:ext>
              </a:extLst>
            </p:cNvPr>
            <p:cNvSpPr/>
            <p:nvPr userDrawn="1"/>
          </p:nvSpPr>
          <p:spPr>
            <a:xfrm>
              <a:off x="12560445" y="404024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7" name="Rechthoek 136">
              <a:extLst>
                <a:ext uri="{FF2B5EF4-FFF2-40B4-BE49-F238E27FC236}">
                  <a16:creationId xmlns:a16="http://schemas.microsoft.com/office/drawing/2014/main" id="{C9468775-9536-4814-B29C-ECF62D46CE0D}"/>
                </a:ext>
              </a:extLst>
            </p:cNvPr>
            <p:cNvSpPr/>
            <p:nvPr userDrawn="1"/>
          </p:nvSpPr>
          <p:spPr>
            <a:xfrm>
              <a:off x="12844617" y="4040246"/>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38" name="Groep 137">
              <a:extLst>
                <a:ext uri="{FF2B5EF4-FFF2-40B4-BE49-F238E27FC236}">
                  <a16:creationId xmlns:a16="http://schemas.microsoft.com/office/drawing/2014/main" id="{AE9D2549-9797-4C34-B4B4-3B0BD1BDF329}"/>
                </a:ext>
              </a:extLst>
            </p:cNvPr>
            <p:cNvGrpSpPr/>
            <p:nvPr userDrawn="1"/>
          </p:nvGrpSpPr>
          <p:grpSpPr>
            <a:xfrm>
              <a:off x="12849211" y="4480038"/>
              <a:ext cx="1495189" cy="563933"/>
              <a:chOff x="-3314821" y="3310415"/>
              <a:chExt cx="1495189" cy="563933"/>
            </a:xfrm>
          </p:grpSpPr>
          <p:sp>
            <p:nvSpPr>
              <p:cNvPr id="158" name="Rechthoek 157">
                <a:extLst>
                  <a:ext uri="{FF2B5EF4-FFF2-40B4-BE49-F238E27FC236}">
                    <a16:creationId xmlns:a16="http://schemas.microsoft.com/office/drawing/2014/main" id="{FFD7E50C-9494-4203-95AF-BA660AC42BA2}"/>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59" name="Rechthoek 158">
                <a:extLst>
                  <a:ext uri="{FF2B5EF4-FFF2-40B4-BE49-F238E27FC236}">
                    <a16:creationId xmlns:a16="http://schemas.microsoft.com/office/drawing/2014/main" id="{49C36E15-303D-4899-AE56-BBB2C9E9AA74}"/>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60" name="Tekstvak 159">
                <a:extLst>
                  <a:ext uri="{FF2B5EF4-FFF2-40B4-BE49-F238E27FC236}">
                    <a16:creationId xmlns:a16="http://schemas.microsoft.com/office/drawing/2014/main" id="{336F3EFF-27B9-4FA0-968C-CCA12F581578}"/>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61" name="Tekstvak 160">
                <a:extLst>
                  <a:ext uri="{FF2B5EF4-FFF2-40B4-BE49-F238E27FC236}">
                    <a16:creationId xmlns:a16="http://schemas.microsoft.com/office/drawing/2014/main" id="{D76F82A7-5D44-4BFB-9F93-4189303EB987}"/>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62" name="Vrije vorm: vorm 161">
                <a:extLst>
                  <a:ext uri="{FF2B5EF4-FFF2-40B4-BE49-F238E27FC236}">
                    <a16:creationId xmlns:a16="http://schemas.microsoft.com/office/drawing/2014/main" id="{0388C73F-004F-405C-B96A-439520DE4449}"/>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63" name="Groep 162">
                <a:extLst>
                  <a:ext uri="{FF2B5EF4-FFF2-40B4-BE49-F238E27FC236}">
                    <a16:creationId xmlns:a16="http://schemas.microsoft.com/office/drawing/2014/main" id="{C2376402-3457-49BC-983D-BDEBA9EDE7D1}"/>
                  </a:ext>
                </a:extLst>
              </p:cNvPr>
              <p:cNvGrpSpPr/>
              <p:nvPr userDrawn="1"/>
            </p:nvGrpSpPr>
            <p:grpSpPr>
              <a:xfrm>
                <a:off x="-3261976" y="3361742"/>
                <a:ext cx="139861" cy="152244"/>
                <a:chOff x="12574450" y="6053892"/>
                <a:chExt cx="169232" cy="184215"/>
              </a:xfrm>
            </p:grpSpPr>
            <p:sp>
              <p:nvSpPr>
                <p:cNvPr id="183" name="Rechthoek 182">
                  <a:extLst>
                    <a:ext uri="{FF2B5EF4-FFF2-40B4-BE49-F238E27FC236}">
                      <a16:creationId xmlns:a16="http://schemas.microsoft.com/office/drawing/2014/main" id="{866C9773-B672-4504-84B7-CDE31C655EBA}"/>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84" name="Rechthoek 183">
                  <a:extLst>
                    <a:ext uri="{FF2B5EF4-FFF2-40B4-BE49-F238E27FC236}">
                      <a16:creationId xmlns:a16="http://schemas.microsoft.com/office/drawing/2014/main" id="{88578A0C-E3D7-43E8-9AB0-BAEED98BE43D}"/>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85" name="Rechthoek 184">
                  <a:extLst>
                    <a:ext uri="{FF2B5EF4-FFF2-40B4-BE49-F238E27FC236}">
                      <a16:creationId xmlns:a16="http://schemas.microsoft.com/office/drawing/2014/main" id="{8BF9EAE6-517D-4620-B142-A44FCEEC2C6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64" name="Groep 163">
                <a:extLst>
                  <a:ext uri="{FF2B5EF4-FFF2-40B4-BE49-F238E27FC236}">
                    <a16:creationId xmlns:a16="http://schemas.microsoft.com/office/drawing/2014/main" id="{97132727-2F07-48AC-8BC0-3435BA43956C}"/>
                  </a:ext>
                </a:extLst>
              </p:cNvPr>
              <p:cNvGrpSpPr/>
              <p:nvPr userDrawn="1"/>
            </p:nvGrpSpPr>
            <p:grpSpPr>
              <a:xfrm>
                <a:off x="-3261070" y="3635199"/>
                <a:ext cx="168905" cy="104490"/>
                <a:chOff x="-3261070" y="3620931"/>
                <a:chExt cx="193920" cy="119965"/>
              </a:xfrm>
            </p:grpSpPr>
            <p:sp>
              <p:nvSpPr>
                <p:cNvPr id="165" name="Rechthoek 164">
                  <a:extLst>
                    <a:ext uri="{FF2B5EF4-FFF2-40B4-BE49-F238E27FC236}">
                      <a16:creationId xmlns:a16="http://schemas.microsoft.com/office/drawing/2014/main" id="{DDE29C36-FF77-4A83-81A1-F743AA8ACF91}"/>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66" name="Groep 165">
                  <a:extLst>
                    <a:ext uri="{FF2B5EF4-FFF2-40B4-BE49-F238E27FC236}">
                      <a16:creationId xmlns:a16="http://schemas.microsoft.com/office/drawing/2014/main" id="{254955F5-54E5-42B8-A7FD-C0F713A75A99}"/>
                    </a:ext>
                  </a:extLst>
                </p:cNvPr>
                <p:cNvGrpSpPr/>
                <p:nvPr userDrawn="1"/>
              </p:nvGrpSpPr>
              <p:grpSpPr>
                <a:xfrm>
                  <a:off x="-3261070" y="3622063"/>
                  <a:ext cx="141113" cy="117345"/>
                  <a:chOff x="1094874" y="-878306"/>
                  <a:chExt cx="867364" cy="613611"/>
                </a:xfrm>
              </p:grpSpPr>
              <p:cxnSp>
                <p:nvCxnSpPr>
                  <p:cNvPr id="176" name="Rechte verbindingslijn 175">
                    <a:extLst>
                      <a:ext uri="{FF2B5EF4-FFF2-40B4-BE49-F238E27FC236}">
                        <a16:creationId xmlns:a16="http://schemas.microsoft.com/office/drawing/2014/main" id="{007C71F4-C257-4D5B-A432-027585EEF7FE}"/>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77" name="Rechte verbindingslijn 176">
                    <a:extLst>
                      <a:ext uri="{FF2B5EF4-FFF2-40B4-BE49-F238E27FC236}">
                        <a16:creationId xmlns:a16="http://schemas.microsoft.com/office/drawing/2014/main" id="{D65F5EE8-07A2-41BE-927F-6F9FDFE1BFC7}"/>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78" name="Groep 177">
                    <a:extLst>
                      <a:ext uri="{FF2B5EF4-FFF2-40B4-BE49-F238E27FC236}">
                        <a16:creationId xmlns:a16="http://schemas.microsoft.com/office/drawing/2014/main" id="{67CCA662-A227-4198-A128-C792333B3564}"/>
                      </a:ext>
                    </a:extLst>
                  </p:cNvPr>
                  <p:cNvGrpSpPr/>
                  <p:nvPr userDrawn="1"/>
                </p:nvGrpSpPr>
                <p:grpSpPr>
                  <a:xfrm>
                    <a:off x="1270535" y="-878306"/>
                    <a:ext cx="526983" cy="613611"/>
                    <a:chOff x="1270535" y="-745959"/>
                    <a:chExt cx="526983" cy="481264"/>
                  </a:xfrm>
                </p:grpSpPr>
                <p:cxnSp>
                  <p:nvCxnSpPr>
                    <p:cNvPr id="179" name="Rechte verbindingslijn 178">
                      <a:extLst>
                        <a:ext uri="{FF2B5EF4-FFF2-40B4-BE49-F238E27FC236}">
                          <a16:creationId xmlns:a16="http://schemas.microsoft.com/office/drawing/2014/main" id="{EBA743FA-A684-4A91-8362-E9C6F30BBC4F}"/>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80" name="Rechte verbindingslijn 179">
                      <a:extLst>
                        <a:ext uri="{FF2B5EF4-FFF2-40B4-BE49-F238E27FC236}">
                          <a16:creationId xmlns:a16="http://schemas.microsoft.com/office/drawing/2014/main" id="{74FF57D4-5AEC-4247-A357-46D9E531B1A2}"/>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81" name="Rechte verbindingslijn 180">
                      <a:extLst>
                        <a:ext uri="{FF2B5EF4-FFF2-40B4-BE49-F238E27FC236}">
                          <a16:creationId xmlns:a16="http://schemas.microsoft.com/office/drawing/2014/main" id="{0E7E2B1F-32FB-4740-9DF3-792BA21D843B}"/>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82" name="Rechte verbindingslijn 181">
                      <a:extLst>
                        <a:ext uri="{FF2B5EF4-FFF2-40B4-BE49-F238E27FC236}">
                          <a16:creationId xmlns:a16="http://schemas.microsoft.com/office/drawing/2014/main" id="{10F26C6D-EF1C-4B05-AEDB-8E75A2365BF1}"/>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67" name="Rechte verbindingslijn 166">
                  <a:extLst>
                    <a:ext uri="{FF2B5EF4-FFF2-40B4-BE49-F238E27FC236}">
                      <a16:creationId xmlns:a16="http://schemas.microsoft.com/office/drawing/2014/main" id="{63943636-0190-4DDF-B328-F19347D0686A}"/>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CEF91EAF-6444-4AC5-916E-4070D7C0329A}"/>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05D1A1A8-C7F7-440E-ACBD-33D5201F2F24}"/>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3FFF0D31-CD78-42A8-A971-2CE29C21FE1F}"/>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71" name="Rechthoek 170">
                  <a:extLst>
                    <a:ext uri="{FF2B5EF4-FFF2-40B4-BE49-F238E27FC236}">
                      <a16:creationId xmlns:a16="http://schemas.microsoft.com/office/drawing/2014/main" id="{867572DE-3FBE-41B6-BBAD-1E51BA12A895}"/>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72" name="Groep 171">
                  <a:extLst>
                    <a:ext uri="{FF2B5EF4-FFF2-40B4-BE49-F238E27FC236}">
                      <a16:creationId xmlns:a16="http://schemas.microsoft.com/office/drawing/2014/main" id="{CE5B3EEF-ECA8-42DA-85AC-BE2C8EF982ED}"/>
                    </a:ext>
                  </a:extLst>
                </p:cNvPr>
                <p:cNvGrpSpPr/>
                <p:nvPr userDrawn="1"/>
              </p:nvGrpSpPr>
              <p:grpSpPr>
                <a:xfrm rot="2700000">
                  <a:off x="-3158000" y="3650045"/>
                  <a:ext cx="34350" cy="147351"/>
                  <a:chOff x="3148392" y="-836646"/>
                  <a:chExt cx="132124" cy="596095"/>
                </a:xfrm>
                <a:solidFill>
                  <a:srgbClr val="3399FF"/>
                </a:solidFill>
              </p:grpSpPr>
              <p:sp>
                <p:nvSpPr>
                  <p:cNvPr id="173" name="Rechthoek 172">
                    <a:extLst>
                      <a:ext uri="{FF2B5EF4-FFF2-40B4-BE49-F238E27FC236}">
                        <a16:creationId xmlns:a16="http://schemas.microsoft.com/office/drawing/2014/main" id="{E1A89EE9-8560-4FE9-9EDA-D75A91F2ADF2}"/>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74" name="Rechthoek: afgeronde bovenhoeken 173">
                    <a:extLst>
                      <a:ext uri="{FF2B5EF4-FFF2-40B4-BE49-F238E27FC236}">
                        <a16:creationId xmlns:a16="http://schemas.microsoft.com/office/drawing/2014/main" id="{D80BD253-B814-4377-9FAF-A9777E817972}"/>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75" name="Gelijkbenige driehoek 174">
                    <a:extLst>
                      <a:ext uri="{FF2B5EF4-FFF2-40B4-BE49-F238E27FC236}">
                        <a16:creationId xmlns:a16="http://schemas.microsoft.com/office/drawing/2014/main" id="{DA415D71-09D5-419F-9A53-F1B3E0D6BFBD}"/>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139" name="Rechthoek 138">
              <a:extLst>
                <a:ext uri="{FF2B5EF4-FFF2-40B4-BE49-F238E27FC236}">
                  <a16:creationId xmlns:a16="http://schemas.microsoft.com/office/drawing/2014/main" id="{984A3C93-C0B0-4B6E-B5F8-9B0C7CF3AF6E}"/>
                </a:ext>
              </a:extLst>
            </p:cNvPr>
            <p:cNvSpPr/>
            <p:nvPr userDrawn="1"/>
          </p:nvSpPr>
          <p:spPr>
            <a:xfrm>
              <a:off x="12377867" y="1"/>
              <a:ext cx="3593091" cy="3394057"/>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140" name="Ovaal 139">
              <a:extLst>
                <a:ext uri="{FF2B5EF4-FFF2-40B4-BE49-F238E27FC236}">
                  <a16:creationId xmlns:a16="http://schemas.microsoft.com/office/drawing/2014/main" id="{BBA1CB13-74A6-4AB9-97B2-E3CC312A0B7F}"/>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1" name="Rechthoek 140">
              <a:extLst>
                <a:ext uri="{FF2B5EF4-FFF2-40B4-BE49-F238E27FC236}">
                  <a16:creationId xmlns:a16="http://schemas.microsoft.com/office/drawing/2014/main" id="{6DD5AE46-EAA1-4BEC-A2D1-1B0686721A87}"/>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2" name="Ovaal 141">
              <a:extLst>
                <a:ext uri="{FF2B5EF4-FFF2-40B4-BE49-F238E27FC236}">
                  <a16:creationId xmlns:a16="http://schemas.microsoft.com/office/drawing/2014/main" id="{194D7179-7FF2-421C-8658-F04FF05BA59F}"/>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3" name="Rechthoek 142">
              <a:extLst>
                <a:ext uri="{FF2B5EF4-FFF2-40B4-BE49-F238E27FC236}">
                  <a16:creationId xmlns:a16="http://schemas.microsoft.com/office/drawing/2014/main" id="{F3288CD1-A291-4006-BB12-0437B44F1363}"/>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4" name="Groep 143">
              <a:extLst>
                <a:ext uri="{FF2B5EF4-FFF2-40B4-BE49-F238E27FC236}">
                  <a16:creationId xmlns:a16="http://schemas.microsoft.com/office/drawing/2014/main" id="{FB930ABF-4785-40B5-896D-79CD0C87D656}"/>
                </a:ext>
              </a:extLst>
            </p:cNvPr>
            <p:cNvGrpSpPr/>
            <p:nvPr userDrawn="1"/>
          </p:nvGrpSpPr>
          <p:grpSpPr>
            <a:xfrm>
              <a:off x="12852713" y="2164285"/>
              <a:ext cx="825500" cy="209550"/>
              <a:chOff x="13504624" y="2482850"/>
              <a:chExt cx="825500" cy="209550"/>
            </a:xfrm>
          </p:grpSpPr>
          <p:sp>
            <p:nvSpPr>
              <p:cNvPr id="155" name="Rechthoek 154">
                <a:extLst>
                  <a:ext uri="{FF2B5EF4-FFF2-40B4-BE49-F238E27FC236}">
                    <a16:creationId xmlns:a16="http://schemas.microsoft.com/office/drawing/2014/main" id="{C498C85D-8CE8-4F32-8B5D-07FE5E534FC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56" name="Rechte verbindingslijn 155">
                <a:extLst>
                  <a:ext uri="{FF2B5EF4-FFF2-40B4-BE49-F238E27FC236}">
                    <a16:creationId xmlns:a16="http://schemas.microsoft.com/office/drawing/2014/main" id="{83F0CD80-E552-4F4A-8D04-7D8561EDF60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7" name="Gelijkbenige driehoek 156">
                <a:extLst>
                  <a:ext uri="{FF2B5EF4-FFF2-40B4-BE49-F238E27FC236}">
                    <a16:creationId xmlns:a16="http://schemas.microsoft.com/office/drawing/2014/main" id="{96118264-4EE6-49A8-B1C3-677FF4DE04C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145" name="Groep 144">
              <a:extLst>
                <a:ext uri="{FF2B5EF4-FFF2-40B4-BE49-F238E27FC236}">
                  <a16:creationId xmlns:a16="http://schemas.microsoft.com/office/drawing/2014/main" id="{DE3C0BAC-9DB0-43BE-8862-65CEFB33C44F}"/>
                </a:ext>
              </a:extLst>
            </p:cNvPr>
            <p:cNvGrpSpPr/>
            <p:nvPr userDrawn="1"/>
          </p:nvGrpSpPr>
          <p:grpSpPr>
            <a:xfrm>
              <a:off x="12847433" y="1232480"/>
              <a:ext cx="289372" cy="314992"/>
              <a:chOff x="7322769" y="-310267"/>
              <a:chExt cx="289372" cy="314992"/>
            </a:xfrm>
          </p:grpSpPr>
          <p:sp>
            <p:nvSpPr>
              <p:cNvPr id="152" name="Rechthoek 151">
                <a:extLst>
                  <a:ext uri="{FF2B5EF4-FFF2-40B4-BE49-F238E27FC236}">
                    <a16:creationId xmlns:a16="http://schemas.microsoft.com/office/drawing/2014/main" id="{6BFD930A-030F-4C4E-90CB-AFDBD5F534F8}"/>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53" name="Rechthoek 152">
                <a:extLst>
                  <a:ext uri="{FF2B5EF4-FFF2-40B4-BE49-F238E27FC236}">
                    <a16:creationId xmlns:a16="http://schemas.microsoft.com/office/drawing/2014/main" id="{8A3DE31C-B2BB-42AB-B128-8C745989FBA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54" name="Rechthoek 153">
                <a:extLst>
                  <a:ext uri="{FF2B5EF4-FFF2-40B4-BE49-F238E27FC236}">
                    <a16:creationId xmlns:a16="http://schemas.microsoft.com/office/drawing/2014/main" id="{EC9B7D45-A5BA-4C96-907D-DFC8BD184C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46" name="Ovaal 145">
              <a:extLst>
                <a:ext uri="{FF2B5EF4-FFF2-40B4-BE49-F238E27FC236}">
                  <a16:creationId xmlns:a16="http://schemas.microsoft.com/office/drawing/2014/main" id="{D352AB3A-D60F-4E28-8F66-3338B64D64CE}"/>
                </a:ext>
              </a:extLst>
            </p:cNvPr>
            <p:cNvSpPr/>
            <p:nvPr userDrawn="1"/>
          </p:nvSpPr>
          <p:spPr>
            <a:xfrm>
              <a:off x="12560445"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47" name="Rechthoek 146">
              <a:extLst>
                <a:ext uri="{FF2B5EF4-FFF2-40B4-BE49-F238E27FC236}">
                  <a16:creationId xmlns:a16="http://schemas.microsoft.com/office/drawing/2014/main" id="{BB26B8CF-7F46-4F1C-A490-1A9C06B00BF4}"/>
                </a:ext>
              </a:extLst>
            </p:cNvPr>
            <p:cNvSpPr/>
            <p:nvPr userDrawn="1"/>
          </p:nvSpPr>
          <p:spPr>
            <a:xfrm>
              <a:off x="12844617" y="2555609"/>
              <a:ext cx="2944682" cy="653931"/>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van grafieken - 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4990782" y="-507282"/>
            <a:ext cx="2210441"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TEKST EN GRAFIEK</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129" name="Tijdelijke aanduiding voor verticale tekst 2">
            <a:extLst>
              <a:ext uri="{FF2B5EF4-FFF2-40B4-BE49-F238E27FC236}">
                <a16:creationId xmlns:a16="http://schemas.microsoft.com/office/drawing/2014/main" id="{231CF0A4-D1DC-4079-880E-F4AAB28B5D8D}"/>
              </a:ext>
            </a:extLst>
          </p:cNvPr>
          <p:cNvSpPr>
            <a:spLocks noGrp="1"/>
          </p:cNvSpPr>
          <p:nvPr>
            <p:ph type="body" orient="vert" idx="1" hasCustomPrompt="1"/>
          </p:nvPr>
        </p:nvSpPr>
        <p:spPr>
          <a:xfrm>
            <a:off x="766603" y="1514764"/>
            <a:ext cx="4554697" cy="3823854"/>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189" name="Titel 12">
            <a:extLst>
              <a:ext uri="{FF2B5EF4-FFF2-40B4-BE49-F238E27FC236}">
                <a16:creationId xmlns:a16="http://schemas.microsoft.com/office/drawing/2014/main" id="{AAE26DE9-01FB-4870-86CE-2020612E8E21}"/>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grpSp>
        <p:nvGrpSpPr>
          <p:cNvPr id="419" name="Groep 418">
            <a:extLst>
              <a:ext uri="{FF2B5EF4-FFF2-40B4-BE49-F238E27FC236}">
                <a16:creationId xmlns:a16="http://schemas.microsoft.com/office/drawing/2014/main" id="{13FFC80C-AC2F-4D88-8118-C3A17D7A0D38}"/>
              </a:ext>
            </a:extLst>
          </p:cNvPr>
          <p:cNvGrpSpPr/>
          <p:nvPr userDrawn="1"/>
        </p:nvGrpSpPr>
        <p:grpSpPr>
          <a:xfrm>
            <a:off x="-3786165" y="0"/>
            <a:ext cx="3593091" cy="4442646"/>
            <a:chOff x="-3786165" y="0"/>
            <a:chExt cx="3593091" cy="4442646"/>
          </a:xfrm>
        </p:grpSpPr>
        <p:sp>
          <p:nvSpPr>
            <p:cNvPr id="423" name="Rechthoek 422">
              <a:extLst>
                <a:ext uri="{FF2B5EF4-FFF2-40B4-BE49-F238E27FC236}">
                  <a16:creationId xmlns:a16="http://schemas.microsoft.com/office/drawing/2014/main" id="{1EB4CDB3-A9F4-41E8-9A21-16C967607F11}"/>
                </a:ext>
              </a:extLst>
            </p:cNvPr>
            <p:cNvSpPr/>
            <p:nvPr userDrawn="1"/>
          </p:nvSpPr>
          <p:spPr>
            <a:xfrm>
              <a:off x="-3786165" y="0"/>
              <a:ext cx="3593091" cy="444264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424" name="Ovaal 423">
              <a:extLst>
                <a:ext uri="{FF2B5EF4-FFF2-40B4-BE49-F238E27FC236}">
                  <a16:creationId xmlns:a16="http://schemas.microsoft.com/office/drawing/2014/main" id="{E76871BD-0D6A-4807-ADF6-5BD6C919AE5F}"/>
                </a:ext>
              </a:extLst>
            </p:cNvPr>
            <p:cNvSpPr/>
            <p:nvPr userDrawn="1"/>
          </p:nvSpPr>
          <p:spPr>
            <a:xfrm>
              <a:off x="-3604183" y="16875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425" name="Rechthoek 424">
              <a:extLst>
                <a:ext uri="{FF2B5EF4-FFF2-40B4-BE49-F238E27FC236}">
                  <a16:creationId xmlns:a16="http://schemas.microsoft.com/office/drawing/2014/main" id="{B750B83F-55BB-4ED0-A1D7-210598F35219}"/>
                </a:ext>
              </a:extLst>
            </p:cNvPr>
            <p:cNvSpPr/>
            <p:nvPr userDrawn="1"/>
          </p:nvSpPr>
          <p:spPr>
            <a:xfrm>
              <a:off x="-3319415" y="1687539"/>
              <a:ext cx="2949220" cy="180000"/>
            </a:xfrm>
            <a:prstGeom prst="rect">
              <a:avLst/>
            </a:prstGeom>
            <a:noFill/>
            <a:ln w="25400" cap="flat" cmpd="sng" algn="ctr">
              <a:noFill/>
              <a:prstDash val="solid"/>
            </a:ln>
            <a:effectLst/>
          </p:spPr>
          <p:txBody>
            <a:bodyPr lIns="0" tIns="0" rIns="0" bIns="0" rtlCol="0" anchor="ctr"/>
            <a:lstStyle/>
            <a:p>
              <a:pPr marL="174625" marR="0" lvl="0" indent="-174625" algn="l" defTabSz="914400" rtl="0" eaLnBrk="1" fontAlgn="auto" latinLnBrk="0" hangingPunct="1">
                <a:lnSpc>
                  <a:spcPct val="90000"/>
                </a:lnSpc>
                <a:spcBef>
                  <a:spcPts val="400"/>
                </a:spcBef>
                <a:spcAft>
                  <a:spcPts val="400"/>
                </a:spcAft>
                <a:buClr>
                  <a:srgbClr val="003D80"/>
                </a:buClr>
                <a:buSzTx/>
                <a:buFont typeface="Arial" panose="020B0604020202020204" pitchFamily="34" charset="0"/>
                <a:buChar char="•"/>
                <a:tabLst/>
                <a:defRPr/>
              </a:pP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426" name="Ovaal 425">
              <a:extLst>
                <a:ext uri="{FF2B5EF4-FFF2-40B4-BE49-F238E27FC236}">
                  <a16:creationId xmlns:a16="http://schemas.microsoft.com/office/drawing/2014/main" id="{0D38E522-1681-45F2-A24A-D8F20DCE572B}"/>
                </a:ext>
              </a:extLst>
            </p:cNvPr>
            <p:cNvSpPr/>
            <p:nvPr userDrawn="1"/>
          </p:nvSpPr>
          <p:spPr>
            <a:xfrm>
              <a:off x="-3604183" y="19839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427" name="Rechthoek 426">
              <a:extLst>
                <a:ext uri="{FF2B5EF4-FFF2-40B4-BE49-F238E27FC236}">
                  <a16:creationId xmlns:a16="http://schemas.microsoft.com/office/drawing/2014/main" id="{B1F5D0B9-0758-4401-B4FC-BE753D714AF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Je opties zijn:</a:t>
              </a:r>
            </a:p>
          </p:txBody>
        </p:sp>
        <p:sp>
          <p:nvSpPr>
            <p:cNvPr id="428" name="Rechthoek 427">
              <a:extLst>
                <a:ext uri="{FF2B5EF4-FFF2-40B4-BE49-F238E27FC236}">
                  <a16:creationId xmlns:a16="http://schemas.microsoft.com/office/drawing/2014/main" id="{6399E80F-4317-4C85-AFC9-D78C9AF1137C}"/>
                </a:ext>
              </a:extLst>
            </p:cNvPr>
            <p:cNvSpPr/>
            <p:nvPr userDrawn="1"/>
          </p:nvSpPr>
          <p:spPr>
            <a:xfrm>
              <a:off x="-3319415" y="1983919"/>
              <a:ext cx="2949220" cy="180000"/>
            </a:xfrm>
            <a:prstGeom prst="rect">
              <a:avLst/>
            </a:prstGeom>
            <a:noFill/>
            <a:ln w="25400" cap="flat" cmpd="sng" algn="ctr">
              <a:noFill/>
              <a:prstDash val="solid"/>
            </a:ln>
            <a:effectLst/>
          </p:spPr>
          <p:txBody>
            <a:bodyPr lIns="0" tIns="0" rIns="0" bIns="0" rtlCol="0" anchor="ctr"/>
            <a:lstStyle/>
            <a:p>
              <a:pPr marL="355600" marR="0" lvl="1" indent="-17780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#1</a:t>
              </a:r>
            </a:p>
          </p:txBody>
        </p:sp>
        <p:sp>
          <p:nvSpPr>
            <p:cNvPr id="429" name="Ovaal 428">
              <a:extLst>
                <a:ext uri="{FF2B5EF4-FFF2-40B4-BE49-F238E27FC236}">
                  <a16:creationId xmlns:a16="http://schemas.microsoft.com/office/drawing/2014/main" id="{2CFEB955-E5B7-49E7-8CCF-EA7D78E80D51}"/>
                </a:ext>
              </a:extLst>
            </p:cNvPr>
            <p:cNvSpPr/>
            <p:nvPr userDrawn="1"/>
          </p:nvSpPr>
          <p:spPr>
            <a:xfrm>
              <a:off x="-3604183" y="22802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430" name="Rechthoek 429">
              <a:extLst>
                <a:ext uri="{FF2B5EF4-FFF2-40B4-BE49-F238E27FC236}">
                  <a16:creationId xmlns:a16="http://schemas.microsoft.com/office/drawing/2014/main" id="{16FD2C74-44F3-4F6B-AD56-08980A33898E}"/>
                </a:ext>
              </a:extLst>
            </p:cNvPr>
            <p:cNvSpPr/>
            <p:nvPr userDrawn="1"/>
          </p:nvSpPr>
          <p:spPr>
            <a:xfrm>
              <a:off x="-3319415" y="2280299"/>
              <a:ext cx="2949220" cy="180000"/>
            </a:xfrm>
            <a:prstGeom prst="rect">
              <a:avLst/>
            </a:prstGeom>
            <a:noFill/>
            <a:ln w="25400" cap="flat" cmpd="sng" algn="ctr">
              <a:noFill/>
              <a:prstDash val="solid"/>
            </a:ln>
            <a:effectLst/>
          </p:spPr>
          <p:txBody>
            <a:bodyPr lIns="0" tIns="0" rIns="0" bIns="0" rtlCol="0" anchor="ctr"/>
            <a:lstStyle/>
            <a:p>
              <a:pPr marL="531813" marR="0" lvl="2" indent="-17145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#2</a:t>
              </a:r>
            </a:p>
          </p:txBody>
        </p:sp>
        <p:sp>
          <p:nvSpPr>
            <p:cNvPr id="431" name="Ovaal 430">
              <a:extLst>
                <a:ext uri="{FF2B5EF4-FFF2-40B4-BE49-F238E27FC236}">
                  <a16:creationId xmlns:a16="http://schemas.microsoft.com/office/drawing/2014/main" id="{2CB56DD8-97DB-447D-A098-8D86E9B31933}"/>
                </a:ext>
              </a:extLst>
            </p:cNvPr>
            <p:cNvSpPr/>
            <p:nvPr userDrawn="1"/>
          </p:nvSpPr>
          <p:spPr>
            <a:xfrm>
              <a:off x="-3604183" y="257667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432" name="Rechthoek 431">
              <a:extLst>
                <a:ext uri="{FF2B5EF4-FFF2-40B4-BE49-F238E27FC236}">
                  <a16:creationId xmlns:a16="http://schemas.microsoft.com/office/drawing/2014/main" id="{51492BBA-0A62-468E-8F6A-2B86CBA36ECB}"/>
                </a:ext>
              </a:extLst>
            </p:cNvPr>
            <p:cNvSpPr/>
            <p:nvPr userDrawn="1"/>
          </p:nvSpPr>
          <p:spPr>
            <a:xfrm>
              <a:off x="-3319415" y="2576679"/>
              <a:ext cx="2949220" cy="180000"/>
            </a:xfrm>
            <a:prstGeom prst="rect">
              <a:avLst/>
            </a:prstGeom>
            <a:noFill/>
            <a:ln w="25400" cap="flat" cmpd="sng" algn="ctr">
              <a:noFill/>
              <a:prstDash val="solid"/>
            </a:ln>
            <a:effectLst/>
          </p:spPr>
          <p:txBody>
            <a:bodyPr lIns="0" tIns="0" rIns="0" bIns="0" rtlCol="0" anchor="ctr"/>
            <a:lstStyle/>
            <a:p>
              <a:pPr marL="0" marR="0" lvl="3"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Leestekst</a:t>
              </a:r>
            </a:p>
          </p:txBody>
        </p:sp>
        <p:sp>
          <p:nvSpPr>
            <p:cNvPr id="433" name="Ovaal 432">
              <a:extLst>
                <a:ext uri="{FF2B5EF4-FFF2-40B4-BE49-F238E27FC236}">
                  <a16:creationId xmlns:a16="http://schemas.microsoft.com/office/drawing/2014/main" id="{8FE29A28-A551-4019-880B-A0622B170D15}"/>
                </a:ext>
              </a:extLst>
            </p:cNvPr>
            <p:cNvSpPr/>
            <p:nvPr userDrawn="1"/>
          </p:nvSpPr>
          <p:spPr>
            <a:xfrm>
              <a:off x="-3604183" y="28730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434" name="Rechthoek 433">
              <a:extLst>
                <a:ext uri="{FF2B5EF4-FFF2-40B4-BE49-F238E27FC236}">
                  <a16:creationId xmlns:a16="http://schemas.microsoft.com/office/drawing/2014/main" id="{F060B8E5-B62B-4744-A50E-5445B2A8BBDF}"/>
                </a:ext>
              </a:extLst>
            </p:cNvPr>
            <p:cNvSpPr/>
            <p:nvPr userDrawn="1"/>
          </p:nvSpPr>
          <p:spPr>
            <a:xfrm>
              <a:off x="-3319415" y="2873059"/>
              <a:ext cx="2949220" cy="180000"/>
            </a:xfrm>
            <a:prstGeom prst="rect">
              <a:avLst/>
            </a:prstGeom>
            <a:noFill/>
            <a:ln w="25400" cap="flat" cmpd="sng" algn="ctr">
              <a:noFill/>
              <a:prstDash val="solid"/>
            </a:ln>
            <a:effectLst/>
          </p:spPr>
          <p:txBody>
            <a:bodyPr lIns="0" tIns="0" rIns="0" bIns="0" rtlCol="0" anchor="ctr"/>
            <a:lstStyle/>
            <a:p>
              <a:pPr marL="0" marR="0" lvl="4" indent="0" algn="l" defTabSz="914400" rtl="0" eaLnBrk="1" fontAlgn="auto" latinLnBrk="0" hangingPunct="1">
                <a:lnSpc>
                  <a:spcPct val="90000"/>
                </a:lnSpc>
                <a:spcBef>
                  <a:spcPts val="400"/>
                </a:spcBef>
                <a:spcAft>
                  <a:spcPts val="600"/>
                </a:spcAft>
                <a:buClrTx/>
                <a:buSzTx/>
                <a:buFont typeface="Arial" panose="020B0604020202020204" pitchFamily="34" charset="0"/>
                <a:buNone/>
                <a:tabLst/>
                <a:defRPr/>
              </a:pPr>
              <a:r>
                <a:rPr kumimoji="0" lang="nl-NL" sz="1600" b="1" i="0" u="none" strike="noStrike" kern="1200" cap="none" spc="0" normalizeH="0" baseline="0" noProof="0" dirty="0">
                  <a:ln>
                    <a:noFill/>
                  </a:ln>
                  <a:solidFill>
                    <a:schemeClr val="accent2"/>
                  </a:solidFill>
                  <a:effectLst/>
                  <a:uLnTx/>
                  <a:uFillTx/>
                  <a:latin typeface="Calibri"/>
                  <a:ea typeface="+mn-ea"/>
                  <a:cs typeface="+mn-cs"/>
                </a:rPr>
                <a:t>Subtitel #1</a:t>
              </a:r>
            </a:p>
          </p:txBody>
        </p:sp>
        <p:sp>
          <p:nvSpPr>
            <p:cNvPr id="435" name="Ovaal 434">
              <a:extLst>
                <a:ext uri="{FF2B5EF4-FFF2-40B4-BE49-F238E27FC236}">
                  <a16:creationId xmlns:a16="http://schemas.microsoft.com/office/drawing/2014/main" id="{DB6CDDA8-251C-4451-9D9B-48B73E878C4A}"/>
                </a:ext>
              </a:extLst>
            </p:cNvPr>
            <p:cNvSpPr/>
            <p:nvPr userDrawn="1"/>
          </p:nvSpPr>
          <p:spPr>
            <a:xfrm>
              <a:off x="-3604183" y="31694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36" name="Rechthoek 435">
              <a:extLst>
                <a:ext uri="{FF2B5EF4-FFF2-40B4-BE49-F238E27FC236}">
                  <a16:creationId xmlns:a16="http://schemas.microsoft.com/office/drawing/2014/main" id="{2A774673-4A51-44B5-B579-F95D502985FA}"/>
                </a:ext>
              </a:extLst>
            </p:cNvPr>
            <p:cNvSpPr/>
            <p:nvPr userDrawn="1"/>
          </p:nvSpPr>
          <p:spPr>
            <a:xfrm>
              <a:off x="-3319415" y="3465819"/>
              <a:ext cx="2949220" cy="180000"/>
            </a:xfrm>
            <a:prstGeom prst="rect">
              <a:avLst/>
            </a:prstGeom>
            <a:noFill/>
            <a:ln w="25400" cap="flat" cmpd="sng" algn="ctr">
              <a:noFill/>
              <a:prstDash val="solid"/>
            </a:ln>
            <a:effectLst/>
          </p:spPr>
          <p:txBody>
            <a:bodyPr lIns="0" tIns="0" rIns="0" bIns="0" rtlCol="0" anchor="ctr"/>
            <a:lstStyle/>
            <a:p>
              <a:pPr marL="268288" marR="0" lvl="6" indent="-268288" algn="l" defTabSz="914400" rtl="0" eaLnBrk="1" fontAlgn="auto" latinLnBrk="0" hangingPunct="1">
                <a:lnSpc>
                  <a:spcPct val="90000"/>
                </a:lnSpc>
                <a:spcBef>
                  <a:spcPts val="400"/>
                </a:spcBef>
                <a:spcAft>
                  <a:spcPts val="400"/>
                </a:spcAft>
                <a:buClr>
                  <a:srgbClr val="003D80"/>
                </a:buClr>
                <a:buSzTx/>
                <a:buFont typeface="+mj-lt"/>
                <a:buAutoNum type="arabi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Numerieke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437" name="Ovaal 436">
              <a:extLst>
                <a:ext uri="{FF2B5EF4-FFF2-40B4-BE49-F238E27FC236}">
                  <a16:creationId xmlns:a16="http://schemas.microsoft.com/office/drawing/2014/main" id="{565F1FFE-7BDE-4F4F-BAEB-3AF31E28442D}"/>
                </a:ext>
              </a:extLst>
            </p:cNvPr>
            <p:cNvSpPr/>
            <p:nvPr userDrawn="1"/>
          </p:nvSpPr>
          <p:spPr>
            <a:xfrm>
              <a:off x="-3604183" y="34658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38" name="Rechthoek 437">
              <a:extLst>
                <a:ext uri="{FF2B5EF4-FFF2-40B4-BE49-F238E27FC236}">
                  <a16:creationId xmlns:a16="http://schemas.microsoft.com/office/drawing/2014/main" id="{1009EA22-6FF1-4CF5-8010-C69659D5C1BB}"/>
                </a:ext>
              </a:extLst>
            </p:cNvPr>
            <p:cNvSpPr/>
            <p:nvPr userDrawn="1"/>
          </p:nvSpPr>
          <p:spPr>
            <a:xfrm>
              <a:off x="-3325830" y="3762199"/>
              <a:ext cx="2949220" cy="180000"/>
            </a:xfrm>
            <a:prstGeom prst="rect">
              <a:avLst/>
            </a:prstGeom>
            <a:noFill/>
            <a:ln w="25400" cap="flat" cmpd="sng" algn="ctr">
              <a:noFill/>
              <a:prstDash val="solid"/>
            </a:ln>
            <a:effectLst/>
          </p:spPr>
          <p:txBody>
            <a:bodyPr lIns="0" tIns="0" rIns="0" bIns="0" rtlCol="0" anchor="ctr"/>
            <a:lstStyle/>
            <a:p>
              <a:pPr marL="536575" marR="0" lvl="7" indent="-268288" algn="l" defTabSz="914400" rtl="0" eaLnBrk="1" fontAlgn="auto" latinLnBrk="0" hangingPunct="1">
                <a:lnSpc>
                  <a:spcPct val="90000"/>
                </a:lnSpc>
                <a:spcBef>
                  <a:spcPts val="400"/>
                </a:spcBef>
                <a:spcAft>
                  <a:spcPts val="400"/>
                </a:spcAft>
                <a:buClr>
                  <a:srgbClr val="003D80"/>
                </a:buClr>
                <a:buSzTx/>
                <a:buFont typeface="+mj-lt"/>
                <a:buAutoNum type="alphaL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Alfabetische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439" name="Ovaal 438">
              <a:extLst>
                <a:ext uri="{FF2B5EF4-FFF2-40B4-BE49-F238E27FC236}">
                  <a16:creationId xmlns:a16="http://schemas.microsoft.com/office/drawing/2014/main" id="{21CC006D-9002-47CF-B598-F439E8F3A5F7}"/>
                </a:ext>
              </a:extLst>
            </p:cNvPr>
            <p:cNvSpPr/>
            <p:nvPr userDrawn="1"/>
          </p:nvSpPr>
          <p:spPr>
            <a:xfrm>
              <a:off x="-3604183" y="37621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40" name="Rechthoek 439">
              <a:extLst>
                <a:ext uri="{FF2B5EF4-FFF2-40B4-BE49-F238E27FC236}">
                  <a16:creationId xmlns:a16="http://schemas.microsoft.com/office/drawing/2014/main" id="{864C2878-81B3-41FB-BAB0-86780599AD1D}"/>
                </a:ext>
              </a:extLst>
            </p:cNvPr>
            <p:cNvSpPr/>
            <p:nvPr userDrawn="1"/>
          </p:nvSpPr>
          <p:spPr>
            <a:xfrm>
              <a:off x="-3319415" y="4058578"/>
              <a:ext cx="2949220" cy="180000"/>
            </a:xfrm>
            <a:prstGeom prst="rect">
              <a:avLst/>
            </a:prstGeom>
            <a:noFill/>
            <a:ln w="25400" cap="flat" cmpd="sng" algn="ctr">
              <a:noFill/>
              <a:prstDash val="solid"/>
            </a:ln>
            <a:effectLst/>
          </p:spPr>
          <p:txBody>
            <a:bodyPr lIns="0" tIns="0" rIns="0" bIns="0" rtlCol="0" anchor="ctr"/>
            <a:lstStyle/>
            <a:p>
              <a:pPr marL="176213" marR="0" lvl="8" indent="-176213" algn="l" defTabSz="914400" rtl="0" eaLnBrk="1" fontAlgn="auto" latinLnBrk="0" hangingPunct="1">
                <a:lnSpc>
                  <a:spcPct val="90000"/>
                </a:lnSpc>
                <a:spcBef>
                  <a:spcPts val="600"/>
                </a:spcBef>
                <a:spcAft>
                  <a:spcPts val="300"/>
                </a:spcAft>
                <a:buClr>
                  <a:srgbClr val="FFCD00"/>
                </a:buClr>
                <a:buSzPct val="85000"/>
                <a:buFontTx/>
                <a:buBlip>
                  <a:blip r:embed="rId2"/>
                </a:buBlip>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Vinkje</a:t>
              </a:r>
            </a:p>
          </p:txBody>
        </p:sp>
        <p:sp>
          <p:nvSpPr>
            <p:cNvPr id="441" name="Ovaal 440">
              <a:extLst>
                <a:ext uri="{FF2B5EF4-FFF2-40B4-BE49-F238E27FC236}">
                  <a16:creationId xmlns:a16="http://schemas.microsoft.com/office/drawing/2014/main" id="{E9DE7C7B-2045-4356-84C9-B07D16687BC1}"/>
                </a:ext>
              </a:extLst>
            </p:cNvPr>
            <p:cNvSpPr/>
            <p:nvPr userDrawn="1"/>
          </p:nvSpPr>
          <p:spPr>
            <a:xfrm>
              <a:off x="-3604183" y="405857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42" name="Rechthoek 441">
              <a:extLst>
                <a:ext uri="{FF2B5EF4-FFF2-40B4-BE49-F238E27FC236}">
                  <a16:creationId xmlns:a16="http://schemas.microsoft.com/office/drawing/2014/main" id="{619A39C2-224A-420F-8E9C-9BF79ED2A718}"/>
                </a:ext>
              </a:extLst>
            </p:cNvPr>
            <p:cNvSpPr/>
            <p:nvPr userDrawn="1"/>
          </p:nvSpPr>
          <p:spPr>
            <a:xfrm>
              <a:off x="-3319415" y="3169439"/>
              <a:ext cx="2949220" cy="180000"/>
            </a:xfrm>
            <a:prstGeom prst="rect">
              <a:avLst/>
            </a:prstGeom>
            <a:noFill/>
            <a:ln w="25400" cap="flat" cmpd="sng" algn="ctr">
              <a:noFill/>
              <a:prstDash val="solid"/>
            </a:ln>
            <a:effectLst/>
          </p:spPr>
          <p:txBody>
            <a:bodyPr lIns="0" tIns="0" rIns="0" bIns="0" rtlCol="0" anchor="ctr"/>
            <a:lstStyle/>
            <a:p>
              <a:pPr marL="0" marR="0" lvl="5" indent="0" algn="l" defTabSz="914400" rtl="0" eaLnBrk="1" fontAlgn="auto" latinLnBrk="0" hangingPunct="1">
                <a:lnSpc>
                  <a:spcPct val="90000"/>
                </a:lnSpc>
                <a:spcBef>
                  <a:spcPts val="1200"/>
                </a:spcBef>
                <a:spcAft>
                  <a:spcPts val="400"/>
                </a:spcAft>
                <a:buClr>
                  <a:srgbClr val="FFCD00"/>
                </a:buClr>
                <a:buSzTx/>
                <a:buFont typeface="Arial" panose="020B0604020202020204" pitchFamily="34" charset="0"/>
                <a:buNone/>
                <a:tabLst/>
                <a:defRPr/>
              </a:pPr>
              <a:r>
                <a:rPr kumimoji="0" lang="nl-NL" sz="1600" b="1" i="0" u="none" strike="noStrike" kern="1200" cap="none" spc="0" normalizeH="0" baseline="0" noProof="0" dirty="0">
                  <a:ln>
                    <a:noFill/>
                  </a:ln>
                  <a:solidFill>
                    <a:srgbClr val="003D80"/>
                  </a:solidFill>
                  <a:effectLst/>
                  <a:uLnTx/>
                  <a:uFillTx/>
                  <a:latin typeface="Calibri"/>
                  <a:ea typeface="+mn-ea"/>
                  <a:cs typeface="+mn-cs"/>
                </a:rPr>
                <a:t>Alt. subtitel #2</a:t>
              </a:r>
            </a:p>
          </p:txBody>
        </p:sp>
        <p:grpSp>
          <p:nvGrpSpPr>
            <p:cNvPr id="443" name="VOORBEELD">
              <a:extLst>
                <a:ext uri="{FF2B5EF4-FFF2-40B4-BE49-F238E27FC236}">
                  <a16:creationId xmlns:a16="http://schemas.microsoft.com/office/drawing/2014/main" id="{39C0046C-631B-4552-A561-81F8510A4CCB}"/>
                </a:ext>
              </a:extLst>
            </p:cNvPr>
            <p:cNvGrpSpPr/>
            <p:nvPr userDrawn="1"/>
          </p:nvGrpSpPr>
          <p:grpSpPr>
            <a:xfrm>
              <a:off x="-3605171" y="458674"/>
              <a:ext cx="3234311" cy="558875"/>
              <a:chOff x="-3605171" y="458674"/>
              <a:chExt cx="3234311" cy="558875"/>
            </a:xfrm>
          </p:grpSpPr>
          <p:sp>
            <p:nvSpPr>
              <p:cNvPr id="445" name="Rechthoek 444">
                <a:extLst>
                  <a:ext uri="{FF2B5EF4-FFF2-40B4-BE49-F238E27FC236}">
                    <a16:creationId xmlns:a16="http://schemas.microsoft.com/office/drawing/2014/main" id="{65616AC5-C7B3-481C-95E4-585DCED7BAF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446" name="Rechthoek 445">
                <a:extLst>
                  <a:ext uri="{FF2B5EF4-FFF2-40B4-BE49-F238E27FC236}">
                    <a16:creationId xmlns:a16="http://schemas.microsoft.com/office/drawing/2014/main" id="{446E536D-9C01-4D0A-BE35-B4DFBC9B32C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447" name="Groep 446">
                <a:extLst>
                  <a:ext uri="{FF2B5EF4-FFF2-40B4-BE49-F238E27FC236}">
                    <a16:creationId xmlns:a16="http://schemas.microsoft.com/office/drawing/2014/main" id="{45587928-C66F-4796-B3C5-979B56FFCDBA}"/>
                  </a:ext>
                </a:extLst>
              </p:cNvPr>
              <p:cNvGrpSpPr/>
              <p:nvPr userDrawn="1"/>
            </p:nvGrpSpPr>
            <p:grpSpPr>
              <a:xfrm>
                <a:off x="-3386247" y="830871"/>
                <a:ext cx="139423" cy="109566"/>
                <a:chOff x="-2866744" y="827071"/>
                <a:chExt cx="168701" cy="132575"/>
              </a:xfrm>
            </p:grpSpPr>
            <p:grpSp>
              <p:nvGrpSpPr>
                <p:cNvPr id="478" name="Groep 477">
                  <a:extLst>
                    <a:ext uri="{FF2B5EF4-FFF2-40B4-BE49-F238E27FC236}">
                      <a16:creationId xmlns:a16="http://schemas.microsoft.com/office/drawing/2014/main" id="{2E725408-8E73-4DE6-A88D-E5714950F4FE}"/>
                    </a:ext>
                  </a:extLst>
                </p:cNvPr>
                <p:cNvGrpSpPr/>
                <p:nvPr userDrawn="1"/>
              </p:nvGrpSpPr>
              <p:grpSpPr>
                <a:xfrm>
                  <a:off x="-2866744" y="827071"/>
                  <a:ext cx="168701" cy="132575"/>
                  <a:chOff x="-2866744" y="827071"/>
                  <a:chExt cx="168701" cy="132575"/>
                </a:xfrm>
              </p:grpSpPr>
              <p:cxnSp>
                <p:nvCxnSpPr>
                  <p:cNvPr id="480" name="Rechte verbindingslijn 479">
                    <a:extLst>
                      <a:ext uri="{FF2B5EF4-FFF2-40B4-BE49-F238E27FC236}">
                        <a16:creationId xmlns:a16="http://schemas.microsoft.com/office/drawing/2014/main" id="{D34BA7C3-5B18-427F-80AC-B3974ED1B32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481" name="Rechte verbindingslijn 480">
                    <a:extLst>
                      <a:ext uri="{FF2B5EF4-FFF2-40B4-BE49-F238E27FC236}">
                        <a16:creationId xmlns:a16="http://schemas.microsoft.com/office/drawing/2014/main" id="{57AB4892-E102-4282-BF87-8BB0CA3C8C4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482" name="Rechte verbindingslijn 481">
                    <a:extLst>
                      <a:ext uri="{FF2B5EF4-FFF2-40B4-BE49-F238E27FC236}">
                        <a16:creationId xmlns:a16="http://schemas.microsoft.com/office/drawing/2014/main" id="{6F0B42E2-BDA2-4F99-A7F7-C488FE224DB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483" name="Rechte verbindingslijn 482">
                    <a:extLst>
                      <a:ext uri="{FF2B5EF4-FFF2-40B4-BE49-F238E27FC236}">
                        <a16:creationId xmlns:a16="http://schemas.microsoft.com/office/drawing/2014/main" id="{803FF97B-97AD-4C28-8BDB-F75205E6807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484" name="Rechte verbindingslijn 483">
                    <a:extLst>
                      <a:ext uri="{FF2B5EF4-FFF2-40B4-BE49-F238E27FC236}">
                        <a16:creationId xmlns:a16="http://schemas.microsoft.com/office/drawing/2014/main" id="{14950533-E0FC-4F4C-B956-FC2B749BEC3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479" name="Pijl: rechts 478">
                  <a:extLst>
                    <a:ext uri="{FF2B5EF4-FFF2-40B4-BE49-F238E27FC236}">
                      <a16:creationId xmlns:a16="http://schemas.microsoft.com/office/drawing/2014/main" id="{D40681DE-E6E1-4757-8AE0-26BB064A53A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48" name="Groep 447">
                <a:extLst>
                  <a:ext uri="{FF2B5EF4-FFF2-40B4-BE49-F238E27FC236}">
                    <a16:creationId xmlns:a16="http://schemas.microsoft.com/office/drawing/2014/main" id="{71EF41F2-90FC-492A-BE9E-6802868DA312}"/>
                  </a:ext>
                </a:extLst>
              </p:cNvPr>
              <p:cNvGrpSpPr/>
              <p:nvPr userDrawn="1"/>
            </p:nvGrpSpPr>
            <p:grpSpPr>
              <a:xfrm>
                <a:off x="-3605171" y="830871"/>
                <a:ext cx="139423" cy="109566"/>
                <a:chOff x="-2866744" y="518074"/>
                <a:chExt cx="168701" cy="132575"/>
              </a:xfrm>
            </p:grpSpPr>
            <p:grpSp>
              <p:nvGrpSpPr>
                <p:cNvPr id="471" name="Groep 470">
                  <a:extLst>
                    <a:ext uri="{FF2B5EF4-FFF2-40B4-BE49-F238E27FC236}">
                      <a16:creationId xmlns:a16="http://schemas.microsoft.com/office/drawing/2014/main" id="{17F58709-432C-4A99-88CD-65084E331D8A}"/>
                    </a:ext>
                  </a:extLst>
                </p:cNvPr>
                <p:cNvGrpSpPr/>
                <p:nvPr userDrawn="1"/>
              </p:nvGrpSpPr>
              <p:grpSpPr>
                <a:xfrm>
                  <a:off x="-2866744" y="518074"/>
                  <a:ext cx="168701" cy="132575"/>
                  <a:chOff x="-2866744" y="518074"/>
                  <a:chExt cx="168701" cy="132575"/>
                </a:xfrm>
              </p:grpSpPr>
              <p:cxnSp>
                <p:nvCxnSpPr>
                  <p:cNvPr id="473" name="Rechte verbindingslijn 472">
                    <a:extLst>
                      <a:ext uri="{FF2B5EF4-FFF2-40B4-BE49-F238E27FC236}">
                        <a16:creationId xmlns:a16="http://schemas.microsoft.com/office/drawing/2014/main" id="{29EDFFBF-1099-4C9B-93D5-3514C7B580A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74" name="Rechte verbindingslijn 473">
                    <a:extLst>
                      <a:ext uri="{FF2B5EF4-FFF2-40B4-BE49-F238E27FC236}">
                        <a16:creationId xmlns:a16="http://schemas.microsoft.com/office/drawing/2014/main" id="{6FFC97A9-6167-49F0-B878-C7F0890002B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75" name="Rechte verbindingslijn 474">
                    <a:extLst>
                      <a:ext uri="{FF2B5EF4-FFF2-40B4-BE49-F238E27FC236}">
                        <a16:creationId xmlns:a16="http://schemas.microsoft.com/office/drawing/2014/main" id="{7CF64D31-0ABB-43DD-B722-85A18FF4A5A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76" name="Rechte verbindingslijn 475">
                    <a:extLst>
                      <a:ext uri="{FF2B5EF4-FFF2-40B4-BE49-F238E27FC236}">
                        <a16:creationId xmlns:a16="http://schemas.microsoft.com/office/drawing/2014/main" id="{A6033886-3420-4DD0-B9BF-4EA775431D8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477" name="Rechte verbindingslijn 476">
                    <a:extLst>
                      <a:ext uri="{FF2B5EF4-FFF2-40B4-BE49-F238E27FC236}">
                        <a16:creationId xmlns:a16="http://schemas.microsoft.com/office/drawing/2014/main" id="{A016E753-54C1-4693-9A85-0661E593549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72" name="Pijl: rechts 471">
                  <a:extLst>
                    <a:ext uri="{FF2B5EF4-FFF2-40B4-BE49-F238E27FC236}">
                      <a16:creationId xmlns:a16="http://schemas.microsoft.com/office/drawing/2014/main" id="{CB551399-E033-4CA3-9DAE-5A2DA021088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49" name="Rechte verbindingslijn 448">
                <a:extLst>
                  <a:ext uri="{FF2B5EF4-FFF2-40B4-BE49-F238E27FC236}">
                    <a16:creationId xmlns:a16="http://schemas.microsoft.com/office/drawing/2014/main" id="{7EF144D9-7F3D-4244-A633-F0BFAAA6576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50" name="Rechte verbindingslijn 449">
                <a:extLst>
                  <a:ext uri="{FF2B5EF4-FFF2-40B4-BE49-F238E27FC236}">
                    <a16:creationId xmlns:a16="http://schemas.microsoft.com/office/drawing/2014/main" id="{A6480AD7-7C00-496B-B383-598BD4FEF88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51" name="Rechthoek 450">
                <a:extLst>
                  <a:ext uri="{FF2B5EF4-FFF2-40B4-BE49-F238E27FC236}">
                    <a16:creationId xmlns:a16="http://schemas.microsoft.com/office/drawing/2014/main" id="{55CCD7C3-919D-4A58-8E14-4CD1C0439BC4}"/>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52" name="Rechthoek 451">
                <a:extLst>
                  <a:ext uri="{FF2B5EF4-FFF2-40B4-BE49-F238E27FC236}">
                    <a16:creationId xmlns:a16="http://schemas.microsoft.com/office/drawing/2014/main" id="{5876D6F4-3656-49FB-A214-B9CB57E6B83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53" name="Groep 452">
                <a:extLst>
                  <a:ext uri="{FF2B5EF4-FFF2-40B4-BE49-F238E27FC236}">
                    <a16:creationId xmlns:a16="http://schemas.microsoft.com/office/drawing/2014/main" id="{E3F3DE14-6D40-460D-A3E2-DE4AFD3600B4}"/>
                  </a:ext>
                </a:extLst>
              </p:cNvPr>
              <p:cNvGrpSpPr/>
              <p:nvPr userDrawn="1"/>
            </p:nvGrpSpPr>
            <p:grpSpPr>
              <a:xfrm>
                <a:off x="-2916763" y="769168"/>
                <a:ext cx="268738" cy="248381"/>
                <a:chOff x="-2916763" y="769168"/>
                <a:chExt cx="268738" cy="248381"/>
              </a:xfrm>
            </p:grpSpPr>
            <p:sp>
              <p:nvSpPr>
                <p:cNvPr id="463" name="Rechthoek 462">
                  <a:extLst>
                    <a:ext uri="{FF2B5EF4-FFF2-40B4-BE49-F238E27FC236}">
                      <a16:creationId xmlns:a16="http://schemas.microsoft.com/office/drawing/2014/main" id="{3065C64F-A7AA-4281-AD93-63DCF194CE3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64" name="Groep 463">
                  <a:extLst>
                    <a:ext uri="{FF2B5EF4-FFF2-40B4-BE49-F238E27FC236}">
                      <a16:creationId xmlns:a16="http://schemas.microsoft.com/office/drawing/2014/main" id="{0874E3DB-6846-4216-803E-AD724B844FD8}"/>
                    </a:ext>
                  </a:extLst>
                </p:cNvPr>
                <p:cNvGrpSpPr/>
                <p:nvPr userDrawn="1"/>
              </p:nvGrpSpPr>
              <p:grpSpPr>
                <a:xfrm>
                  <a:off x="-2866744" y="827071"/>
                  <a:ext cx="168701" cy="132575"/>
                  <a:chOff x="-2866744" y="827071"/>
                  <a:chExt cx="168701" cy="132575"/>
                </a:xfrm>
              </p:grpSpPr>
              <p:cxnSp>
                <p:nvCxnSpPr>
                  <p:cNvPr id="466" name="Rechte verbindingslijn 465">
                    <a:extLst>
                      <a:ext uri="{FF2B5EF4-FFF2-40B4-BE49-F238E27FC236}">
                        <a16:creationId xmlns:a16="http://schemas.microsoft.com/office/drawing/2014/main" id="{C278C49F-4F39-485A-9C8B-A85C4BE63BF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467" name="Rechte verbindingslijn 466">
                    <a:extLst>
                      <a:ext uri="{FF2B5EF4-FFF2-40B4-BE49-F238E27FC236}">
                        <a16:creationId xmlns:a16="http://schemas.microsoft.com/office/drawing/2014/main" id="{77D05D1B-E008-4EAC-8509-3A360F8A801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468" name="Rechte verbindingslijn 467">
                    <a:extLst>
                      <a:ext uri="{FF2B5EF4-FFF2-40B4-BE49-F238E27FC236}">
                        <a16:creationId xmlns:a16="http://schemas.microsoft.com/office/drawing/2014/main" id="{AD6FDC5E-8276-45CE-B1D3-FA947B83B90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469" name="Rechte verbindingslijn 468">
                    <a:extLst>
                      <a:ext uri="{FF2B5EF4-FFF2-40B4-BE49-F238E27FC236}">
                        <a16:creationId xmlns:a16="http://schemas.microsoft.com/office/drawing/2014/main" id="{DFB5CF11-C518-40A4-8286-FEC0261CA55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470" name="Rechte verbindingslijn 469">
                    <a:extLst>
                      <a:ext uri="{FF2B5EF4-FFF2-40B4-BE49-F238E27FC236}">
                        <a16:creationId xmlns:a16="http://schemas.microsoft.com/office/drawing/2014/main" id="{CF0331D3-FE3F-4E88-B9C1-2C73503067B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465" name="Pijl: rechts 464">
                  <a:extLst>
                    <a:ext uri="{FF2B5EF4-FFF2-40B4-BE49-F238E27FC236}">
                      <a16:creationId xmlns:a16="http://schemas.microsoft.com/office/drawing/2014/main" id="{8BFCD608-1FA2-4BD0-B882-DCE58A62969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4" name="Groep 453">
                <a:extLst>
                  <a:ext uri="{FF2B5EF4-FFF2-40B4-BE49-F238E27FC236}">
                    <a16:creationId xmlns:a16="http://schemas.microsoft.com/office/drawing/2014/main" id="{78F356A3-6452-4C04-BC0D-EE158970D7D2}"/>
                  </a:ext>
                </a:extLst>
              </p:cNvPr>
              <p:cNvGrpSpPr/>
              <p:nvPr userDrawn="1"/>
            </p:nvGrpSpPr>
            <p:grpSpPr>
              <a:xfrm>
                <a:off x="-2916763" y="460171"/>
                <a:ext cx="268738" cy="248381"/>
                <a:chOff x="-2916763" y="460171"/>
                <a:chExt cx="268738" cy="248381"/>
              </a:xfrm>
            </p:grpSpPr>
            <p:sp>
              <p:nvSpPr>
                <p:cNvPr id="455" name="Rechthoek 454">
                  <a:extLst>
                    <a:ext uri="{FF2B5EF4-FFF2-40B4-BE49-F238E27FC236}">
                      <a16:creationId xmlns:a16="http://schemas.microsoft.com/office/drawing/2014/main" id="{8E6EE7BB-3F5B-4C5C-8D45-56C11FCE1AD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56" name="Groep 455">
                  <a:extLst>
                    <a:ext uri="{FF2B5EF4-FFF2-40B4-BE49-F238E27FC236}">
                      <a16:creationId xmlns:a16="http://schemas.microsoft.com/office/drawing/2014/main" id="{D0D0D5D0-BCF0-44E6-9BB2-985A6B365643}"/>
                    </a:ext>
                  </a:extLst>
                </p:cNvPr>
                <p:cNvGrpSpPr/>
                <p:nvPr userDrawn="1"/>
              </p:nvGrpSpPr>
              <p:grpSpPr>
                <a:xfrm>
                  <a:off x="-2866744" y="518074"/>
                  <a:ext cx="168701" cy="132575"/>
                  <a:chOff x="-2866744" y="518074"/>
                  <a:chExt cx="168701" cy="132575"/>
                </a:xfrm>
              </p:grpSpPr>
              <p:cxnSp>
                <p:nvCxnSpPr>
                  <p:cNvPr id="458" name="Rechte verbindingslijn 457">
                    <a:extLst>
                      <a:ext uri="{FF2B5EF4-FFF2-40B4-BE49-F238E27FC236}">
                        <a16:creationId xmlns:a16="http://schemas.microsoft.com/office/drawing/2014/main" id="{D3105222-8F02-4503-A677-F2210B4592C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59" name="Rechte verbindingslijn 458">
                    <a:extLst>
                      <a:ext uri="{FF2B5EF4-FFF2-40B4-BE49-F238E27FC236}">
                        <a16:creationId xmlns:a16="http://schemas.microsoft.com/office/drawing/2014/main" id="{438A1202-16F2-45C3-BD53-F6608652ECD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60" name="Rechte verbindingslijn 459">
                    <a:extLst>
                      <a:ext uri="{FF2B5EF4-FFF2-40B4-BE49-F238E27FC236}">
                        <a16:creationId xmlns:a16="http://schemas.microsoft.com/office/drawing/2014/main" id="{CE093CEF-5362-4E2D-9FA9-278F24CA998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61" name="Rechte verbindingslijn 460">
                    <a:extLst>
                      <a:ext uri="{FF2B5EF4-FFF2-40B4-BE49-F238E27FC236}">
                        <a16:creationId xmlns:a16="http://schemas.microsoft.com/office/drawing/2014/main" id="{530EBBDE-1CFC-4B03-9AFD-116AE21C286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462" name="Rechte verbindingslijn 461">
                    <a:extLst>
                      <a:ext uri="{FF2B5EF4-FFF2-40B4-BE49-F238E27FC236}">
                        <a16:creationId xmlns:a16="http://schemas.microsoft.com/office/drawing/2014/main" id="{250958C5-5266-4906-8424-332D9A1EA39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57" name="Pijl: rechts 456">
                  <a:extLst>
                    <a:ext uri="{FF2B5EF4-FFF2-40B4-BE49-F238E27FC236}">
                      <a16:creationId xmlns:a16="http://schemas.microsoft.com/office/drawing/2014/main" id="{98527881-772E-4146-99AF-E368D876254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32" name="Tijdelijke aanduiding voor grafiek 17">
            <a:extLst>
              <a:ext uri="{FF2B5EF4-FFF2-40B4-BE49-F238E27FC236}">
                <a16:creationId xmlns:a16="http://schemas.microsoft.com/office/drawing/2014/main" id="{CEA2023F-C6F0-4B3D-919A-7E597BAAD221}"/>
              </a:ext>
            </a:extLst>
          </p:cNvPr>
          <p:cNvSpPr>
            <a:spLocks noGrp="1"/>
          </p:cNvSpPr>
          <p:nvPr>
            <p:ph type="chart" sz="quarter" idx="21" hasCustomPrompt="1"/>
          </p:nvPr>
        </p:nvSpPr>
        <p:spPr>
          <a:xfrm>
            <a:off x="6096000" y="3942198"/>
            <a:ext cx="5331959" cy="2155869"/>
          </a:xfrm>
          <a:noFill/>
        </p:spPr>
        <p:txBody>
          <a:bodyPr tIns="0" bIns="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br>
              <a:rPr lang="nl-NL" dirty="0"/>
            </a:br>
            <a:r>
              <a:rPr lang="nl-NL" dirty="0"/>
              <a:t>om een grafiek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33" name="Tijdelijke aanduiding voor grafiek 17">
            <a:extLst>
              <a:ext uri="{FF2B5EF4-FFF2-40B4-BE49-F238E27FC236}">
                <a16:creationId xmlns:a16="http://schemas.microsoft.com/office/drawing/2014/main" id="{F99D7118-33D9-476C-BAA5-B5F00D214CB1}"/>
              </a:ext>
            </a:extLst>
          </p:cNvPr>
          <p:cNvSpPr>
            <a:spLocks noGrp="1"/>
          </p:cNvSpPr>
          <p:nvPr>
            <p:ph type="chart" sz="quarter" idx="22" hasCustomPrompt="1"/>
          </p:nvPr>
        </p:nvSpPr>
        <p:spPr>
          <a:xfrm>
            <a:off x="6096000" y="1514764"/>
            <a:ext cx="5331959" cy="2155869"/>
          </a:xfrm>
          <a:noFill/>
        </p:spPr>
        <p:txBody>
          <a:bodyPr tIns="0" bIns="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br>
              <a:rPr lang="nl-NL" dirty="0"/>
            </a:br>
            <a:r>
              <a:rPr lang="nl-NL" dirty="0"/>
              <a:t>om een grafiek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Tree>
    <p:extLst>
      <p:ext uri="{BB962C8B-B14F-4D97-AF65-F5344CB8AC3E}">
        <p14:creationId xmlns:p14="http://schemas.microsoft.com/office/powerpoint/2010/main" val="3157834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KST EN TABEL">
    <p:spTree>
      <p:nvGrpSpPr>
        <p:cNvPr id="1" name=""/>
        <p:cNvGrpSpPr/>
        <p:nvPr/>
      </p:nvGrpSpPr>
      <p:grpSpPr>
        <a:xfrm>
          <a:off x="0" y="0"/>
          <a:ext cx="0" cy="0"/>
          <a:chOff x="0" y="0"/>
          <a:chExt cx="0" cy="0"/>
        </a:xfrm>
      </p:grpSpPr>
      <p:sp>
        <p:nvSpPr>
          <p:cNvPr id="105" name="Rechthoek 104">
            <a:extLst>
              <a:ext uri="{FF2B5EF4-FFF2-40B4-BE49-F238E27FC236}">
                <a16:creationId xmlns:a16="http://schemas.microsoft.com/office/drawing/2014/main" id="{4D0779C2-9EAF-4E36-AC00-459B97FB29E0}"/>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123449" y="-507282"/>
            <a:ext cx="1945112"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TEKST EN TABEL</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214" name="Tijdelijke aanduiding voor tabel 213">
            <a:extLst>
              <a:ext uri="{FF2B5EF4-FFF2-40B4-BE49-F238E27FC236}">
                <a16:creationId xmlns:a16="http://schemas.microsoft.com/office/drawing/2014/main" id="{CFFE0D25-6FA8-4D9D-ACEE-5FE2724BF003}"/>
              </a:ext>
            </a:extLst>
          </p:cNvPr>
          <p:cNvSpPr>
            <a:spLocks noGrp="1"/>
          </p:cNvSpPr>
          <p:nvPr>
            <p:ph type="tbl" sz="quarter" idx="19" hasCustomPrompt="1"/>
          </p:nvPr>
        </p:nvSpPr>
        <p:spPr>
          <a:xfrm>
            <a:off x="6096000" y="1514764"/>
            <a:ext cx="5331959" cy="4583304"/>
          </a:xfrm>
          <a:custGeom>
            <a:avLst/>
            <a:gdLst>
              <a:gd name="connsiteX0" fmla="*/ 0 w 5780209"/>
              <a:gd name="connsiteY0" fmla="*/ 0 h 5086349"/>
              <a:gd name="connsiteX1" fmla="*/ 5780209 w 5780209"/>
              <a:gd name="connsiteY1" fmla="*/ 0 h 5086349"/>
              <a:gd name="connsiteX2" fmla="*/ 5780209 w 5780209"/>
              <a:gd name="connsiteY2" fmla="*/ 5086349 h 5086349"/>
              <a:gd name="connsiteX3" fmla="*/ 0 w 5780209"/>
              <a:gd name="connsiteY3" fmla="*/ 5086349 h 5086349"/>
            </a:gdLst>
            <a:ahLst/>
            <a:cxnLst>
              <a:cxn ang="0">
                <a:pos x="connsiteX0" y="connsiteY0"/>
              </a:cxn>
              <a:cxn ang="0">
                <a:pos x="connsiteX1" y="connsiteY1"/>
              </a:cxn>
              <a:cxn ang="0">
                <a:pos x="connsiteX2" y="connsiteY2"/>
              </a:cxn>
              <a:cxn ang="0">
                <a:pos x="connsiteX3" y="connsiteY3"/>
              </a:cxn>
            </a:cxnLst>
            <a:rect l="l" t="t" r="r" b="b"/>
            <a:pathLst>
              <a:path w="5780209" h="5086349">
                <a:moveTo>
                  <a:pt x="0" y="0"/>
                </a:moveTo>
                <a:lnTo>
                  <a:pt x="5780209" y="0"/>
                </a:lnTo>
                <a:lnTo>
                  <a:pt x="5780209" y="5086349"/>
                </a:lnTo>
                <a:lnTo>
                  <a:pt x="0" y="5086349"/>
                </a:lnTo>
                <a:close/>
              </a:path>
            </a:pathLst>
          </a:custGeom>
          <a:noFill/>
        </p:spPr>
        <p:txBody>
          <a:bodyPr wrap="square" tIns="0" bIns="0" anchor="ctr" anchorCtr="0">
            <a:noAutofit/>
          </a:bodyPr>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br>
              <a:rPr lang="nl-NL" dirty="0"/>
            </a:br>
            <a:r>
              <a:rPr lang="nl-NL" dirty="0"/>
              <a:t>om een tabel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grpSp>
        <p:nvGrpSpPr>
          <p:cNvPr id="217" name="INSTRUCTIE">
            <a:extLst>
              <a:ext uri="{FF2B5EF4-FFF2-40B4-BE49-F238E27FC236}">
                <a16:creationId xmlns:a16="http://schemas.microsoft.com/office/drawing/2014/main" id="{91B4B027-92EA-4A45-A9C8-12F56D2C744A}"/>
              </a:ext>
            </a:extLst>
          </p:cNvPr>
          <p:cNvGrpSpPr/>
          <p:nvPr userDrawn="1"/>
        </p:nvGrpSpPr>
        <p:grpSpPr>
          <a:xfrm>
            <a:off x="12378141" y="2"/>
            <a:ext cx="3593091" cy="3427688"/>
            <a:chOff x="-3785891" y="2"/>
            <a:chExt cx="3593091" cy="3427688"/>
          </a:xfrm>
        </p:grpSpPr>
        <p:sp>
          <p:nvSpPr>
            <p:cNvPr id="218" name="Rechthoek 217">
              <a:extLst>
                <a:ext uri="{FF2B5EF4-FFF2-40B4-BE49-F238E27FC236}">
                  <a16:creationId xmlns:a16="http://schemas.microsoft.com/office/drawing/2014/main" id="{96636D28-E78E-4552-9340-94D98CE339AC}"/>
                </a:ext>
              </a:extLst>
            </p:cNvPr>
            <p:cNvSpPr/>
            <p:nvPr userDrawn="1"/>
          </p:nvSpPr>
          <p:spPr>
            <a:xfrm>
              <a:off x="-3785891" y="2"/>
              <a:ext cx="3593091" cy="342768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Tabel invoegen/opmaken</a:t>
              </a:r>
            </a:p>
          </p:txBody>
        </p:sp>
        <p:sp>
          <p:nvSpPr>
            <p:cNvPr id="219" name="Ovaal 218">
              <a:extLst>
                <a:ext uri="{FF2B5EF4-FFF2-40B4-BE49-F238E27FC236}">
                  <a16:creationId xmlns:a16="http://schemas.microsoft.com/office/drawing/2014/main" id="{B7C818DA-ACC7-43C2-A88F-6BD381A1D28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20" name="Rechthoek 219">
              <a:extLst>
                <a:ext uri="{FF2B5EF4-FFF2-40B4-BE49-F238E27FC236}">
                  <a16:creationId xmlns:a16="http://schemas.microsoft.com/office/drawing/2014/main" id="{F8861512-938D-4D4E-A15A-740AA606B50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tabel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tabel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21" name="Ovaal 220">
              <a:extLst>
                <a:ext uri="{FF2B5EF4-FFF2-40B4-BE49-F238E27FC236}">
                  <a16:creationId xmlns:a16="http://schemas.microsoft.com/office/drawing/2014/main" id="{6C8DD3D3-46E3-4F17-BA89-944540A6C49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22" name="Rechthoek 221">
              <a:extLst>
                <a:ext uri="{FF2B5EF4-FFF2-40B4-BE49-F238E27FC236}">
                  <a16:creationId xmlns:a16="http://schemas.microsoft.com/office/drawing/2014/main" id="{E249E8D3-50B6-4C89-8476-2967BC4F64B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het gewenste aantal rijen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kolommen 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23" name="Groep 222">
              <a:extLst>
                <a:ext uri="{FF2B5EF4-FFF2-40B4-BE49-F238E27FC236}">
                  <a16:creationId xmlns:a16="http://schemas.microsoft.com/office/drawing/2014/main" id="{8CA7F9D3-D98F-468A-A185-8B2A05AB8673}"/>
                </a:ext>
              </a:extLst>
            </p:cNvPr>
            <p:cNvGrpSpPr/>
            <p:nvPr userDrawn="1"/>
          </p:nvGrpSpPr>
          <p:grpSpPr>
            <a:xfrm>
              <a:off x="-3311319" y="2164285"/>
              <a:ext cx="825500" cy="209550"/>
              <a:chOff x="13504624" y="2482850"/>
              <a:chExt cx="825500" cy="209550"/>
            </a:xfrm>
          </p:grpSpPr>
          <p:sp>
            <p:nvSpPr>
              <p:cNvPr id="238" name="Rechthoek 237">
                <a:extLst>
                  <a:ext uri="{FF2B5EF4-FFF2-40B4-BE49-F238E27FC236}">
                    <a16:creationId xmlns:a16="http://schemas.microsoft.com/office/drawing/2014/main" id="{E8FF5817-3CE6-4404-A910-F8A1F56547E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OK</a:t>
                </a:r>
              </a:p>
            </p:txBody>
          </p:sp>
          <p:cxnSp>
            <p:nvCxnSpPr>
              <p:cNvPr id="239" name="Rechte verbindingslijn 238">
                <a:extLst>
                  <a:ext uri="{FF2B5EF4-FFF2-40B4-BE49-F238E27FC236}">
                    <a16:creationId xmlns:a16="http://schemas.microsoft.com/office/drawing/2014/main" id="{111554C4-0DCE-43BD-8434-C15E741F400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40" name="Gelijkbenige driehoek 239">
                <a:extLst>
                  <a:ext uri="{FF2B5EF4-FFF2-40B4-BE49-F238E27FC236}">
                    <a16:creationId xmlns:a16="http://schemas.microsoft.com/office/drawing/2014/main" id="{301926BA-3036-4FC4-A75A-2B58C795EAA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224" name="Ovaal 223">
              <a:extLst>
                <a:ext uri="{FF2B5EF4-FFF2-40B4-BE49-F238E27FC236}">
                  <a16:creationId xmlns:a16="http://schemas.microsoft.com/office/drawing/2014/main" id="{3443DEB4-315D-4EDB-BF8B-0F64A7CC507B}"/>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25" name="Rechthoek 224">
              <a:extLst>
                <a:ext uri="{FF2B5EF4-FFF2-40B4-BE49-F238E27FC236}">
                  <a16:creationId xmlns:a16="http://schemas.microsoft.com/office/drawing/2014/main" id="{7225CA0D-A37C-40C1-99DA-5C809101AC8B}"/>
                </a:ext>
              </a:extLst>
            </p:cNvPr>
            <p:cNvSpPr/>
            <p:nvPr userDrawn="1"/>
          </p:nvSpPr>
          <p:spPr>
            <a:xfrm>
              <a:off x="-3319415" y="2555609"/>
              <a:ext cx="2944682" cy="81360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tabel door verschillende onderdelen van de tabel te selecteren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van tabellen - Ontwerpen’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226" name="Tabel icoon">
              <a:extLst>
                <a:ext uri="{FF2B5EF4-FFF2-40B4-BE49-F238E27FC236}">
                  <a16:creationId xmlns:a16="http://schemas.microsoft.com/office/drawing/2014/main" id="{FC1C7CFC-84CB-4F06-88B2-98CC2A7073B4}"/>
                </a:ext>
              </a:extLst>
            </p:cNvPr>
            <p:cNvGrpSpPr/>
            <p:nvPr userDrawn="1"/>
          </p:nvGrpSpPr>
          <p:grpSpPr>
            <a:xfrm>
              <a:off x="-3308869" y="1240695"/>
              <a:ext cx="338201" cy="305477"/>
              <a:chOff x="6072040" y="3376043"/>
              <a:chExt cx="1227920" cy="1109109"/>
            </a:xfrm>
          </p:grpSpPr>
          <p:sp>
            <p:nvSpPr>
              <p:cNvPr id="230" name="Rechthoek 229">
                <a:extLst>
                  <a:ext uri="{FF2B5EF4-FFF2-40B4-BE49-F238E27FC236}">
                    <a16:creationId xmlns:a16="http://schemas.microsoft.com/office/drawing/2014/main" id="{A4AA076D-4616-487F-9AF5-672F4B89A75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chemeClr val="accent1"/>
                  </a:solidFill>
                  <a:latin typeface="Calibri" panose="020F0502020204030204" pitchFamily="34" charset="0"/>
                  <a:cs typeface="Calibri" panose="020F0502020204030204" pitchFamily="34" charset="0"/>
                </a:endParaRPr>
              </a:p>
            </p:txBody>
          </p:sp>
          <p:sp>
            <p:nvSpPr>
              <p:cNvPr id="231" name="Rechthoek 230">
                <a:extLst>
                  <a:ext uri="{FF2B5EF4-FFF2-40B4-BE49-F238E27FC236}">
                    <a16:creationId xmlns:a16="http://schemas.microsoft.com/office/drawing/2014/main" id="{F5D27216-D5F9-4AB8-96A6-777CA627048F}"/>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chemeClr val="accent1"/>
                  </a:solidFill>
                  <a:latin typeface="Calibri" panose="020F0502020204030204" pitchFamily="34" charset="0"/>
                  <a:cs typeface="Calibri" panose="020F0502020204030204" pitchFamily="34" charset="0"/>
                </a:endParaRPr>
              </a:p>
            </p:txBody>
          </p:sp>
          <p:cxnSp>
            <p:nvCxnSpPr>
              <p:cNvPr id="232" name="Rechte verbindingslijn 231">
                <a:extLst>
                  <a:ext uri="{FF2B5EF4-FFF2-40B4-BE49-F238E27FC236}">
                    <a16:creationId xmlns:a16="http://schemas.microsoft.com/office/drawing/2014/main" id="{D612E9D6-A817-4B4E-8454-F160EC35DEF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33" name="Rechte verbindingslijn 232">
                <a:extLst>
                  <a:ext uri="{FF2B5EF4-FFF2-40B4-BE49-F238E27FC236}">
                    <a16:creationId xmlns:a16="http://schemas.microsoft.com/office/drawing/2014/main" id="{5A473FBE-9C72-4634-A54A-DADB79A9ED4C}"/>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34" name="Rechte verbindingslijn 233">
                <a:extLst>
                  <a:ext uri="{FF2B5EF4-FFF2-40B4-BE49-F238E27FC236}">
                    <a16:creationId xmlns:a16="http://schemas.microsoft.com/office/drawing/2014/main" id="{948A3997-0196-48F2-88C1-7BE1068738F8}"/>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234">
                <a:extLst>
                  <a:ext uri="{FF2B5EF4-FFF2-40B4-BE49-F238E27FC236}">
                    <a16:creationId xmlns:a16="http://schemas.microsoft.com/office/drawing/2014/main" id="{43B983A4-9939-4759-B05F-5B8F247B78ED}"/>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36" name="Rechte verbindingslijn 235">
                <a:extLst>
                  <a:ext uri="{FF2B5EF4-FFF2-40B4-BE49-F238E27FC236}">
                    <a16:creationId xmlns:a16="http://schemas.microsoft.com/office/drawing/2014/main" id="{A9BD05BE-84E0-45E2-BC6D-B1874F4BBE70}"/>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237" name="Rechthoek 236">
                <a:extLst>
                  <a:ext uri="{FF2B5EF4-FFF2-40B4-BE49-F238E27FC236}">
                    <a16:creationId xmlns:a16="http://schemas.microsoft.com/office/drawing/2014/main" id="{B5F71C41-E096-4309-99E2-55E63B33272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chemeClr val="accent1"/>
                  </a:solidFill>
                  <a:latin typeface="Calibri" panose="020F0502020204030204" pitchFamily="34" charset="0"/>
                  <a:cs typeface="Calibri" panose="020F0502020204030204" pitchFamily="34" charset="0"/>
                </a:endParaRPr>
              </a:p>
            </p:txBody>
          </p:sp>
        </p:grpSp>
      </p:grpSp>
      <p:sp>
        <p:nvSpPr>
          <p:cNvPr id="103" name="Tijdelijke aanduiding voor verticale tekst 2">
            <a:extLst>
              <a:ext uri="{FF2B5EF4-FFF2-40B4-BE49-F238E27FC236}">
                <a16:creationId xmlns:a16="http://schemas.microsoft.com/office/drawing/2014/main" id="{E061BCDE-273B-4F91-89CA-11F0DBC87373}"/>
              </a:ext>
            </a:extLst>
          </p:cNvPr>
          <p:cNvSpPr>
            <a:spLocks noGrp="1"/>
          </p:cNvSpPr>
          <p:nvPr>
            <p:ph type="body" orient="vert" idx="1" hasCustomPrompt="1"/>
          </p:nvPr>
        </p:nvSpPr>
        <p:spPr>
          <a:xfrm>
            <a:off x="766603" y="1514764"/>
            <a:ext cx="4554697" cy="3823854"/>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104" name="Titel 12">
            <a:extLst>
              <a:ext uri="{FF2B5EF4-FFF2-40B4-BE49-F238E27FC236}">
                <a16:creationId xmlns:a16="http://schemas.microsoft.com/office/drawing/2014/main" id="{9F2D639B-5F85-443E-9E5B-7749AC4CBED0}"/>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grpSp>
        <p:nvGrpSpPr>
          <p:cNvPr id="183" name="Groep 182">
            <a:extLst>
              <a:ext uri="{FF2B5EF4-FFF2-40B4-BE49-F238E27FC236}">
                <a16:creationId xmlns:a16="http://schemas.microsoft.com/office/drawing/2014/main" id="{B45C6993-7819-471F-AD8C-62DE2C36AB88}"/>
              </a:ext>
            </a:extLst>
          </p:cNvPr>
          <p:cNvGrpSpPr/>
          <p:nvPr userDrawn="1"/>
        </p:nvGrpSpPr>
        <p:grpSpPr>
          <a:xfrm>
            <a:off x="-3786165" y="0"/>
            <a:ext cx="3593091" cy="4442646"/>
            <a:chOff x="-3786165" y="0"/>
            <a:chExt cx="3593091" cy="4442646"/>
          </a:xfrm>
        </p:grpSpPr>
        <p:sp>
          <p:nvSpPr>
            <p:cNvPr id="187" name="Rechthoek 186">
              <a:extLst>
                <a:ext uri="{FF2B5EF4-FFF2-40B4-BE49-F238E27FC236}">
                  <a16:creationId xmlns:a16="http://schemas.microsoft.com/office/drawing/2014/main" id="{3755B9FB-9569-4086-BF47-B8CE6E42D4DE}"/>
                </a:ext>
              </a:extLst>
            </p:cNvPr>
            <p:cNvSpPr/>
            <p:nvPr userDrawn="1"/>
          </p:nvSpPr>
          <p:spPr>
            <a:xfrm>
              <a:off x="-3786165" y="0"/>
              <a:ext cx="3593091" cy="444264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88" name="Ovaal 187">
              <a:extLst>
                <a:ext uri="{FF2B5EF4-FFF2-40B4-BE49-F238E27FC236}">
                  <a16:creationId xmlns:a16="http://schemas.microsoft.com/office/drawing/2014/main" id="{AB792C98-D4D5-4AEC-8278-DA3A6DA4A0E0}"/>
                </a:ext>
              </a:extLst>
            </p:cNvPr>
            <p:cNvSpPr/>
            <p:nvPr userDrawn="1"/>
          </p:nvSpPr>
          <p:spPr>
            <a:xfrm>
              <a:off x="-3604183" y="16875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89" name="Rechthoek 188">
              <a:extLst>
                <a:ext uri="{FF2B5EF4-FFF2-40B4-BE49-F238E27FC236}">
                  <a16:creationId xmlns:a16="http://schemas.microsoft.com/office/drawing/2014/main" id="{9B248C4B-1EE9-479C-9DBD-3EB831E6C352}"/>
                </a:ext>
              </a:extLst>
            </p:cNvPr>
            <p:cNvSpPr/>
            <p:nvPr userDrawn="1"/>
          </p:nvSpPr>
          <p:spPr>
            <a:xfrm>
              <a:off x="-3319415" y="1687539"/>
              <a:ext cx="2949220" cy="180000"/>
            </a:xfrm>
            <a:prstGeom prst="rect">
              <a:avLst/>
            </a:prstGeom>
            <a:noFill/>
            <a:ln w="25400" cap="flat" cmpd="sng" algn="ctr">
              <a:noFill/>
              <a:prstDash val="solid"/>
            </a:ln>
            <a:effectLst/>
          </p:spPr>
          <p:txBody>
            <a:bodyPr lIns="0" tIns="0" rIns="0" bIns="0" rtlCol="0" anchor="ctr"/>
            <a:lstStyle/>
            <a:p>
              <a:pPr marL="174625" marR="0" lvl="0" indent="-174625" algn="l" defTabSz="914400" rtl="0" eaLnBrk="1" fontAlgn="auto" latinLnBrk="0" hangingPunct="1">
                <a:lnSpc>
                  <a:spcPct val="90000"/>
                </a:lnSpc>
                <a:spcBef>
                  <a:spcPts val="400"/>
                </a:spcBef>
                <a:spcAft>
                  <a:spcPts val="400"/>
                </a:spcAft>
                <a:buClr>
                  <a:srgbClr val="003D80"/>
                </a:buClr>
                <a:buSzTx/>
                <a:buFont typeface="Arial" panose="020B0604020202020204" pitchFamily="34" charset="0"/>
                <a:buChar char="•"/>
                <a:tabLst/>
                <a:defRPr/>
              </a:pP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190" name="Ovaal 189">
              <a:extLst>
                <a:ext uri="{FF2B5EF4-FFF2-40B4-BE49-F238E27FC236}">
                  <a16:creationId xmlns:a16="http://schemas.microsoft.com/office/drawing/2014/main" id="{5E3CCA70-328C-4128-8E6B-5E5BE8B23584}"/>
                </a:ext>
              </a:extLst>
            </p:cNvPr>
            <p:cNvSpPr/>
            <p:nvPr userDrawn="1"/>
          </p:nvSpPr>
          <p:spPr>
            <a:xfrm>
              <a:off x="-3604183" y="19839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91" name="Rechthoek 190">
              <a:extLst>
                <a:ext uri="{FF2B5EF4-FFF2-40B4-BE49-F238E27FC236}">
                  <a16:creationId xmlns:a16="http://schemas.microsoft.com/office/drawing/2014/main" id="{DA2C90A8-BADF-4784-A294-0734861D673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Je opties zijn:</a:t>
              </a:r>
            </a:p>
          </p:txBody>
        </p:sp>
        <p:sp>
          <p:nvSpPr>
            <p:cNvPr id="192" name="Rechthoek 191">
              <a:extLst>
                <a:ext uri="{FF2B5EF4-FFF2-40B4-BE49-F238E27FC236}">
                  <a16:creationId xmlns:a16="http://schemas.microsoft.com/office/drawing/2014/main" id="{82802254-1188-4627-8A6A-317D3BEF5E6E}"/>
                </a:ext>
              </a:extLst>
            </p:cNvPr>
            <p:cNvSpPr/>
            <p:nvPr userDrawn="1"/>
          </p:nvSpPr>
          <p:spPr>
            <a:xfrm>
              <a:off x="-3319415" y="1983919"/>
              <a:ext cx="2949220" cy="180000"/>
            </a:xfrm>
            <a:prstGeom prst="rect">
              <a:avLst/>
            </a:prstGeom>
            <a:noFill/>
            <a:ln w="25400" cap="flat" cmpd="sng" algn="ctr">
              <a:noFill/>
              <a:prstDash val="solid"/>
            </a:ln>
            <a:effectLst/>
          </p:spPr>
          <p:txBody>
            <a:bodyPr lIns="0" tIns="0" rIns="0" bIns="0" rtlCol="0" anchor="ctr"/>
            <a:lstStyle/>
            <a:p>
              <a:pPr marL="355600" marR="0" lvl="1" indent="-17780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#1</a:t>
              </a:r>
            </a:p>
          </p:txBody>
        </p:sp>
        <p:sp>
          <p:nvSpPr>
            <p:cNvPr id="193" name="Ovaal 192">
              <a:extLst>
                <a:ext uri="{FF2B5EF4-FFF2-40B4-BE49-F238E27FC236}">
                  <a16:creationId xmlns:a16="http://schemas.microsoft.com/office/drawing/2014/main" id="{DF0E7585-FA77-421E-815A-B05231793DF5}"/>
                </a:ext>
              </a:extLst>
            </p:cNvPr>
            <p:cNvSpPr/>
            <p:nvPr userDrawn="1"/>
          </p:nvSpPr>
          <p:spPr>
            <a:xfrm>
              <a:off x="-3604183" y="22802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94" name="Rechthoek 193">
              <a:extLst>
                <a:ext uri="{FF2B5EF4-FFF2-40B4-BE49-F238E27FC236}">
                  <a16:creationId xmlns:a16="http://schemas.microsoft.com/office/drawing/2014/main" id="{927B3205-E5DC-4C8A-A453-8043FC86C991}"/>
                </a:ext>
              </a:extLst>
            </p:cNvPr>
            <p:cNvSpPr/>
            <p:nvPr userDrawn="1"/>
          </p:nvSpPr>
          <p:spPr>
            <a:xfrm>
              <a:off x="-3319415" y="2280299"/>
              <a:ext cx="2949220" cy="180000"/>
            </a:xfrm>
            <a:prstGeom prst="rect">
              <a:avLst/>
            </a:prstGeom>
            <a:noFill/>
            <a:ln w="25400" cap="flat" cmpd="sng" algn="ctr">
              <a:noFill/>
              <a:prstDash val="solid"/>
            </a:ln>
            <a:effectLst/>
          </p:spPr>
          <p:txBody>
            <a:bodyPr lIns="0" tIns="0" rIns="0" bIns="0" rtlCol="0" anchor="ctr"/>
            <a:lstStyle/>
            <a:p>
              <a:pPr marL="531813" marR="0" lvl="2" indent="-171450" algn="l" defTabSz="914400" rtl="0" eaLnBrk="1" fontAlgn="auto" latinLnBrk="0" hangingPunct="1">
                <a:lnSpc>
                  <a:spcPct val="90000"/>
                </a:lnSpc>
                <a:spcBef>
                  <a:spcPts val="400"/>
                </a:spcBef>
                <a:spcAft>
                  <a:spcPts val="400"/>
                </a:spcAft>
                <a:buClr>
                  <a:schemeClr val="tx1"/>
                </a:buClr>
                <a:buSzTx/>
                <a:buFont typeface="Arial" panose="020B0604020202020204" pitchFamily="34" charset="0"/>
                <a:buChar char="–"/>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Sub-</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r>
                <a:rPr kumimoji="0" lang="nl-NL" sz="1600" b="0" i="0" u="none" strike="noStrike" kern="1200" cap="none" spc="0" normalizeH="0" baseline="0" noProof="0" dirty="0">
                  <a:ln>
                    <a:noFill/>
                  </a:ln>
                  <a:solidFill>
                    <a:srgbClr val="003D80"/>
                  </a:solidFill>
                  <a:effectLst/>
                  <a:uLnTx/>
                  <a:uFillTx/>
                  <a:latin typeface="Calibri Light"/>
                  <a:ea typeface="+mn-ea"/>
                  <a:cs typeface="+mn-cs"/>
                </a:rPr>
                <a:t> #2</a:t>
              </a:r>
            </a:p>
          </p:txBody>
        </p:sp>
        <p:sp>
          <p:nvSpPr>
            <p:cNvPr id="195" name="Ovaal 194">
              <a:extLst>
                <a:ext uri="{FF2B5EF4-FFF2-40B4-BE49-F238E27FC236}">
                  <a16:creationId xmlns:a16="http://schemas.microsoft.com/office/drawing/2014/main" id="{946D021B-DFD4-4E46-9507-180D78F98EA5}"/>
                </a:ext>
              </a:extLst>
            </p:cNvPr>
            <p:cNvSpPr/>
            <p:nvPr userDrawn="1"/>
          </p:nvSpPr>
          <p:spPr>
            <a:xfrm>
              <a:off x="-3604183" y="257667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96" name="Rechthoek 195">
              <a:extLst>
                <a:ext uri="{FF2B5EF4-FFF2-40B4-BE49-F238E27FC236}">
                  <a16:creationId xmlns:a16="http://schemas.microsoft.com/office/drawing/2014/main" id="{2862898E-366C-4462-88E9-67349F8B910E}"/>
                </a:ext>
              </a:extLst>
            </p:cNvPr>
            <p:cNvSpPr/>
            <p:nvPr userDrawn="1"/>
          </p:nvSpPr>
          <p:spPr>
            <a:xfrm>
              <a:off x="-3319415" y="2576679"/>
              <a:ext cx="2949220" cy="180000"/>
            </a:xfrm>
            <a:prstGeom prst="rect">
              <a:avLst/>
            </a:prstGeom>
            <a:noFill/>
            <a:ln w="25400" cap="flat" cmpd="sng" algn="ctr">
              <a:noFill/>
              <a:prstDash val="solid"/>
            </a:ln>
            <a:effectLst/>
          </p:spPr>
          <p:txBody>
            <a:bodyPr lIns="0" tIns="0" rIns="0" bIns="0" rtlCol="0" anchor="ctr"/>
            <a:lstStyle/>
            <a:p>
              <a:pPr marL="0" marR="0" lvl="3"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Leestekst</a:t>
              </a:r>
            </a:p>
          </p:txBody>
        </p:sp>
        <p:sp>
          <p:nvSpPr>
            <p:cNvPr id="197" name="Ovaal 196">
              <a:extLst>
                <a:ext uri="{FF2B5EF4-FFF2-40B4-BE49-F238E27FC236}">
                  <a16:creationId xmlns:a16="http://schemas.microsoft.com/office/drawing/2014/main" id="{A61E0FB7-33CC-4342-9568-B5DA52BE5BAE}"/>
                </a:ext>
              </a:extLst>
            </p:cNvPr>
            <p:cNvSpPr/>
            <p:nvPr userDrawn="1"/>
          </p:nvSpPr>
          <p:spPr>
            <a:xfrm>
              <a:off x="-3604183" y="28730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98" name="Rechthoek 197">
              <a:extLst>
                <a:ext uri="{FF2B5EF4-FFF2-40B4-BE49-F238E27FC236}">
                  <a16:creationId xmlns:a16="http://schemas.microsoft.com/office/drawing/2014/main" id="{967C2162-8458-4BD3-AA55-C53CCE1DC467}"/>
                </a:ext>
              </a:extLst>
            </p:cNvPr>
            <p:cNvSpPr/>
            <p:nvPr userDrawn="1"/>
          </p:nvSpPr>
          <p:spPr>
            <a:xfrm>
              <a:off x="-3319415" y="2873059"/>
              <a:ext cx="2949220" cy="180000"/>
            </a:xfrm>
            <a:prstGeom prst="rect">
              <a:avLst/>
            </a:prstGeom>
            <a:noFill/>
            <a:ln w="25400" cap="flat" cmpd="sng" algn="ctr">
              <a:noFill/>
              <a:prstDash val="solid"/>
            </a:ln>
            <a:effectLst/>
          </p:spPr>
          <p:txBody>
            <a:bodyPr lIns="0" tIns="0" rIns="0" bIns="0" rtlCol="0" anchor="ctr"/>
            <a:lstStyle/>
            <a:p>
              <a:pPr marL="0" marR="0" lvl="4" indent="0" algn="l" defTabSz="914400" rtl="0" eaLnBrk="1" fontAlgn="auto" latinLnBrk="0" hangingPunct="1">
                <a:lnSpc>
                  <a:spcPct val="90000"/>
                </a:lnSpc>
                <a:spcBef>
                  <a:spcPts val="400"/>
                </a:spcBef>
                <a:spcAft>
                  <a:spcPts val="600"/>
                </a:spcAft>
                <a:buClrTx/>
                <a:buSzTx/>
                <a:buFont typeface="Arial" panose="020B0604020202020204" pitchFamily="34" charset="0"/>
                <a:buNone/>
                <a:tabLst/>
                <a:defRPr/>
              </a:pPr>
              <a:r>
                <a:rPr kumimoji="0" lang="nl-NL" sz="1600" b="1" i="0" u="none" strike="noStrike" kern="1200" cap="none" spc="0" normalizeH="0" baseline="0" noProof="0" dirty="0">
                  <a:ln>
                    <a:noFill/>
                  </a:ln>
                  <a:solidFill>
                    <a:schemeClr val="accent2"/>
                  </a:solidFill>
                  <a:effectLst/>
                  <a:uLnTx/>
                  <a:uFillTx/>
                  <a:latin typeface="Calibri"/>
                  <a:ea typeface="+mn-ea"/>
                  <a:cs typeface="+mn-cs"/>
                </a:rPr>
                <a:t>Subtitel #1</a:t>
              </a:r>
            </a:p>
          </p:txBody>
        </p:sp>
        <p:sp>
          <p:nvSpPr>
            <p:cNvPr id="199" name="Ovaal 198">
              <a:extLst>
                <a:ext uri="{FF2B5EF4-FFF2-40B4-BE49-F238E27FC236}">
                  <a16:creationId xmlns:a16="http://schemas.microsoft.com/office/drawing/2014/main" id="{5F53FA8A-E654-453B-8345-84A725F4A48F}"/>
                </a:ext>
              </a:extLst>
            </p:cNvPr>
            <p:cNvSpPr/>
            <p:nvPr userDrawn="1"/>
          </p:nvSpPr>
          <p:spPr>
            <a:xfrm>
              <a:off x="-3604183" y="316943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00" name="Rechthoek 199">
              <a:extLst>
                <a:ext uri="{FF2B5EF4-FFF2-40B4-BE49-F238E27FC236}">
                  <a16:creationId xmlns:a16="http://schemas.microsoft.com/office/drawing/2014/main" id="{734CE612-6C7F-4A37-9C44-93F79472A214}"/>
                </a:ext>
              </a:extLst>
            </p:cNvPr>
            <p:cNvSpPr/>
            <p:nvPr userDrawn="1"/>
          </p:nvSpPr>
          <p:spPr>
            <a:xfrm>
              <a:off x="-3319415" y="3465819"/>
              <a:ext cx="2949220" cy="180000"/>
            </a:xfrm>
            <a:prstGeom prst="rect">
              <a:avLst/>
            </a:prstGeom>
            <a:noFill/>
            <a:ln w="25400" cap="flat" cmpd="sng" algn="ctr">
              <a:noFill/>
              <a:prstDash val="solid"/>
            </a:ln>
            <a:effectLst/>
          </p:spPr>
          <p:txBody>
            <a:bodyPr lIns="0" tIns="0" rIns="0" bIns="0" rtlCol="0" anchor="ctr"/>
            <a:lstStyle/>
            <a:p>
              <a:pPr marL="268288" marR="0" lvl="6" indent="-268288" algn="l" defTabSz="914400" rtl="0" eaLnBrk="1" fontAlgn="auto" latinLnBrk="0" hangingPunct="1">
                <a:lnSpc>
                  <a:spcPct val="90000"/>
                </a:lnSpc>
                <a:spcBef>
                  <a:spcPts val="400"/>
                </a:spcBef>
                <a:spcAft>
                  <a:spcPts val="400"/>
                </a:spcAft>
                <a:buClr>
                  <a:srgbClr val="003D80"/>
                </a:buClr>
                <a:buSzTx/>
                <a:buFont typeface="+mj-lt"/>
                <a:buAutoNum type="arabi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Numerieke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201" name="Ovaal 200">
              <a:extLst>
                <a:ext uri="{FF2B5EF4-FFF2-40B4-BE49-F238E27FC236}">
                  <a16:creationId xmlns:a16="http://schemas.microsoft.com/office/drawing/2014/main" id="{4E1E41A0-7CCB-45CC-A486-7CD721015E9A}"/>
                </a:ext>
              </a:extLst>
            </p:cNvPr>
            <p:cNvSpPr/>
            <p:nvPr userDrawn="1"/>
          </p:nvSpPr>
          <p:spPr>
            <a:xfrm>
              <a:off x="-3604183" y="346581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02" name="Rechthoek 201">
              <a:extLst>
                <a:ext uri="{FF2B5EF4-FFF2-40B4-BE49-F238E27FC236}">
                  <a16:creationId xmlns:a16="http://schemas.microsoft.com/office/drawing/2014/main" id="{B67AB6A6-BC3E-4C56-AB19-CDDEAC308831}"/>
                </a:ext>
              </a:extLst>
            </p:cNvPr>
            <p:cNvSpPr/>
            <p:nvPr userDrawn="1"/>
          </p:nvSpPr>
          <p:spPr>
            <a:xfrm>
              <a:off x="-3325830" y="3762199"/>
              <a:ext cx="2949220" cy="180000"/>
            </a:xfrm>
            <a:prstGeom prst="rect">
              <a:avLst/>
            </a:prstGeom>
            <a:noFill/>
            <a:ln w="25400" cap="flat" cmpd="sng" algn="ctr">
              <a:noFill/>
              <a:prstDash val="solid"/>
            </a:ln>
            <a:effectLst/>
          </p:spPr>
          <p:txBody>
            <a:bodyPr lIns="0" tIns="0" rIns="0" bIns="0" rtlCol="0" anchor="ctr"/>
            <a:lstStyle/>
            <a:p>
              <a:pPr marL="536575" marR="0" lvl="7" indent="-268288" algn="l" defTabSz="914400" rtl="0" eaLnBrk="1" fontAlgn="auto" latinLnBrk="0" hangingPunct="1">
                <a:lnSpc>
                  <a:spcPct val="90000"/>
                </a:lnSpc>
                <a:spcBef>
                  <a:spcPts val="400"/>
                </a:spcBef>
                <a:spcAft>
                  <a:spcPts val="400"/>
                </a:spcAft>
                <a:buClr>
                  <a:srgbClr val="003D80"/>
                </a:buClr>
                <a:buSzTx/>
                <a:buFont typeface="+mj-lt"/>
                <a:buAutoNum type="alphaLcPeriod"/>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Alfabetische </a:t>
              </a:r>
              <a:r>
                <a:rPr kumimoji="0" lang="nl-NL" sz="1600" b="0" i="0" u="none" strike="noStrike" kern="1200" cap="none" spc="0" normalizeH="0" baseline="0" noProof="0" dirty="0" err="1">
                  <a:ln>
                    <a:noFill/>
                  </a:ln>
                  <a:solidFill>
                    <a:srgbClr val="003D80"/>
                  </a:solidFill>
                  <a:effectLst/>
                  <a:uLnTx/>
                  <a:uFillTx/>
                  <a:latin typeface="Calibri Light"/>
                  <a:ea typeface="+mn-ea"/>
                  <a:cs typeface="+mn-cs"/>
                </a:rPr>
                <a:t>bullet</a:t>
              </a:r>
              <a:endParaRPr kumimoji="0" lang="nl-NL" sz="1600" b="0" i="0" u="none" strike="noStrike" kern="1200" cap="none" spc="0" normalizeH="0" baseline="0" noProof="0" dirty="0">
                <a:ln>
                  <a:noFill/>
                </a:ln>
                <a:solidFill>
                  <a:srgbClr val="003D80"/>
                </a:solidFill>
                <a:effectLst/>
                <a:uLnTx/>
                <a:uFillTx/>
                <a:latin typeface="Calibri Light"/>
                <a:ea typeface="+mn-ea"/>
                <a:cs typeface="+mn-cs"/>
              </a:endParaRPr>
            </a:p>
          </p:txBody>
        </p:sp>
        <p:sp>
          <p:nvSpPr>
            <p:cNvPr id="203" name="Ovaal 202">
              <a:extLst>
                <a:ext uri="{FF2B5EF4-FFF2-40B4-BE49-F238E27FC236}">
                  <a16:creationId xmlns:a16="http://schemas.microsoft.com/office/drawing/2014/main" id="{B268C68C-75E0-46CE-8D4B-37D4ACCE8C7C}"/>
                </a:ext>
              </a:extLst>
            </p:cNvPr>
            <p:cNvSpPr/>
            <p:nvPr userDrawn="1"/>
          </p:nvSpPr>
          <p:spPr>
            <a:xfrm>
              <a:off x="-3604183" y="376219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04" name="Rechthoek 203">
              <a:extLst>
                <a:ext uri="{FF2B5EF4-FFF2-40B4-BE49-F238E27FC236}">
                  <a16:creationId xmlns:a16="http://schemas.microsoft.com/office/drawing/2014/main" id="{2F886DFD-60C4-4472-B7BC-CF9C0A7CA0EC}"/>
                </a:ext>
              </a:extLst>
            </p:cNvPr>
            <p:cNvSpPr/>
            <p:nvPr userDrawn="1"/>
          </p:nvSpPr>
          <p:spPr>
            <a:xfrm>
              <a:off x="-3319415" y="4058578"/>
              <a:ext cx="2949220" cy="180000"/>
            </a:xfrm>
            <a:prstGeom prst="rect">
              <a:avLst/>
            </a:prstGeom>
            <a:noFill/>
            <a:ln w="25400" cap="flat" cmpd="sng" algn="ctr">
              <a:noFill/>
              <a:prstDash val="solid"/>
            </a:ln>
            <a:effectLst/>
          </p:spPr>
          <p:txBody>
            <a:bodyPr lIns="0" tIns="0" rIns="0" bIns="0" rtlCol="0" anchor="ctr"/>
            <a:lstStyle/>
            <a:p>
              <a:pPr marL="176213" marR="0" lvl="8" indent="-176213" algn="l" defTabSz="914400" rtl="0" eaLnBrk="1" fontAlgn="auto" latinLnBrk="0" hangingPunct="1">
                <a:lnSpc>
                  <a:spcPct val="90000"/>
                </a:lnSpc>
                <a:spcBef>
                  <a:spcPts val="600"/>
                </a:spcBef>
                <a:spcAft>
                  <a:spcPts val="300"/>
                </a:spcAft>
                <a:buClr>
                  <a:srgbClr val="FFCD00"/>
                </a:buClr>
                <a:buSzPct val="85000"/>
                <a:buFontTx/>
                <a:buBlip>
                  <a:blip r:embed="rId2"/>
                </a:buBlip>
                <a:tabLst/>
                <a:defRPr/>
              </a:pPr>
              <a:r>
                <a:rPr kumimoji="0" lang="nl-NL" sz="1600" b="0" i="0" u="none" strike="noStrike" kern="1200" cap="none" spc="0" normalizeH="0" baseline="0" noProof="0" dirty="0">
                  <a:ln>
                    <a:noFill/>
                  </a:ln>
                  <a:solidFill>
                    <a:srgbClr val="003D80"/>
                  </a:solidFill>
                  <a:effectLst/>
                  <a:uLnTx/>
                  <a:uFillTx/>
                  <a:latin typeface="Calibri Light"/>
                  <a:ea typeface="+mn-ea"/>
                  <a:cs typeface="+mn-cs"/>
                </a:rPr>
                <a:t>Vinkje</a:t>
              </a:r>
            </a:p>
          </p:txBody>
        </p:sp>
        <p:sp>
          <p:nvSpPr>
            <p:cNvPr id="205" name="Ovaal 204">
              <a:extLst>
                <a:ext uri="{FF2B5EF4-FFF2-40B4-BE49-F238E27FC236}">
                  <a16:creationId xmlns:a16="http://schemas.microsoft.com/office/drawing/2014/main" id="{FB821F2E-B144-4444-9836-7DD12CBFDD80}"/>
                </a:ext>
              </a:extLst>
            </p:cNvPr>
            <p:cNvSpPr/>
            <p:nvPr userDrawn="1"/>
          </p:nvSpPr>
          <p:spPr>
            <a:xfrm>
              <a:off x="-3604183" y="405857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06" name="Rechthoek 205">
              <a:extLst>
                <a:ext uri="{FF2B5EF4-FFF2-40B4-BE49-F238E27FC236}">
                  <a16:creationId xmlns:a16="http://schemas.microsoft.com/office/drawing/2014/main" id="{DC4AA880-D626-4F14-9DCA-B487D3E54943}"/>
                </a:ext>
              </a:extLst>
            </p:cNvPr>
            <p:cNvSpPr/>
            <p:nvPr userDrawn="1"/>
          </p:nvSpPr>
          <p:spPr>
            <a:xfrm>
              <a:off x="-3319415" y="3169439"/>
              <a:ext cx="2949220" cy="180000"/>
            </a:xfrm>
            <a:prstGeom prst="rect">
              <a:avLst/>
            </a:prstGeom>
            <a:noFill/>
            <a:ln w="25400" cap="flat" cmpd="sng" algn="ctr">
              <a:noFill/>
              <a:prstDash val="solid"/>
            </a:ln>
            <a:effectLst/>
          </p:spPr>
          <p:txBody>
            <a:bodyPr lIns="0" tIns="0" rIns="0" bIns="0" rtlCol="0" anchor="ctr"/>
            <a:lstStyle/>
            <a:p>
              <a:pPr marL="0" marR="0" lvl="5" indent="0" algn="l" defTabSz="914400" rtl="0" eaLnBrk="1" fontAlgn="auto" latinLnBrk="0" hangingPunct="1">
                <a:lnSpc>
                  <a:spcPct val="90000"/>
                </a:lnSpc>
                <a:spcBef>
                  <a:spcPts val="1200"/>
                </a:spcBef>
                <a:spcAft>
                  <a:spcPts val="400"/>
                </a:spcAft>
                <a:buClr>
                  <a:srgbClr val="FFCD00"/>
                </a:buClr>
                <a:buSzTx/>
                <a:buFont typeface="Arial" panose="020B0604020202020204" pitchFamily="34" charset="0"/>
                <a:buNone/>
                <a:tabLst/>
                <a:defRPr/>
              </a:pPr>
              <a:r>
                <a:rPr kumimoji="0" lang="nl-NL" sz="1600" b="1" i="0" u="none" strike="noStrike" kern="1200" cap="none" spc="0" normalizeH="0" baseline="0" noProof="0" dirty="0">
                  <a:ln>
                    <a:noFill/>
                  </a:ln>
                  <a:solidFill>
                    <a:srgbClr val="003D80"/>
                  </a:solidFill>
                  <a:effectLst/>
                  <a:uLnTx/>
                  <a:uFillTx/>
                  <a:latin typeface="Calibri"/>
                  <a:ea typeface="+mn-ea"/>
                  <a:cs typeface="+mn-cs"/>
                </a:rPr>
                <a:t>Alt. subtitel #2</a:t>
              </a:r>
            </a:p>
          </p:txBody>
        </p:sp>
        <p:grpSp>
          <p:nvGrpSpPr>
            <p:cNvPr id="207" name="VOORBEELD">
              <a:extLst>
                <a:ext uri="{FF2B5EF4-FFF2-40B4-BE49-F238E27FC236}">
                  <a16:creationId xmlns:a16="http://schemas.microsoft.com/office/drawing/2014/main" id="{874EA355-6C39-4CE1-B9B3-B08B1BBA0AC0}"/>
                </a:ext>
              </a:extLst>
            </p:cNvPr>
            <p:cNvGrpSpPr/>
            <p:nvPr userDrawn="1"/>
          </p:nvGrpSpPr>
          <p:grpSpPr>
            <a:xfrm>
              <a:off x="-3605171" y="458674"/>
              <a:ext cx="3234311" cy="558875"/>
              <a:chOff x="-3605171" y="458674"/>
              <a:chExt cx="3234311" cy="558875"/>
            </a:xfrm>
          </p:grpSpPr>
          <p:sp>
            <p:nvSpPr>
              <p:cNvPr id="209" name="Rechthoek 208">
                <a:extLst>
                  <a:ext uri="{FF2B5EF4-FFF2-40B4-BE49-F238E27FC236}">
                    <a16:creationId xmlns:a16="http://schemas.microsoft.com/office/drawing/2014/main" id="{6D834221-C9C3-43D5-93C0-522120310F3B}"/>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210" name="Rechthoek 209">
                <a:extLst>
                  <a:ext uri="{FF2B5EF4-FFF2-40B4-BE49-F238E27FC236}">
                    <a16:creationId xmlns:a16="http://schemas.microsoft.com/office/drawing/2014/main" id="{C4306D59-D44D-4C0B-8A23-48533917234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211" name="Groep 210">
                <a:extLst>
                  <a:ext uri="{FF2B5EF4-FFF2-40B4-BE49-F238E27FC236}">
                    <a16:creationId xmlns:a16="http://schemas.microsoft.com/office/drawing/2014/main" id="{7ED231B1-243C-4893-801E-02A9BCD0453A}"/>
                  </a:ext>
                </a:extLst>
              </p:cNvPr>
              <p:cNvGrpSpPr/>
              <p:nvPr userDrawn="1"/>
            </p:nvGrpSpPr>
            <p:grpSpPr>
              <a:xfrm>
                <a:off x="-3386247" y="830871"/>
                <a:ext cx="139423" cy="109566"/>
                <a:chOff x="-2866744" y="827071"/>
                <a:chExt cx="168701" cy="132575"/>
              </a:xfrm>
            </p:grpSpPr>
            <p:grpSp>
              <p:nvGrpSpPr>
                <p:cNvPr id="269" name="Groep 268">
                  <a:extLst>
                    <a:ext uri="{FF2B5EF4-FFF2-40B4-BE49-F238E27FC236}">
                      <a16:creationId xmlns:a16="http://schemas.microsoft.com/office/drawing/2014/main" id="{1CDDDE56-CC21-460F-A5A7-A3282E2D9992}"/>
                    </a:ext>
                  </a:extLst>
                </p:cNvPr>
                <p:cNvGrpSpPr/>
                <p:nvPr userDrawn="1"/>
              </p:nvGrpSpPr>
              <p:grpSpPr>
                <a:xfrm>
                  <a:off x="-2866744" y="827071"/>
                  <a:ext cx="168701" cy="132575"/>
                  <a:chOff x="-2866744" y="827071"/>
                  <a:chExt cx="168701" cy="132575"/>
                </a:xfrm>
              </p:grpSpPr>
              <p:cxnSp>
                <p:nvCxnSpPr>
                  <p:cNvPr id="271" name="Rechte verbindingslijn 270">
                    <a:extLst>
                      <a:ext uri="{FF2B5EF4-FFF2-40B4-BE49-F238E27FC236}">
                        <a16:creationId xmlns:a16="http://schemas.microsoft.com/office/drawing/2014/main" id="{BDD1BFAD-3468-40CA-9873-1C7C0D8CE9E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72" name="Rechte verbindingslijn 271">
                    <a:extLst>
                      <a:ext uri="{FF2B5EF4-FFF2-40B4-BE49-F238E27FC236}">
                        <a16:creationId xmlns:a16="http://schemas.microsoft.com/office/drawing/2014/main" id="{44111DAB-066A-4F77-98A6-B9B1B25DB62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73" name="Rechte verbindingslijn 272">
                    <a:extLst>
                      <a:ext uri="{FF2B5EF4-FFF2-40B4-BE49-F238E27FC236}">
                        <a16:creationId xmlns:a16="http://schemas.microsoft.com/office/drawing/2014/main" id="{9B368E83-B208-4A50-BD4C-28D7A013E37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74" name="Rechte verbindingslijn 273">
                    <a:extLst>
                      <a:ext uri="{FF2B5EF4-FFF2-40B4-BE49-F238E27FC236}">
                        <a16:creationId xmlns:a16="http://schemas.microsoft.com/office/drawing/2014/main" id="{E4E46079-7303-456B-88A3-057F9111AA5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75" name="Rechte verbindingslijn 274">
                    <a:extLst>
                      <a:ext uri="{FF2B5EF4-FFF2-40B4-BE49-F238E27FC236}">
                        <a16:creationId xmlns:a16="http://schemas.microsoft.com/office/drawing/2014/main" id="{C8B03B59-9F9B-4D95-BFDA-E2F94E92B28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70" name="Pijl: rechts 269">
                  <a:extLst>
                    <a:ext uri="{FF2B5EF4-FFF2-40B4-BE49-F238E27FC236}">
                      <a16:creationId xmlns:a16="http://schemas.microsoft.com/office/drawing/2014/main" id="{2C009497-70D6-43A5-A5EA-721219FFB5F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12" name="Groep 211">
                <a:extLst>
                  <a:ext uri="{FF2B5EF4-FFF2-40B4-BE49-F238E27FC236}">
                    <a16:creationId xmlns:a16="http://schemas.microsoft.com/office/drawing/2014/main" id="{C7CE71A4-8F56-45A3-9378-A33A0EB7DB34}"/>
                  </a:ext>
                </a:extLst>
              </p:cNvPr>
              <p:cNvGrpSpPr/>
              <p:nvPr userDrawn="1"/>
            </p:nvGrpSpPr>
            <p:grpSpPr>
              <a:xfrm>
                <a:off x="-3605171" y="830871"/>
                <a:ext cx="139423" cy="109566"/>
                <a:chOff x="-2866744" y="518074"/>
                <a:chExt cx="168701" cy="132575"/>
              </a:xfrm>
            </p:grpSpPr>
            <p:grpSp>
              <p:nvGrpSpPr>
                <p:cNvPr id="262" name="Groep 261">
                  <a:extLst>
                    <a:ext uri="{FF2B5EF4-FFF2-40B4-BE49-F238E27FC236}">
                      <a16:creationId xmlns:a16="http://schemas.microsoft.com/office/drawing/2014/main" id="{137110D0-51E9-445D-A970-5CB69EAFCA7C}"/>
                    </a:ext>
                  </a:extLst>
                </p:cNvPr>
                <p:cNvGrpSpPr/>
                <p:nvPr userDrawn="1"/>
              </p:nvGrpSpPr>
              <p:grpSpPr>
                <a:xfrm>
                  <a:off x="-2866744" y="518074"/>
                  <a:ext cx="168701" cy="132575"/>
                  <a:chOff x="-2866744" y="518074"/>
                  <a:chExt cx="168701" cy="132575"/>
                </a:xfrm>
              </p:grpSpPr>
              <p:cxnSp>
                <p:nvCxnSpPr>
                  <p:cNvPr id="264" name="Rechte verbindingslijn 263">
                    <a:extLst>
                      <a:ext uri="{FF2B5EF4-FFF2-40B4-BE49-F238E27FC236}">
                        <a16:creationId xmlns:a16="http://schemas.microsoft.com/office/drawing/2014/main" id="{9D1D8C85-46AC-4A87-8AF8-335C8E177F9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65" name="Rechte verbindingslijn 264">
                    <a:extLst>
                      <a:ext uri="{FF2B5EF4-FFF2-40B4-BE49-F238E27FC236}">
                        <a16:creationId xmlns:a16="http://schemas.microsoft.com/office/drawing/2014/main" id="{C3DE22D4-28FF-408E-BECA-6B6FF80212A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66" name="Rechte verbindingslijn 265">
                    <a:extLst>
                      <a:ext uri="{FF2B5EF4-FFF2-40B4-BE49-F238E27FC236}">
                        <a16:creationId xmlns:a16="http://schemas.microsoft.com/office/drawing/2014/main" id="{A32F4981-512F-4580-95A7-FC61478BF53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67" name="Rechte verbindingslijn 266">
                    <a:extLst>
                      <a:ext uri="{FF2B5EF4-FFF2-40B4-BE49-F238E27FC236}">
                        <a16:creationId xmlns:a16="http://schemas.microsoft.com/office/drawing/2014/main" id="{8468C513-2E61-42C8-8611-6073D3DACC4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68" name="Rechte verbindingslijn 267">
                    <a:extLst>
                      <a:ext uri="{FF2B5EF4-FFF2-40B4-BE49-F238E27FC236}">
                        <a16:creationId xmlns:a16="http://schemas.microsoft.com/office/drawing/2014/main" id="{DC7ED843-0C1A-478C-80B5-1CB481D8CD6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63" name="Pijl: rechts 262">
                  <a:extLst>
                    <a:ext uri="{FF2B5EF4-FFF2-40B4-BE49-F238E27FC236}">
                      <a16:creationId xmlns:a16="http://schemas.microsoft.com/office/drawing/2014/main" id="{2572DF78-FB51-4674-9C2F-AD138BBDDC9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213" name="Rechte verbindingslijn 212">
                <a:extLst>
                  <a:ext uri="{FF2B5EF4-FFF2-40B4-BE49-F238E27FC236}">
                    <a16:creationId xmlns:a16="http://schemas.microsoft.com/office/drawing/2014/main" id="{B0E8524C-CAE6-4FD2-B753-E11E4CAB9767}"/>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41" name="Rechte verbindingslijn 240">
                <a:extLst>
                  <a:ext uri="{FF2B5EF4-FFF2-40B4-BE49-F238E27FC236}">
                    <a16:creationId xmlns:a16="http://schemas.microsoft.com/office/drawing/2014/main" id="{D589D2FF-2E4F-46AB-99E0-1ACC33A4D19D}"/>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42" name="Rechthoek 241">
                <a:extLst>
                  <a:ext uri="{FF2B5EF4-FFF2-40B4-BE49-F238E27FC236}">
                    <a16:creationId xmlns:a16="http://schemas.microsoft.com/office/drawing/2014/main" id="{6FE2A37E-6FD0-480E-83CD-04C6730D60EC}"/>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243" name="Rechthoek 242">
                <a:extLst>
                  <a:ext uri="{FF2B5EF4-FFF2-40B4-BE49-F238E27FC236}">
                    <a16:creationId xmlns:a16="http://schemas.microsoft.com/office/drawing/2014/main" id="{6C6EBE66-5B3B-4A9A-B553-E06823DFD2F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244" name="Groep 243">
                <a:extLst>
                  <a:ext uri="{FF2B5EF4-FFF2-40B4-BE49-F238E27FC236}">
                    <a16:creationId xmlns:a16="http://schemas.microsoft.com/office/drawing/2014/main" id="{746969DE-6715-4872-8626-E72D8BF8B324}"/>
                  </a:ext>
                </a:extLst>
              </p:cNvPr>
              <p:cNvGrpSpPr/>
              <p:nvPr userDrawn="1"/>
            </p:nvGrpSpPr>
            <p:grpSpPr>
              <a:xfrm>
                <a:off x="-2916763" y="769168"/>
                <a:ext cx="268738" cy="248381"/>
                <a:chOff x="-2916763" y="769168"/>
                <a:chExt cx="268738" cy="248381"/>
              </a:xfrm>
            </p:grpSpPr>
            <p:sp>
              <p:nvSpPr>
                <p:cNvPr id="254" name="Rechthoek 253">
                  <a:extLst>
                    <a:ext uri="{FF2B5EF4-FFF2-40B4-BE49-F238E27FC236}">
                      <a16:creationId xmlns:a16="http://schemas.microsoft.com/office/drawing/2014/main" id="{FC8C6C40-6486-49A1-B5C2-AF798BEE8225}"/>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255" name="Groep 254">
                  <a:extLst>
                    <a:ext uri="{FF2B5EF4-FFF2-40B4-BE49-F238E27FC236}">
                      <a16:creationId xmlns:a16="http://schemas.microsoft.com/office/drawing/2014/main" id="{BCF6172A-3C6A-4DD9-AA57-3D5E905CBC8F}"/>
                    </a:ext>
                  </a:extLst>
                </p:cNvPr>
                <p:cNvGrpSpPr/>
                <p:nvPr userDrawn="1"/>
              </p:nvGrpSpPr>
              <p:grpSpPr>
                <a:xfrm>
                  <a:off x="-2866744" y="827071"/>
                  <a:ext cx="168701" cy="132575"/>
                  <a:chOff x="-2866744" y="827071"/>
                  <a:chExt cx="168701" cy="132575"/>
                </a:xfrm>
              </p:grpSpPr>
              <p:cxnSp>
                <p:nvCxnSpPr>
                  <p:cNvPr id="257" name="Rechte verbindingslijn 256">
                    <a:extLst>
                      <a:ext uri="{FF2B5EF4-FFF2-40B4-BE49-F238E27FC236}">
                        <a16:creationId xmlns:a16="http://schemas.microsoft.com/office/drawing/2014/main" id="{3E5CEC9D-A60B-4E3D-A02D-6E2719C8C60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58" name="Rechte verbindingslijn 257">
                    <a:extLst>
                      <a:ext uri="{FF2B5EF4-FFF2-40B4-BE49-F238E27FC236}">
                        <a16:creationId xmlns:a16="http://schemas.microsoft.com/office/drawing/2014/main" id="{55DD9FA0-DF5A-48D7-A00F-ABE0E1BA0A6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59" name="Rechte verbindingslijn 258">
                    <a:extLst>
                      <a:ext uri="{FF2B5EF4-FFF2-40B4-BE49-F238E27FC236}">
                        <a16:creationId xmlns:a16="http://schemas.microsoft.com/office/drawing/2014/main" id="{23C97A8B-4487-4F24-A713-38DBAEE520F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60" name="Rechte verbindingslijn 259">
                    <a:extLst>
                      <a:ext uri="{FF2B5EF4-FFF2-40B4-BE49-F238E27FC236}">
                        <a16:creationId xmlns:a16="http://schemas.microsoft.com/office/drawing/2014/main" id="{9608FFE1-20BE-4057-B5CE-AECB1EBA8BF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61" name="Rechte verbindingslijn 260">
                    <a:extLst>
                      <a:ext uri="{FF2B5EF4-FFF2-40B4-BE49-F238E27FC236}">
                        <a16:creationId xmlns:a16="http://schemas.microsoft.com/office/drawing/2014/main" id="{4E4DD2CF-BC59-41B7-8EFC-95B677159455}"/>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56" name="Pijl: rechts 255">
                  <a:extLst>
                    <a:ext uri="{FF2B5EF4-FFF2-40B4-BE49-F238E27FC236}">
                      <a16:creationId xmlns:a16="http://schemas.microsoft.com/office/drawing/2014/main" id="{7ED1430A-C092-49CD-BEE1-F1986F4314F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45" name="Groep 244">
                <a:extLst>
                  <a:ext uri="{FF2B5EF4-FFF2-40B4-BE49-F238E27FC236}">
                    <a16:creationId xmlns:a16="http://schemas.microsoft.com/office/drawing/2014/main" id="{43546774-8FD0-443D-9E3A-6C3FC2B245AE}"/>
                  </a:ext>
                </a:extLst>
              </p:cNvPr>
              <p:cNvGrpSpPr/>
              <p:nvPr userDrawn="1"/>
            </p:nvGrpSpPr>
            <p:grpSpPr>
              <a:xfrm>
                <a:off x="-2916763" y="460171"/>
                <a:ext cx="268738" cy="248381"/>
                <a:chOff x="-2916763" y="460171"/>
                <a:chExt cx="268738" cy="248381"/>
              </a:xfrm>
            </p:grpSpPr>
            <p:sp>
              <p:nvSpPr>
                <p:cNvPr id="246" name="Rechthoek 245">
                  <a:extLst>
                    <a:ext uri="{FF2B5EF4-FFF2-40B4-BE49-F238E27FC236}">
                      <a16:creationId xmlns:a16="http://schemas.microsoft.com/office/drawing/2014/main" id="{2EF92E2E-B879-4B67-9E29-C0126BB67743}"/>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247" name="Groep 246">
                  <a:extLst>
                    <a:ext uri="{FF2B5EF4-FFF2-40B4-BE49-F238E27FC236}">
                      <a16:creationId xmlns:a16="http://schemas.microsoft.com/office/drawing/2014/main" id="{D15B0B30-686E-49BB-9E24-6FA43BC8139D}"/>
                    </a:ext>
                  </a:extLst>
                </p:cNvPr>
                <p:cNvGrpSpPr/>
                <p:nvPr userDrawn="1"/>
              </p:nvGrpSpPr>
              <p:grpSpPr>
                <a:xfrm>
                  <a:off x="-2866744" y="518074"/>
                  <a:ext cx="168701" cy="132575"/>
                  <a:chOff x="-2866744" y="518074"/>
                  <a:chExt cx="168701" cy="132575"/>
                </a:xfrm>
              </p:grpSpPr>
              <p:cxnSp>
                <p:nvCxnSpPr>
                  <p:cNvPr id="249" name="Rechte verbindingslijn 248">
                    <a:extLst>
                      <a:ext uri="{FF2B5EF4-FFF2-40B4-BE49-F238E27FC236}">
                        <a16:creationId xmlns:a16="http://schemas.microsoft.com/office/drawing/2014/main" id="{3F4BA9BB-4A99-4B58-AE02-089928584FB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50" name="Rechte verbindingslijn 249">
                    <a:extLst>
                      <a:ext uri="{FF2B5EF4-FFF2-40B4-BE49-F238E27FC236}">
                        <a16:creationId xmlns:a16="http://schemas.microsoft.com/office/drawing/2014/main" id="{10301300-52E2-47DE-ACD8-76748E4DFD5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51" name="Rechte verbindingslijn 250">
                    <a:extLst>
                      <a:ext uri="{FF2B5EF4-FFF2-40B4-BE49-F238E27FC236}">
                        <a16:creationId xmlns:a16="http://schemas.microsoft.com/office/drawing/2014/main" id="{81D3F008-5E7D-4232-AEE9-09B183288A0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52" name="Rechte verbindingslijn 251">
                    <a:extLst>
                      <a:ext uri="{FF2B5EF4-FFF2-40B4-BE49-F238E27FC236}">
                        <a16:creationId xmlns:a16="http://schemas.microsoft.com/office/drawing/2014/main" id="{4B394FEE-89E1-43C5-91C9-620979AA187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53" name="Rechte verbindingslijn 252">
                    <a:extLst>
                      <a:ext uri="{FF2B5EF4-FFF2-40B4-BE49-F238E27FC236}">
                        <a16:creationId xmlns:a16="http://schemas.microsoft.com/office/drawing/2014/main" id="{C415FA05-75DA-4E64-A75C-2A709AFDD75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48" name="Pijl: rechts 247">
                  <a:extLst>
                    <a:ext uri="{FF2B5EF4-FFF2-40B4-BE49-F238E27FC236}">
                      <a16:creationId xmlns:a16="http://schemas.microsoft.com/office/drawing/2014/main" id="{7A2607C3-DFCA-4F7C-89A1-AB9298281FA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533724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44" name="Rechthoek 43">
            <a:extLst>
              <a:ext uri="{FF2B5EF4-FFF2-40B4-BE49-F238E27FC236}">
                <a16:creationId xmlns:a16="http://schemas.microsoft.com/office/drawing/2014/main" id="{EF60BB5B-4717-49AF-B42E-4707DAC83380}"/>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637623" y="-507282"/>
            <a:ext cx="916754"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TABEL</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grpSp>
        <p:nvGrpSpPr>
          <p:cNvPr id="192" name="INSTRUCTIE">
            <a:extLst>
              <a:ext uri="{FF2B5EF4-FFF2-40B4-BE49-F238E27FC236}">
                <a16:creationId xmlns:a16="http://schemas.microsoft.com/office/drawing/2014/main" id="{16A4B70C-E648-4C72-97EE-9848C25A6898}"/>
              </a:ext>
            </a:extLst>
          </p:cNvPr>
          <p:cNvGrpSpPr/>
          <p:nvPr userDrawn="1"/>
        </p:nvGrpSpPr>
        <p:grpSpPr>
          <a:xfrm>
            <a:off x="12378141" y="2"/>
            <a:ext cx="3593091" cy="3427688"/>
            <a:chOff x="-3785891" y="2"/>
            <a:chExt cx="3593091" cy="3427688"/>
          </a:xfrm>
        </p:grpSpPr>
        <p:sp>
          <p:nvSpPr>
            <p:cNvPr id="194" name="Rechthoek 193">
              <a:extLst>
                <a:ext uri="{FF2B5EF4-FFF2-40B4-BE49-F238E27FC236}">
                  <a16:creationId xmlns:a16="http://schemas.microsoft.com/office/drawing/2014/main" id="{BA58A3B3-7FA8-402C-8630-F3A03674B7AC}"/>
                </a:ext>
              </a:extLst>
            </p:cNvPr>
            <p:cNvSpPr/>
            <p:nvPr userDrawn="1"/>
          </p:nvSpPr>
          <p:spPr>
            <a:xfrm>
              <a:off x="-3785891" y="2"/>
              <a:ext cx="3593091" cy="342768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Tabel invoegen/opmaken</a:t>
              </a:r>
            </a:p>
          </p:txBody>
        </p:sp>
        <p:sp>
          <p:nvSpPr>
            <p:cNvPr id="195" name="Ovaal 194">
              <a:extLst>
                <a:ext uri="{FF2B5EF4-FFF2-40B4-BE49-F238E27FC236}">
                  <a16:creationId xmlns:a16="http://schemas.microsoft.com/office/drawing/2014/main" id="{37ED5964-6006-4CBA-A0B7-7BAB524CAD1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6" name="Rechthoek 195">
              <a:extLst>
                <a:ext uri="{FF2B5EF4-FFF2-40B4-BE49-F238E27FC236}">
                  <a16:creationId xmlns:a16="http://schemas.microsoft.com/office/drawing/2014/main" id="{9E729AE1-FA35-45AE-A4BD-3B901C76B98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tabel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tabel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97" name="Ovaal 196">
              <a:extLst>
                <a:ext uri="{FF2B5EF4-FFF2-40B4-BE49-F238E27FC236}">
                  <a16:creationId xmlns:a16="http://schemas.microsoft.com/office/drawing/2014/main" id="{4845321C-C20B-4B65-8361-A9EF8D3FEC52}"/>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98" name="Rechthoek 197">
              <a:extLst>
                <a:ext uri="{FF2B5EF4-FFF2-40B4-BE49-F238E27FC236}">
                  <a16:creationId xmlns:a16="http://schemas.microsoft.com/office/drawing/2014/main" id="{49FC476C-BE48-4355-B46E-C72AB16CCE2D}"/>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het gewenste aantal rijen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kolommen 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99" name="Groep 198">
              <a:extLst>
                <a:ext uri="{FF2B5EF4-FFF2-40B4-BE49-F238E27FC236}">
                  <a16:creationId xmlns:a16="http://schemas.microsoft.com/office/drawing/2014/main" id="{62C02B1E-7B25-4CF0-A0AC-2D942710D8C1}"/>
                </a:ext>
              </a:extLst>
            </p:cNvPr>
            <p:cNvGrpSpPr/>
            <p:nvPr userDrawn="1"/>
          </p:nvGrpSpPr>
          <p:grpSpPr>
            <a:xfrm>
              <a:off x="-3311319" y="2164285"/>
              <a:ext cx="825500" cy="209550"/>
              <a:chOff x="13504624" y="2482850"/>
              <a:chExt cx="825500" cy="209550"/>
            </a:xfrm>
          </p:grpSpPr>
          <p:sp>
            <p:nvSpPr>
              <p:cNvPr id="214" name="Rechthoek 213">
                <a:extLst>
                  <a:ext uri="{FF2B5EF4-FFF2-40B4-BE49-F238E27FC236}">
                    <a16:creationId xmlns:a16="http://schemas.microsoft.com/office/drawing/2014/main" id="{18F6F8B8-F674-48D1-83E1-A1507ABE3B5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OK</a:t>
                </a:r>
              </a:p>
            </p:txBody>
          </p:sp>
          <p:cxnSp>
            <p:nvCxnSpPr>
              <p:cNvPr id="215" name="Rechte verbindingslijn 214">
                <a:extLst>
                  <a:ext uri="{FF2B5EF4-FFF2-40B4-BE49-F238E27FC236}">
                    <a16:creationId xmlns:a16="http://schemas.microsoft.com/office/drawing/2014/main" id="{394FE60A-0B20-4F85-9ABA-6C9BC61E2C9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6" name="Gelijkbenige driehoek 215">
                <a:extLst>
                  <a:ext uri="{FF2B5EF4-FFF2-40B4-BE49-F238E27FC236}">
                    <a16:creationId xmlns:a16="http://schemas.microsoft.com/office/drawing/2014/main" id="{5D4966FD-6D06-4325-B0D6-1C4B24F9C75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200" name="Ovaal 199">
              <a:extLst>
                <a:ext uri="{FF2B5EF4-FFF2-40B4-BE49-F238E27FC236}">
                  <a16:creationId xmlns:a16="http://schemas.microsoft.com/office/drawing/2014/main" id="{DA61CC92-1814-4146-AD8B-2E7A7A24363C}"/>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1" name="Rechthoek 200">
              <a:extLst>
                <a:ext uri="{FF2B5EF4-FFF2-40B4-BE49-F238E27FC236}">
                  <a16:creationId xmlns:a16="http://schemas.microsoft.com/office/drawing/2014/main" id="{456BD8EC-F102-40E3-8512-746D4EDA130D}"/>
                </a:ext>
              </a:extLst>
            </p:cNvPr>
            <p:cNvSpPr/>
            <p:nvPr userDrawn="1"/>
          </p:nvSpPr>
          <p:spPr>
            <a:xfrm>
              <a:off x="-3319415" y="2555609"/>
              <a:ext cx="2944682" cy="81360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tabel door verschillende onderdelen van de tabel te selecteren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van tabellen - Ontwerpen’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202" name="Tabel icoon">
              <a:extLst>
                <a:ext uri="{FF2B5EF4-FFF2-40B4-BE49-F238E27FC236}">
                  <a16:creationId xmlns:a16="http://schemas.microsoft.com/office/drawing/2014/main" id="{102B7E16-36F3-4DB4-B5CC-6E3EB34DD43E}"/>
                </a:ext>
              </a:extLst>
            </p:cNvPr>
            <p:cNvGrpSpPr/>
            <p:nvPr userDrawn="1"/>
          </p:nvGrpSpPr>
          <p:grpSpPr>
            <a:xfrm>
              <a:off x="-3308869" y="1240695"/>
              <a:ext cx="338201" cy="305477"/>
              <a:chOff x="6072040" y="3376043"/>
              <a:chExt cx="1227920" cy="1109109"/>
            </a:xfrm>
          </p:grpSpPr>
          <p:sp>
            <p:nvSpPr>
              <p:cNvPr id="206" name="Rechthoek 205">
                <a:extLst>
                  <a:ext uri="{FF2B5EF4-FFF2-40B4-BE49-F238E27FC236}">
                    <a16:creationId xmlns:a16="http://schemas.microsoft.com/office/drawing/2014/main" id="{645EC4B5-47BF-47BF-AF3D-27AC00455A45}"/>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chemeClr val="accent1"/>
                  </a:solidFill>
                  <a:latin typeface="Calibri" panose="020F0502020204030204" pitchFamily="34" charset="0"/>
                  <a:cs typeface="Calibri" panose="020F0502020204030204" pitchFamily="34" charset="0"/>
                </a:endParaRPr>
              </a:p>
            </p:txBody>
          </p:sp>
          <p:sp>
            <p:nvSpPr>
              <p:cNvPr id="207" name="Rechthoek 206">
                <a:extLst>
                  <a:ext uri="{FF2B5EF4-FFF2-40B4-BE49-F238E27FC236}">
                    <a16:creationId xmlns:a16="http://schemas.microsoft.com/office/drawing/2014/main" id="{14BBFF57-FE80-49C0-9EE7-A4D826E51FC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chemeClr val="accent1"/>
                  </a:solidFill>
                  <a:latin typeface="Calibri" panose="020F0502020204030204" pitchFamily="34" charset="0"/>
                  <a:cs typeface="Calibri" panose="020F0502020204030204" pitchFamily="34" charset="0"/>
                </a:endParaRPr>
              </a:p>
            </p:txBody>
          </p:sp>
          <p:cxnSp>
            <p:nvCxnSpPr>
              <p:cNvPr id="208" name="Rechte verbindingslijn 207">
                <a:extLst>
                  <a:ext uri="{FF2B5EF4-FFF2-40B4-BE49-F238E27FC236}">
                    <a16:creationId xmlns:a16="http://schemas.microsoft.com/office/drawing/2014/main" id="{9F970957-95C1-4F23-B91E-B29A470D02F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09" name="Rechte verbindingslijn 208">
                <a:extLst>
                  <a:ext uri="{FF2B5EF4-FFF2-40B4-BE49-F238E27FC236}">
                    <a16:creationId xmlns:a16="http://schemas.microsoft.com/office/drawing/2014/main" id="{5B1CE864-542F-4D13-938A-B3274E285A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10" name="Rechte verbindingslijn 209">
                <a:extLst>
                  <a:ext uri="{FF2B5EF4-FFF2-40B4-BE49-F238E27FC236}">
                    <a16:creationId xmlns:a16="http://schemas.microsoft.com/office/drawing/2014/main" id="{FB33D31C-4D73-4FE9-9D26-5F8D0A06946B}"/>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11" name="Rechte verbindingslijn 210">
                <a:extLst>
                  <a:ext uri="{FF2B5EF4-FFF2-40B4-BE49-F238E27FC236}">
                    <a16:creationId xmlns:a16="http://schemas.microsoft.com/office/drawing/2014/main" id="{AB4067FC-FE2A-4167-9A45-66512F677ED4}"/>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12" name="Rechte verbindingslijn 211">
                <a:extLst>
                  <a:ext uri="{FF2B5EF4-FFF2-40B4-BE49-F238E27FC236}">
                    <a16:creationId xmlns:a16="http://schemas.microsoft.com/office/drawing/2014/main" id="{7B43E72F-1D23-4BEE-8C50-AA293F14608B}"/>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213" name="Rechthoek 212">
                <a:extLst>
                  <a:ext uri="{FF2B5EF4-FFF2-40B4-BE49-F238E27FC236}">
                    <a16:creationId xmlns:a16="http://schemas.microsoft.com/office/drawing/2014/main" id="{0EC417F0-A9AA-4B2C-800A-798646E98E10}"/>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chemeClr val="accent1"/>
                  </a:solidFill>
                  <a:latin typeface="Calibri" panose="020F0502020204030204" pitchFamily="34" charset="0"/>
                  <a:cs typeface="Calibri" panose="020F0502020204030204" pitchFamily="34" charset="0"/>
                </a:endParaRPr>
              </a:p>
            </p:txBody>
          </p:sp>
        </p:grpSp>
      </p:grpSp>
      <p:sp>
        <p:nvSpPr>
          <p:cNvPr id="35" name="Tijdelijke aanduiding voor tabel 213">
            <a:extLst>
              <a:ext uri="{FF2B5EF4-FFF2-40B4-BE49-F238E27FC236}">
                <a16:creationId xmlns:a16="http://schemas.microsoft.com/office/drawing/2014/main" id="{6A5BC571-267B-47D9-AB34-145D293C3786}"/>
              </a:ext>
            </a:extLst>
          </p:cNvPr>
          <p:cNvSpPr>
            <a:spLocks noGrp="1"/>
          </p:cNvSpPr>
          <p:nvPr>
            <p:ph type="tbl" sz="quarter" idx="19" hasCustomPrompt="1"/>
          </p:nvPr>
        </p:nvSpPr>
        <p:spPr>
          <a:xfrm>
            <a:off x="766604" y="1514764"/>
            <a:ext cx="10661356" cy="4583304"/>
          </a:xfrm>
          <a:custGeom>
            <a:avLst/>
            <a:gdLst>
              <a:gd name="connsiteX0" fmla="*/ 0 w 5780209"/>
              <a:gd name="connsiteY0" fmla="*/ 0 h 5086349"/>
              <a:gd name="connsiteX1" fmla="*/ 5780209 w 5780209"/>
              <a:gd name="connsiteY1" fmla="*/ 0 h 5086349"/>
              <a:gd name="connsiteX2" fmla="*/ 5780209 w 5780209"/>
              <a:gd name="connsiteY2" fmla="*/ 5086349 h 5086349"/>
              <a:gd name="connsiteX3" fmla="*/ 0 w 5780209"/>
              <a:gd name="connsiteY3" fmla="*/ 5086349 h 5086349"/>
            </a:gdLst>
            <a:ahLst/>
            <a:cxnLst>
              <a:cxn ang="0">
                <a:pos x="connsiteX0" y="connsiteY0"/>
              </a:cxn>
              <a:cxn ang="0">
                <a:pos x="connsiteX1" y="connsiteY1"/>
              </a:cxn>
              <a:cxn ang="0">
                <a:pos x="connsiteX2" y="connsiteY2"/>
              </a:cxn>
              <a:cxn ang="0">
                <a:pos x="connsiteX3" y="connsiteY3"/>
              </a:cxn>
            </a:cxnLst>
            <a:rect l="l" t="t" r="r" b="b"/>
            <a:pathLst>
              <a:path w="5780209" h="5086349">
                <a:moveTo>
                  <a:pt x="0" y="0"/>
                </a:moveTo>
                <a:lnTo>
                  <a:pt x="5780209" y="0"/>
                </a:lnTo>
                <a:lnTo>
                  <a:pt x="5780209" y="5086349"/>
                </a:lnTo>
                <a:lnTo>
                  <a:pt x="0" y="5086349"/>
                </a:lnTo>
                <a:close/>
              </a:path>
            </a:pathLst>
          </a:custGeom>
          <a:noFill/>
        </p:spPr>
        <p:txBody>
          <a:bodyPr wrap="square" tIns="0" bIns="0" anchor="ctr" anchorCtr="0">
            <a:noAutofit/>
          </a:bodyPr>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br>
              <a:rPr lang="nl-NL" dirty="0"/>
            </a:br>
            <a:r>
              <a:rPr lang="nl-NL" dirty="0"/>
              <a:t>om een tabel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36" name="Titel 12">
            <a:extLst>
              <a:ext uri="{FF2B5EF4-FFF2-40B4-BE49-F238E27FC236}">
                <a16:creationId xmlns:a16="http://schemas.microsoft.com/office/drawing/2014/main" id="{06F994E0-1723-4047-818C-D436E2FB397D}"/>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Tree>
    <p:extLst>
      <p:ext uri="{BB962C8B-B14F-4D97-AF65-F5344CB8AC3E}">
        <p14:creationId xmlns:p14="http://schemas.microsoft.com/office/powerpoint/2010/main" val="606111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FSLUITING FOTO">
    <p:bg>
      <p:bgPr>
        <a:solidFill>
          <a:schemeClr val="bg1"/>
        </a:solidFill>
        <a:effectLst/>
      </p:bgPr>
    </p:bg>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AF0D134E-3D13-4794-B175-1B6E157E2AC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a:p>
        </p:txBody>
      </p:sp>
      <p:sp>
        <p:nvSpPr>
          <p:cNvPr id="163" name="Tijdelijke aanduiding voor afbeelding 162">
            <a:extLst>
              <a:ext uri="{FF2B5EF4-FFF2-40B4-BE49-F238E27FC236}">
                <a16:creationId xmlns:a16="http://schemas.microsoft.com/office/drawing/2014/main" id="{E6637D75-ADAB-4B2C-A280-60C46A620EEB}"/>
              </a:ext>
            </a:extLst>
          </p:cNvPr>
          <p:cNvSpPr>
            <a:spLocks noGrp="1"/>
          </p:cNvSpPr>
          <p:nvPr>
            <p:ph type="pic" sz="quarter" idx="18"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551872 w 12192000"/>
              <a:gd name="connsiteY3" fmla="*/ 6858000 h 6858000"/>
              <a:gd name="connsiteX4" fmla="*/ 170647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858000"/>
                </a:lnTo>
                <a:lnTo>
                  <a:pt x="10551872" y="6858000"/>
                </a:lnTo>
                <a:lnTo>
                  <a:pt x="1706470" y="6858000"/>
                </a:lnTo>
                <a:lnTo>
                  <a:pt x="0" y="6858000"/>
                </a:lnTo>
                <a:close/>
              </a:path>
            </a:pathLst>
          </a:custGeom>
          <a:solidFill>
            <a:schemeClr val="accent2"/>
          </a:solidFill>
        </p:spPr>
        <p:txBody>
          <a:bodyPr wrap="square" tIns="1080000" bIns="0" anchor="ctr" anchorCtr="0">
            <a:noAutofit/>
          </a:bodyPr>
          <a:lstStyle>
            <a:lvl1pPr marL="0" indent="0" algn="ctr">
              <a:spcBef>
                <a:spcPts val="0"/>
              </a:spcBef>
              <a:spcAft>
                <a:spcPts val="0"/>
              </a:spcAft>
              <a:buNone/>
              <a:defRPr sz="1200" i="1">
                <a:solidFill>
                  <a:schemeClr val="bg1"/>
                </a:solidFill>
              </a:defRPr>
            </a:lvl1pPr>
          </a:lstStyle>
          <a:p>
            <a:r>
              <a:rPr lang="nl-NL" dirty="0"/>
              <a:t>Klik op bovenstaande pictogram om een afbeelding in te voegen</a:t>
            </a:r>
            <a:br>
              <a:rPr lang="nl-NL" dirty="0"/>
            </a:br>
            <a:r>
              <a:rPr lang="nl-NL" dirty="0"/>
              <a:t>Hulp nodig? Kijk aan de zijkanten van de slides voor additionele instructies.</a:t>
            </a:r>
          </a:p>
        </p:txBody>
      </p:sp>
      <p:sp>
        <p:nvSpPr>
          <p:cNvPr id="5" name="Tijdelijke aanduiding voor voettekst 4">
            <a:extLst>
              <a:ext uri="{FF2B5EF4-FFF2-40B4-BE49-F238E27FC236}">
                <a16:creationId xmlns:a16="http://schemas.microsoft.com/office/drawing/2014/main" id="{9494CA00-555D-4751-8668-226BC887CEBE}"/>
              </a:ext>
            </a:extLst>
          </p:cNvPr>
          <p:cNvSpPr>
            <a:spLocks noGrp="1"/>
          </p:cNvSpPr>
          <p:nvPr>
            <p:ph type="ftr" sz="quarter" idx="11"/>
          </p:nvPr>
        </p:nvSpPr>
        <p:spPr>
          <a:xfrm>
            <a:off x="0" y="6999187"/>
            <a:ext cx="4114800" cy="151790"/>
          </a:xfrm>
          <a:prstGeom prst="rect">
            <a:avLst/>
          </a:prstGeom>
        </p:spPr>
        <p:txBody>
          <a:bodyPr/>
          <a:lstStyle/>
          <a:p>
            <a:endParaRPr lang="nl-NL" noProof="0" dirty="0"/>
          </a:p>
        </p:txBody>
      </p:sp>
      <p:sp>
        <p:nvSpPr>
          <p:cNvPr id="6" name="Tijdelijke aanduiding voor dianummer 5">
            <a:extLst>
              <a:ext uri="{FF2B5EF4-FFF2-40B4-BE49-F238E27FC236}">
                <a16:creationId xmlns:a16="http://schemas.microsoft.com/office/drawing/2014/main" id="{2D1BBC6E-F9BF-4357-8F2F-8FFB4D00068A}"/>
              </a:ext>
            </a:extLst>
          </p:cNvPr>
          <p:cNvSpPr>
            <a:spLocks noGrp="1"/>
          </p:cNvSpPr>
          <p:nvPr>
            <p:ph type="sldNum" sz="quarter" idx="12"/>
          </p:nvPr>
        </p:nvSpPr>
        <p:spPr>
          <a:xfrm>
            <a:off x="11907403" y="6999187"/>
            <a:ext cx="284597" cy="151790"/>
          </a:xfrm>
          <a:prstGeom prst="rect">
            <a:avLst/>
          </a:prstGeom>
        </p:spPr>
        <p:txBody>
          <a:bodyPr/>
          <a:lstStyle/>
          <a:p>
            <a:fld id="{D7B5DC5B-6873-43DB-ADC7-B15ACCE0DFDB}" type="slidenum">
              <a:rPr lang="nl-NL" noProof="0" smtClean="0"/>
              <a:t>‹nr.›</a:t>
            </a:fld>
            <a:endParaRPr lang="nl-NL" noProof="0" dirty="0"/>
          </a:p>
        </p:txBody>
      </p:sp>
      <p:sp>
        <p:nvSpPr>
          <p:cNvPr id="7" name="Rechthoek: afgeronde hoeken 6">
            <a:extLst>
              <a:ext uri="{FF2B5EF4-FFF2-40B4-BE49-F238E27FC236}">
                <a16:creationId xmlns:a16="http://schemas.microsoft.com/office/drawing/2014/main" id="{7D3AA19E-3DC8-4556-BC42-05B65FEB6237}"/>
              </a:ext>
            </a:extLst>
          </p:cNvPr>
          <p:cNvSpPr/>
          <p:nvPr userDrawn="1"/>
        </p:nvSpPr>
        <p:spPr>
          <a:xfrm>
            <a:off x="5335622" y="-507283"/>
            <a:ext cx="1520765"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AFSLUITING</a:t>
            </a:r>
          </a:p>
        </p:txBody>
      </p:sp>
      <p:grpSp>
        <p:nvGrpSpPr>
          <p:cNvPr id="83" name="Groep 82">
            <a:extLst>
              <a:ext uri="{FF2B5EF4-FFF2-40B4-BE49-F238E27FC236}">
                <a16:creationId xmlns:a16="http://schemas.microsoft.com/office/drawing/2014/main" id="{D733B741-E17F-4AEB-8A6A-DEB0D0E72E3F}"/>
              </a:ext>
            </a:extLst>
          </p:cNvPr>
          <p:cNvGrpSpPr/>
          <p:nvPr userDrawn="1"/>
        </p:nvGrpSpPr>
        <p:grpSpPr>
          <a:xfrm>
            <a:off x="12377867" y="0"/>
            <a:ext cx="3593091" cy="6025208"/>
            <a:chOff x="12377867" y="0"/>
            <a:chExt cx="3593091" cy="6025208"/>
          </a:xfrm>
        </p:grpSpPr>
        <p:sp>
          <p:nvSpPr>
            <p:cNvPr id="17" name="Rechthoek 16">
              <a:extLst>
                <a:ext uri="{FF2B5EF4-FFF2-40B4-BE49-F238E27FC236}">
                  <a16:creationId xmlns:a16="http://schemas.microsoft.com/office/drawing/2014/main" id="{287302E4-FCF2-4477-83E7-85664E41141C}"/>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 (en opmaken)</a:t>
              </a:r>
            </a:p>
          </p:txBody>
        </p:sp>
        <p:sp>
          <p:nvSpPr>
            <p:cNvPr id="18" name="Ovaal 17">
              <a:extLst>
                <a:ext uri="{FF2B5EF4-FFF2-40B4-BE49-F238E27FC236}">
                  <a16:creationId xmlns:a16="http://schemas.microsoft.com/office/drawing/2014/main" id="{3ACC19C6-9AE4-4CDA-ADFF-B2B028DA3A7B}"/>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 name="Rechthoek 18">
              <a:extLst>
                <a:ext uri="{FF2B5EF4-FFF2-40B4-BE49-F238E27FC236}">
                  <a16:creationId xmlns:a16="http://schemas.microsoft.com/office/drawing/2014/main" id="{3AAAE28D-A710-4C78-BA5B-8970630423DD}"/>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0" name="Groep 19">
              <a:extLst>
                <a:ext uri="{FF2B5EF4-FFF2-40B4-BE49-F238E27FC236}">
                  <a16:creationId xmlns:a16="http://schemas.microsoft.com/office/drawing/2014/main" id="{95437861-3547-45CC-A2CD-015EEA3552CA}"/>
                </a:ext>
              </a:extLst>
            </p:cNvPr>
            <p:cNvGrpSpPr/>
            <p:nvPr userDrawn="1"/>
          </p:nvGrpSpPr>
          <p:grpSpPr>
            <a:xfrm>
              <a:off x="12847853" y="1231351"/>
              <a:ext cx="294789" cy="318834"/>
              <a:chOff x="14466489" y="1001522"/>
              <a:chExt cx="290627" cy="314333"/>
            </a:xfrm>
          </p:grpSpPr>
          <p:sp>
            <p:nvSpPr>
              <p:cNvPr id="74" name="Rechthoek 73">
                <a:extLst>
                  <a:ext uri="{FF2B5EF4-FFF2-40B4-BE49-F238E27FC236}">
                    <a16:creationId xmlns:a16="http://schemas.microsoft.com/office/drawing/2014/main" id="{8539B4FC-63A9-4D16-BDDF-06185174B07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75" name="Ovaal 74">
                <a:extLst>
                  <a:ext uri="{FF2B5EF4-FFF2-40B4-BE49-F238E27FC236}">
                    <a16:creationId xmlns:a16="http://schemas.microsoft.com/office/drawing/2014/main" id="{2A97979E-34BA-4A83-9473-32F02F6874E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76" name="Vrije vorm: vorm 75">
                <a:extLst>
                  <a:ext uri="{FF2B5EF4-FFF2-40B4-BE49-F238E27FC236}">
                    <a16:creationId xmlns:a16="http://schemas.microsoft.com/office/drawing/2014/main" id="{FEA3B14D-8945-41EE-BD5C-059BB0A5646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77" name="Rechthoek: afgeronde hoeken 76">
                <a:extLst>
                  <a:ext uri="{FF2B5EF4-FFF2-40B4-BE49-F238E27FC236}">
                    <a16:creationId xmlns:a16="http://schemas.microsoft.com/office/drawing/2014/main" id="{95E58B69-6698-4A2B-A1C7-F32DDB1F07D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78" name="Rechte verbindingslijn 77">
                <a:extLst>
                  <a:ext uri="{FF2B5EF4-FFF2-40B4-BE49-F238E27FC236}">
                    <a16:creationId xmlns:a16="http://schemas.microsoft.com/office/drawing/2014/main" id="{CDB5EAF4-E06C-4F3C-8904-89E2927E470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Rechte verbindingslijn 78">
                <a:extLst>
                  <a:ext uri="{FF2B5EF4-FFF2-40B4-BE49-F238E27FC236}">
                    <a16:creationId xmlns:a16="http://schemas.microsoft.com/office/drawing/2014/main" id="{2DF87281-3AAA-4CE7-9E1A-32F9B1054F0D}"/>
                  </a:ext>
                </a:extLst>
              </p:cNvPr>
              <p:cNvCxnSpPr>
                <a:cxnSpLocks/>
                <a:stCxn id="7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 name="Ovaal 20">
              <a:extLst>
                <a:ext uri="{FF2B5EF4-FFF2-40B4-BE49-F238E27FC236}">
                  <a16:creationId xmlns:a16="http://schemas.microsoft.com/office/drawing/2014/main" id="{BB467BF9-D4A3-4714-BD81-DBA6956D1A44}"/>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2" name="Rechthoek 21">
              <a:extLst>
                <a:ext uri="{FF2B5EF4-FFF2-40B4-BE49-F238E27FC236}">
                  <a16:creationId xmlns:a16="http://schemas.microsoft.com/office/drawing/2014/main" id="{C2BC096F-4533-4C16-8332-1CCB98C90F4A}"/>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3" name="Groep 22">
              <a:extLst>
                <a:ext uri="{FF2B5EF4-FFF2-40B4-BE49-F238E27FC236}">
                  <a16:creationId xmlns:a16="http://schemas.microsoft.com/office/drawing/2014/main" id="{6D05FDFD-9B1D-418B-80E8-CA0750B19180}"/>
                </a:ext>
              </a:extLst>
            </p:cNvPr>
            <p:cNvGrpSpPr/>
            <p:nvPr userDrawn="1"/>
          </p:nvGrpSpPr>
          <p:grpSpPr>
            <a:xfrm>
              <a:off x="12852713" y="2164285"/>
              <a:ext cx="825500" cy="209550"/>
              <a:chOff x="13504624" y="2482850"/>
              <a:chExt cx="825500" cy="209550"/>
            </a:xfrm>
          </p:grpSpPr>
          <p:sp>
            <p:nvSpPr>
              <p:cNvPr id="71" name="Rechthoek 70">
                <a:extLst>
                  <a:ext uri="{FF2B5EF4-FFF2-40B4-BE49-F238E27FC236}">
                    <a16:creationId xmlns:a16="http://schemas.microsoft.com/office/drawing/2014/main" id="{6FE1DADE-1C8C-4DBA-A2A9-B0A5A65420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72" name="Rechte verbindingslijn 71">
                <a:extLst>
                  <a:ext uri="{FF2B5EF4-FFF2-40B4-BE49-F238E27FC236}">
                    <a16:creationId xmlns:a16="http://schemas.microsoft.com/office/drawing/2014/main" id="{EE297181-65D7-467E-8179-2F6FCF26BBE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3" name="Gelijkbenige driehoek 72">
                <a:extLst>
                  <a:ext uri="{FF2B5EF4-FFF2-40B4-BE49-F238E27FC236}">
                    <a16:creationId xmlns:a16="http://schemas.microsoft.com/office/drawing/2014/main" id="{4D3C1B27-07AE-49DA-87A1-D7503769C83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24" name="Ovaal 23">
              <a:extLst>
                <a:ext uri="{FF2B5EF4-FFF2-40B4-BE49-F238E27FC236}">
                  <a16:creationId xmlns:a16="http://schemas.microsoft.com/office/drawing/2014/main" id="{447E8564-1E28-4443-9C25-7B8C5401373B}"/>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5" name="Rechthoek 24">
              <a:extLst>
                <a:ext uri="{FF2B5EF4-FFF2-40B4-BE49-F238E27FC236}">
                  <a16:creationId xmlns:a16="http://schemas.microsoft.com/office/drawing/2014/main" id="{67D21678-F1B9-4CD4-8C54-AB449C4200E7}"/>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7" name="Ovaal 26">
              <a:extLst>
                <a:ext uri="{FF2B5EF4-FFF2-40B4-BE49-F238E27FC236}">
                  <a16:creationId xmlns:a16="http://schemas.microsoft.com/office/drawing/2014/main" id="{4682F739-F077-4925-8D02-AC520302F3AD}"/>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8" name="Rechthoek 27">
              <a:extLst>
                <a:ext uri="{FF2B5EF4-FFF2-40B4-BE49-F238E27FC236}">
                  <a16:creationId xmlns:a16="http://schemas.microsoft.com/office/drawing/2014/main" id="{4FBB5F3E-D6B5-4E2A-B2E0-0D69EEDA4B11}"/>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30" name="Rechthoek 29">
              <a:extLst>
                <a:ext uri="{FF2B5EF4-FFF2-40B4-BE49-F238E27FC236}">
                  <a16:creationId xmlns:a16="http://schemas.microsoft.com/office/drawing/2014/main" id="{C8C2FE9F-D190-450D-B381-D37CD76DF742}"/>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31" name="Groep 30">
              <a:extLst>
                <a:ext uri="{FF2B5EF4-FFF2-40B4-BE49-F238E27FC236}">
                  <a16:creationId xmlns:a16="http://schemas.microsoft.com/office/drawing/2014/main" id="{E4DB04EA-B2F3-4AB5-B500-0EF279F03FA7}"/>
                </a:ext>
              </a:extLst>
            </p:cNvPr>
            <p:cNvGrpSpPr/>
            <p:nvPr userDrawn="1"/>
          </p:nvGrpSpPr>
          <p:grpSpPr>
            <a:xfrm>
              <a:off x="13678213" y="3399207"/>
              <a:ext cx="1222990" cy="563933"/>
              <a:chOff x="-2485819" y="3399207"/>
              <a:chExt cx="1222990" cy="563933"/>
            </a:xfrm>
          </p:grpSpPr>
          <p:sp>
            <p:nvSpPr>
              <p:cNvPr id="32" name="Rechthoek 31">
                <a:extLst>
                  <a:ext uri="{FF2B5EF4-FFF2-40B4-BE49-F238E27FC236}">
                    <a16:creationId xmlns:a16="http://schemas.microsoft.com/office/drawing/2014/main" id="{5BB142FD-12F9-4E34-9A38-726D29D47F8D}"/>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33" name="Rechthoek 32">
                <a:extLst>
                  <a:ext uri="{FF2B5EF4-FFF2-40B4-BE49-F238E27FC236}">
                    <a16:creationId xmlns:a16="http://schemas.microsoft.com/office/drawing/2014/main" id="{124C7472-082B-4787-93BF-6F6D5DE46BD3}"/>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4" name="Groep 33">
                <a:extLst>
                  <a:ext uri="{FF2B5EF4-FFF2-40B4-BE49-F238E27FC236}">
                    <a16:creationId xmlns:a16="http://schemas.microsoft.com/office/drawing/2014/main" id="{82F288B9-D055-4AF5-AE7B-822E672E9DB8}"/>
                  </a:ext>
                </a:extLst>
              </p:cNvPr>
              <p:cNvGrpSpPr/>
              <p:nvPr userDrawn="1"/>
            </p:nvGrpSpPr>
            <p:grpSpPr>
              <a:xfrm>
                <a:off x="-2403869" y="3460544"/>
                <a:ext cx="155951" cy="131922"/>
                <a:chOff x="12968836" y="3354170"/>
                <a:chExt cx="404806" cy="342433"/>
              </a:xfrm>
            </p:grpSpPr>
            <p:sp>
              <p:nvSpPr>
                <p:cNvPr id="47" name="Rechthoek: afgeronde hoeken 46">
                  <a:extLst>
                    <a:ext uri="{FF2B5EF4-FFF2-40B4-BE49-F238E27FC236}">
                      <a16:creationId xmlns:a16="http://schemas.microsoft.com/office/drawing/2014/main" id="{4485D762-79E9-4F3A-90B1-D122F668940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C76E310B-D4AE-477D-9DD8-BD04B026ED2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9" name="Rechthoek 48">
                  <a:extLst>
                    <a:ext uri="{FF2B5EF4-FFF2-40B4-BE49-F238E27FC236}">
                      <a16:creationId xmlns:a16="http://schemas.microsoft.com/office/drawing/2014/main" id="{5B5DC935-9439-4FE9-B44E-39D057D8006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50" name="Rechthoek 49">
                  <a:extLst>
                    <a:ext uri="{FF2B5EF4-FFF2-40B4-BE49-F238E27FC236}">
                      <a16:creationId xmlns:a16="http://schemas.microsoft.com/office/drawing/2014/main" id="{4A9F5309-F959-40CF-ADA8-3B8325EB8DF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51" name="Rechthoek 50">
                  <a:extLst>
                    <a:ext uri="{FF2B5EF4-FFF2-40B4-BE49-F238E27FC236}">
                      <a16:creationId xmlns:a16="http://schemas.microsoft.com/office/drawing/2014/main" id="{FFB633E9-AD85-41CC-84AD-7355889E6DB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52" name="Rechthoek 51">
                  <a:extLst>
                    <a:ext uri="{FF2B5EF4-FFF2-40B4-BE49-F238E27FC236}">
                      <a16:creationId xmlns:a16="http://schemas.microsoft.com/office/drawing/2014/main" id="{9D2F0A98-1405-4DFD-85FC-4BEEE85FA36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5" name="Groep 34">
                <a:extLst>
                  <a:ext uri="{FF2B5EF4-FFF2-40B4-BE49-F238E27FC236}">
                    <a16:creationId xmlns:a16="http://schemas.microsoft.com/office/drawing/2014/main" id="{FFA9DECE-445B-4E3F-B736-14EA2451EB5B}"/>
                  </a:ext>
                </a:extLst>
              </p:cNvPr>
              <p:cNvGrpSpPr/>
              <p:nvPr userDrawn="1"/>
            </p:nvGrpSpPr>
            <p:grpSpPr>
              <a:xfrm>
                <a:off x="-2423424" y="3690208"/>
                <a:ext cx="166739" cy="218963"/>
                <a:chOff x="12940828" y="3950597"/>
                <a:chExt cx="432813" cy="568367"/>
              </a:xfrm>
            </p:grpSpPr>
            <p:grpSp>
              <p:nvGrpSpPr>
                <p:cNvPr id="39" name="Groep 38">
                  <a:extLst>
                    <a:ext uri="{FF2B5EF4-FFF2-40B4-BE49-F238E27FC236}">
                      <a16:creationId xmlns:a16="http://schemas.microsoft.com/office/drawing/2014/main" id="{3DBCC182-DE5C-4315-AAB2-66F4465CB4DE}"/>
                    </a:ext>
                  </a:extLst>
                </p:cNvPr>
                <p:cNvGrpSpPr/>
                <p:nvPr userDrawn="1"/>
              </p:nvGrpSpPr>
              <p:grpSpPr>
                <a:xfrm>
                  <a:off x="13000382" y="4006891"/>
                  <a:ext cx="373259" cy="315747"/>
                  <a:chOff x="12968836" y="3354170"/>
                  <a:chExt cx="404806" cy="342433"/>
                </a:xfrm>
              </p:grpSpPr>
              <p:sp>
                <p:nvSpPr>
                  <p:cNvPr id="41" name="Rechthoek: afgeronde hoeken 40">
                    <a:extLst>
                      <a:ext uri="{FF2B5EF4-FFF2-40B4-BE49-F238E27FC236}">
                        <a16:creationId xmlns:a16="http://schemas.microsoft.com/office/drawing/2014/main" id="{01563475-DC5D-49AD-A1D4-22C8BDD8751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2" name="Rechthoek 41">
                    <a:extLst>
                      <a:ext uri="{FF2B5EF4-FFF2-40B4-BE49-F238E27FC236}">
                        <a16:creationId xmlns:a16="http://schemas.microsoft.com/office/drawing/2014/main" id="{CECFAB32-225B-45AA-9656-70D2F25FA1B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3" name="Rechthoek 42">
                    <a:extLst>
                      <a:ext uri="{FF2B5EF4-FFF2-40B4-BE49-F238E27FC236}">
                        <a16:creationId xmlns:a16="http://schemas.microsoft.com/office/drawing/2014/main" id="{CF6418BE-8622-40F5-B44D-B40F8A4AA2D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4" name="Rechthoek 43">
                    <a:extLst>
                      <a:ext uri="{FF2B5EF4-FFF2-40B4-BE49-F238E27FC236}">
                        <a16:creationId xmlns:a16="http://schemas.microsoft.com/office/drawing/2014/main" id="{FA49CE46-921A-45B2-B5DB-CA598095955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5" name="Rechthoek 44">
                    <a:extLst>
                      <a:ext uri="{FF2B5EF4-FFF2-40B4-BE49-F238E27FC236}">
                        <a16:creationId xmlns:a16="http://schemas.microsoft.com/office/drawing/2014/main" id="{6BA0C052-0A95-4513-816B-430EDD47F00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6" name="Rechthoek 45">
                    <a:extLst>
                      <a:ext uri="{FF2B5EF4-FFF2-40B4-BE49-F238E27FC236}">
                        <a16:creationId xmlns:a16="http://schemas.microsoft.com/office/drawing/2014/main" id="{EE7D8F2D-ED56-4CAE-A5AD-2B82CCDFF9D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40" name="Boog 39">
                  <a:extLst>
                    <a:ext uri="{FF2B5EF4-FFF2-40B4-BE49-F238E27FC236}">
                      <a16:creationId xmlns:a16="http://schemas.microsoft.com/office/drawing/2014/main" id="{E71F31EB-8F3F-4558-8A39-2D6E3F2955CC}"/>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36" name="Tekstvak 35">
                <a:extLst>
                  <a:ext uri="{FF2B5EF4-FFF2-40B4-BE49-F238E27FC236}">
                    <a16:creationId xmlns:a16="http://schemas.microsoft.com/office/drawing/2014/main" id="{F076A7B7-2C7E-4958-BB81-8F327C30810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37" name="Tekstvak 36">
                <a:extLst>
                  <a:ext uri="{FF2B5EF4-FFF2-40B4-BE49-F238E27FC236}">
                    <a16:creationId xmlns:a16="http://schemas.microsoft.com/office/drawing/2014/main" id="{C2AF9E78-A912-4E5C-B662-500A5738C787}"/>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38" name="Vrije vorm: vorm 37">
                <a:extLst>
                  <a:ext uri="{FF2B5EF4-FFF2-40B4-BE49-F238E27FC236}">
                    <a16:creationId xmlns:a16="http://schemas.microsoft.com/office/drawing/2014/main" id="{20359306-275D-4E02-9B50-54E299BF9930}"/>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82" name="Groep 81">
              <a:extLst>
                <a:ext uri="{FF2B5EF4-FFF2-40B4-BE49-F238E27FC236}">
                  <a16:creationId xmlns:a16="http://schemas.microsoft.com/office/drawing/2014/main" id="{C23AA03B-7E56-4B92-9EE3-CF9486A03093}"/>
                </a:ext>
              </a:extLst>
            </p:cNvPr>
            <p:cNvGrpSpPr/>
            <p:nvPr userDrawn="1"/>
          </p:nvGrpSpPr>
          <p:grpSpPr>
            <a:xfrm>
              <a:off x="12844617" y="4872994"/>
              <a:ext cx="2843058" cy="862695"/>
              <a:chOff x="12844617" y="4872994"/>
              <a:chExt cx="2843058" cy="862695"/>
            </a:xfrm>
          </p:grpSpPr>
          <p:pic>
            <p:nvPicPr>
              <p:cNvPr id="81" name="Afbeelding 80">
                <a:extLst>
                  <a:ext uri="{FF2B5EF4-FFF2-40B4-BE49-F238E27FC236}">
                    <a16:creationId xmlns:a16="http://schemas.microsoft.com/office/drawing/2014/main" id="{A54C54AE-05B4-4F8A-85AB-F1221847F78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78" name="Afbeelding 177">
                <a:extLst>
                  <a:ext uri="{FF2B5EF4-FFF2-40B4-BE49-F238E27FC236}">
                    <a16:creationId xmlns:a16="http://schemas.microsoft.com/office/drawing/2014/main" id="{1ECADE86-12CA-446F-AA01-524980F70BE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97" name="Tijdelijke aanduiding voor tekst 96">
            <a:extLst>
              <a:ext uri="{FF2B5EF4-FFF2-40B4-BE49-F238E27FC236}">
                <a16:creationId xmlns:a16="http://schemas.microsoft.com/office/drawing/2014/main" id="{2CD929E3-B044-42FE-9923-B7985893E50F}"/>
              </a:ext>
            </a:extLst>
          </p:cNvPr>
          <p:cNvSpPr>
            <a:spLocks noGrp="1"/>
          </p:cNvSpPr>
          <p:nvPr>
            <p:ph type="body" sz="quarter" idx="20" hasCustomPrompt="1"/>
          </p:nvPr>
        </p:nvSpPr>
        <p:spPr>
          <a:xfrm rot="20318075">
            <a:off x="98523" y="1876499"/>
            <a:ext cx="3774667" cy="1648515"/>
          </a:xfrm>
          <a:custGeom>
            <a:avLst/>
            <a:gdLst>
              <a:gd name="connsiteX0" fmla="*/ 3658705 w 3708382"/>
              <a:gd name="connsiteY0" fmla="*/ 6392 h 1619566"/>
              <a:gd name="connsiteX1" fmla="*/ 3708382 w 3708382"/>
              <a:gd name="connsiteY1" fmla="*/ 81337 h 1619566"/>
              <a:gd name="connsiteX2" fmla="*/ 3708382 w 3708382"/>
              <a:gd name="connsiteY2" fmla="*/ 1619566 h 1619566"/>
              <a:gd name="connsiteX3" fmla="*/ 0 w 3708382"/>
              <a:gd name="connsiteY3" fmla="*/ 168849 h 1619566"/>
              <a:gd name="connsiteX4" fmla="*/ 66053 w 3708382"/>
              <a:gd name="connsiteY4" fmla="*/ 0 h 1619566"/>
              <a:gd name="connsiteX5" fmla="*/ 3627045 w 3708382"/>
              <a:gd name="connsiteY5" fmla="*/ 0 h 1619566"/>
              <a:gd name="connsiteX6" fmla="*/ 3658705 w 3708382"/>
              <a:gd name="connsiteY6" fmla="*/ 6392 h 161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8382" h="1619566">
                <a:moveTo>
                  <a:pt x="3658705" y="6392"/>
                </a:moveTo>
                <a:cubicBezTo>
                  <a:pt x="3687898" y="18740"/>
                  <a:pt x="3708382" y="47646"/>
                  <a:pt x="3708382" y="81337"/>
                </a:cubicBezTo>
                <a:lnTo>
                  <a:pt x="3708382" y="1619566"/>
                </a:lnTo>
                <a:lnTo>
                  <a:pt x="0" y="168849"/>
                </a:lnTo>
                <a:lnTo>
                  <a:pt x="66053" y="0"/>
                </a:lnTo>
                <a:lnTo>
                  <a:pt x="3627045" y="0"/>
                </a:lnTo>
                <a:cubicBezTo>
                  <a:pt x="3638275" y="0"/>
                  <a:pt x="3648974" y="2276"/>
                  <a:pt x="3658705" y="6392"/>
                </a:cubicBezTo>
                <a:close/>
              </a:path>
            </a:pathLst>
          </a:custGeom>
          <a:solidFill>
            <a:schemeClr val="bg1"/>
          </a:solidFill>
        </p:spPr>
        <p:txBody>
          <a:bodyPr wrap="square">
            <a:noAutofit/>
          </a:bodyPr>
          <a:lstStyle>
            <a:lvl1pPr>
              <a:buNone/>
              <a:defRPr/>
            </a:lvl1pPr>
          </a:lstStyle>
          <a:p>
            <a:pPr lvl="0"/>
            <a:r>
              <a:rPr lang="nl-NL" dirty="0"/>
              <a:t>  </a:t>
            </a:r>
            <a:endParaRPr lang="en-GB" dirty="0"/>
          </a:p>
        </p:txBody>
      </p:sp>
      <p:sp>
        <p:nvSpPr>
          <p:cNvPr id="90" name="Tijdelijke aanduiding voor tekst 129">
            <a:extLst>
              <a:ext uri="{FF2B5EF4-FFF2-40B4-BE49-F238E27FC236}">
                <a16:creationId xmlns:a16="http://schemas.microsoft.com/office/drawing/2014/main" id="{8B21DDCC-7068-4A8B-B602-70B621100756}"/>
              </a:ext>
            </a:extLst>
          </p:cNvPr>
          <p:cNvSpPr>
            <a:spLocks noGrp="1"/>
          </p:cNvSpPr>
          <p:nvPr>
            <p:ph type="body" sz="quarter" idx="19" hasCustomPrompt="1"/>
          </p:nvPr>
        </p:nvSpPr>
        <p:spPr>
          <a:xfrm>
            <a:off x="2165913" y="1907451"/>
            <a:ext cx="1184400" cy="608400"/>
          </a:xfrm>
          <a:prstGeom prst="rect">
            <a:avLst/>
          </a:prstGeom>
          <a:blipFill>
            <a:blip r:embed="rId3">
              <a:extLst>
                <a:ext uri="{96DAC541-7B7A-43D3-8B79-37D633B846F1}">
                  <asvg:svgBlip xmlns:asvg="http://schemas.microsoft.com/office/drawing/2016/SVG/main" xmlns="" r:embed="rId4"/>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568" name="Titel 567">
            <a:extLst>
              <a:ext uri="{FF2B5EF4-FFF2-40B4-BE49-F238E27FC236}">
                <a16:creationId xmlns:a16="http://schemas.microsoft.com/office/drawing/2014/main" id="{D46565C0-B8FA-4124-9549-F4D0671A6363}"/>
              </a:ext>
            </a:extLst>
          </p:cNvPr>
          <p:cNvSpPr>
            <a:spLocks noGrp="1"/>
          </p:cNvSpPr>
          <p:nvPr userDrawn="1">
            <p:ph type="title" hasCustomPrompt="1"/>
          </p:nvPr>
        </p:nvSpPr>
        <p:spPr>
          <a:xfrm>
            <a:off x="-1" y="2774536"/>
            <a:ext cx="4559391" cy="3302548"/>
          </a:xfrm>
          <a:custGeom>
            <a:avLst/>
            <a:gdLst>
              <a:gd name="connsiteX0" fmla="*/ 0 w 4523556"/>
              <a:gd name="connsiteY0" fmla="*/ 0 h 1687190"/>
              <a:gd name="connsiteX1" fmla="*/ 4470949 w 4523556"/>
              <a:gd name="connsiteY1" fmla="*/ 0 h 1687190"/>
              <a:gd name="connsiteX2" fmla="*/ 4523556 w 4523556"/>
              <a:gd name="connsiteY2" fmla="*/ 52607 h 1687190"/>
              <a:gd name="connsiteX3" fmla="*/ 4523556 w 4523556"/>
              <a:gd name="connsiteY3" fmla="*/ 1634583 h 1687190"/>
              <a:gd name="connsiteX4" fmla="*/ 4470949 w 4523556"/>
              <a:gd name="connsiteY4" fmla="*/ 1687190 h 1687190"/>
              <a:gd name="connsiteX5" fmla="*/ 0 w 4523556"/>
              <a:gd name="connsiteY5" fmla="*/ 1687190 h 168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23556" h="1687190">
                <a:moveTo>
                  <a:pt x="0" y="0"/>
                </a:moveTo>
                <a:lnTo>
                  <a:pt x="4470949" y="0"/>
                </a:lnTo>
                <a:cubicBezTo>
                  <a:pt x="4500003" y="0"/>
                  <a:pt x="4523556" y="23553"/>
                  <a:pt x="4523556" y="52607"/>
                </a:cubicBezTo>
                <a:lnTo>
                  <a:pt x="4523556" y="1634583"/>
                </a:lnTo>
                <a:cubicBezTo>
                  <a:pt x="4523556" y="1663637"/>
                  <a:pt x="4500003" y="1687190"/>
                  <a:pt x="4470949" y="1687190"/>
                </a:cubicBezTo>
                <a:lnTo>
                  <a:pt x="0" y="1687190"/>
                </a:lnTo>
                <a:close/>
              </a:path>
            </a:pathLst>
          </a:custGeom>
          <a:solidFill>
            <a:schemeClr val="accent1"/>
          </a:solidFill>
        </p:spPr>
        <p:txBody>
          <a:bodyPr wrap="square" lIns="792000" tIns="396000" rIns="360000" bIns="216000" anchor="t">
            <a:noAutofit/>
          </a:bodyPr>
          <a:lstStyle>
            <a:lvl1pPr algn="l">
              <a:lnSpc>
                <a:spcPct val="75000"/>
              </a:lnSpc>
              <a:tabLst>
                <a:tab pos="2060575" algn="l"/>
              </a:tabLst>
              <a:defRPr sz="4000"/>
            </a:lvl1pPr>
          </a:lstStyle>
          <a:p>
            <a:r>
              <a:rPr lang="nl-NL" dirty="0"/>
              <a:t>Bedankt voor jullie aandacht</a:t>
            </a:r>
          </a:p>
        </p:txBody>
      </p:sp>
      <p:sp>
        <p:nvSpPr>
          <p:cNvPr id="242" name="Ondertitel 2">
            <a:extLst>
              <a:ext uri="{FF2B5EF4-FFF2-40B4-BE49-F238E27FC236}">
                <a16:creationId xmlns:a16="http://schemas.microsoft.com/office/drawing/2014/main" id="{4C8941FF-3527-44C8-AE64-520BDD829933}"/>
              </a:ext>
            </a:extLst>
          </p:cNvPr>
          <p:cNvSpPr>
            <a:spLocks noGrp="1"/>
          </p:cNvSpPr>
          <p:nvPr>
            <p:ph type="subTitle" idx="1" hasCustomPrompt="1"/>
          </p:nvPr>
        </p:nvSpPr>
        <p:spPr>
          <a:xfrm>
            <a:off x="758034" y="4235789"/>
            <a:ext cx="3053015" cy="1376650"/>
          </a:xfrm>
          <a:noFill/>
        </p:spPr>
        <p:txBody>
          <a:bodyPr wrap="square" lIns="0" tIns="0" rIns="0" bIns="0" anchor="t">
            <a:noAutofit/>
          </a:bodyPr>
          <a:lstStyle>
            <a:lvl1pPr marL="0" indent="0" algn="l">
              <a:buNone/>
              <a:defRPr sz="2000" b="0" i="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noProof="0" dirty="0"/>
              <a:t>Ruimte voor een korte tekst</a:t>
            </a:r>
          </a:p>
        </p:txBody>
      </p:sp>
    </p:spTree>
    <p:extLst>
      <p:ext uri="{BB962C8B-B14F-4D97-AF65-F5344CB8AC3E}">
        <p14:creationId xmlns:p14="http://schemas.microsoft.com/office/powerpoint/2010/main" val="1759120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11" name="Vrije vorm: vorm 10">
            <a:extLst>
              <a:ext uri="{FF2B5EF4-FFF2-40B4-BE49-F238E27FC236}">
                <a16:creationId xmlns:a16="http://schemas.microsoft.com/office/drawing/2014/main" id="{AE164570-844D-48F8-82C8-2488D976595A}"/>
              </a:ext>
            </a:extLst>
          </p:cNvPr>
          <p:cNvSpPr/>
          <p:nvPr userDrawn="1"/>
        </p:nvSpPr>
        <p:spPr>
          <a:xfrm flipH="1">
            <a:off x="1078470" y="0"/>
            <a:ext cx="11113530" cy="6858000"/>
          </a:xfrm>
          <a:custGeom>
            <a:avLst/>
            <a:gdLst>
              <a:gd name="connsiteX0" fmla="*/ 0 w 11113530"/>
              <a:gd name="connsiteY0" fmla="*/ 0 h 6858000"/>
              <a:gd name="connsiteX1" fmla="*/ 11113530 w 11113530"/>
              <a:gd name="connsiteY1" fmla="*/ 0 h 6858000"/>
              <a:gd name="connsiteX2" fmla="*/ 6758033 w 11113530"/>
              <a:gd name="connsiteY2" fmla="*/ 1652502 h 6858000"/>
              <a:gd name="connsiteX3" fmla="*/ 6726314 w 11113530"/>
              <a:gd name="connsiteY3" fmla="*/ 1723004 h 6858000"/>
              <a:gd name="connsiteX4" fmla="*/ 8674563 w 11113530"/>
              <a:gd name="connsiteY4" fmla="*/ 6858000 h 6858000"/>
              <a:gd name="connsiteX5" fmla="*/ 0 w 1111353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3530" h="6858000">
                <a:moveTo>
                  <a:pt x="0" y="0"/>
                </a:moveTo>
                <a:lnTo>
                  <a:pt x="11113530" y="0"/>
                </a:lnTo>
                <a:lnTo>
                  <a:pt x="6758033" y="1652502"/>
                </a:lnTo>
                <a:cubicBezTo>
                  <a:pt x="6729805" y="1663212"/>
                  <a:pt x="6715604" y="1694776"/>
                  <a:pt x="6726314" y="1723004"/>
                </a:cubicBezTo>
                <a:lnTo>
                  <a:pt x="8674563"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en-GB" sz="1600" dirty="0" err="1"/>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a:xfrm>
            <a:off x="9246568" y="6941737"/>
            <a:ext cx="2933400" cy="151790"/>
          </a:xfrm>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a:xfrm>
            <a:off x="1050131" y="6941737"/>
            <a:ext cx="3569676" cy="151790"/>
          </a:xfrm>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941737"/>
            <a:ext cx="239141" cy="539999"/>
          </a:xfrm>
          <a:solidFill>
            <a:schemeClr val="bg1"/>
          </a:solidFill>
        </p:spPr>
        <p:txBody>
          <a:bodyPr/>
          <a:lstStyle/>
          <a:p>
            <a:r>
              <a:rPr lang="nl-NL"/>
              <a:t>99</a:t>
            </a:r>
            <a:endParaRPr lang="nl-NL" dirty="0"/>
          </a:p>
        </p:txBody>
      </p:sp>
      <p:sp>
        <p:nvSpPr>
          <p:cNvPr id="92" name="Rechthoek: afgeronde hoeken 91">
            <a:extLst>
              <a:ext uri="{FF2B5EF4-FFF2-40B4-BE49-F238E27FC236}">
                <a16:creationId xmlns:a16="http://schemas.microsoft.com/office/drawing/2014/main" id="{202F9A48-26A4-47E1-AE47-FC4B5E68B10A}"/>
              </a:ext>
            </a:extLst>
          </p:cNvPr>
          <p:cNvSpPr/>
          <p:nvPr userDrawn="1"/>
        </p:nvSpPr>
        <p:spPr>
          <a:xfrm>
            <a:off x="5335626" y="-507283"/>
            <a:ext cx="1520765"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AFSLUITING</a:t>
            </a:r>
          </a:p>
        </p:txBody>
      </p:sp>
      <p:sp>
        <p:nvSpPr>
          <p:cNvPr id="63" name="Titel 8">
            <a:extLst>
              <a:ext uri="{FF2B5EF4-FFF2-40B4-BE49-F238E27FC236}">
                <a16:creationId xmlns:a16="http://schemas.microsoft.com/office/drawing/2014/main" id="{FAE2F516-5A4B-4AC4-9CDF-BCD32D248293}"/>
              </a:ext>
            </a:extLst>
          </p:cNvPr>
          <p:cNvSpPr>
            <a:spLocks noGrp="1"/>
          </p:cNvSpPr>
          <p:nvPr>
            <p:ph type="title" hasCustomPrompt="1"/>
          </p:nvPr>
        </p:nvSpPr>
        <p:spPr>
          <a:xfrm>
            <a:off x="5331620" y="4547518"/>
            <a:ext cx="6098115" cy="1547181"/>
          </a:xfrm>
          <a:prstGeom prst="rect">
            <a:avLst/>
          </a:prstGeom>
          <a:noFill/>
        </p:spPr>
        <p:txBody>
          <a:bodyPr wrap="none" lIns="0" tIns="0" bIns="0" anchor="b"/>
          <a:lstStyle>
            <a:lvl1pPr algn="r">
              <a:lnSpc>
                <a:spcPct val="90000"/>
              </a:lnSpc>
              <a:defRPr sz="4000">
                <a:solidFill>
                  <a:schemeClr val="bg1"/>
                </a:solidFill>
              </a:defRPr>
            </a:lvl1pPr>
          </a:lstStyle>
          <a:p>
            <a:r>
              <a:rPr lang="nl-NL" dirty="0"/>
              <a:t>Laten we gaan</a:t>
            </a:r>
          </a:p>
        </p:txBody>
      </p:sp>
      <p:sp>
        <p:nvSpPr>
          <p:cNvPr id="12" name="Tijdelijke aanduiding voor tekst 129">
            <a:extLst>
              <a:ext uri="{FF2B5EF4-FFF2-40B4-BE49-F238E27FC236}">
                <a16:creationId xmlns:a16="http://schemas.microsoft.com/office/drawing/2014/main" id="{8D439263-8D3F-4924-9CD4-98AF63C44803}"/>
              </a:ext>
            </a:extLst>
          </p:cNvPr>
          <p:cNvSpPr>
            <a:spLocks noGrp="1"/>
          </p:cNvSpPr>
          <p:nvPr>
            <p:ph type="body" sz="quarter" idx="21" hasCustomPrompt="1"/>
          </p:nvPr>
        </p:nvSpPr>
        <p:spPr>
          <a:xfrm>
            <a:off x="2435570" y="1751654"/>
            <a:ext cx="1924280" cy="988460"/>
          </a:xfrm>
          <a:prstGeom prst="rect">
            <a:avLst/>
          </a:prstGeom>
          <a:blipFill>
            <a:blip r:embed="rId2">
              <a:extLst>
                <a:ext uri="{96DAC541-7B7A-43D3-8B79-37D633B846F1}">
                  <asvg:svgBlip xmlns:asvg="http://schemas.microsoft.com/office/drawing/2016/SVG/main" xmlns="" r:embed="rId3"/>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2051619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ELDIA MET FOTO_2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9" name="Tijdelijke aanduiding voor afbeelding 78">
            <a:extLst>
              <a:ext uri="{FF2B5EF4-FFF2-40B4-BE49-F238E27FC236}">
                <a16:creationId xmlns:a16="http://schemas.microsoft.com/office/drawing/2014/main" id="{BCF1638F-E9C6-E44A-8D83-C284D36B1306}"/>
              </a:ext>
            </a:extLst>
          </p:cNvPr>
          <p:cNvSpPr>
            <a:spLocks noGrp="1"/>
          </p:cNvSpPr>
          <p:nvPr>
            <p:ph type="pic" sz="quarter" idx="14"/>
          </p:nvPr>
        </p:nvSpPr>
        <p:spPr>
          <a:xfrm>
            <a:off x="0"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5748548 h 6858000"/>
              <a:gd name="connsiteX3" fmla="*/ 10320685 w 12192000"/>
              <a:gd name="connsiteY3" fmla="*/ 5030217 h 6858000"/>
              <a:gd name="connsiteX4" fmla="*/ 10259251 w 12192000"/>
              <a:gd name="connsiteY4" fmla="*/ 5057570 h 6858000"/>
              <a:gd name="connsiteX5" fmla="*/ 956813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5748548"/>
                </a:lnTo>
                <a:lnTo>
                  <a:pt x="10320685" y="5030217"/>
                </a:lnTo>
                <a:cubicBezTo>
                  <a:pt x="10296168" y="5020806"/>
                  <a:pt x="10268662" y="5033052"/>
                  <a:pt x="10259251" y="5057570"/>
                </a:cubicBezTo>
                <a:lnTo>
                  <a:pt x="9568130" y="6858000"/>
                </a:lnTo>
                <a:lnTo>
                  <a:pt x="0" y="6858000"/>
                </a:lnTo>
                <a:close/>
              </a:path>
            </a:pathLst>
          </a:custGeom>
        </p:spPr>
        <p:txBody>
          <a:bodyPr wrap="square">
            <a:noAutofit/>
          </a:bodyPr>
          <a:lstStyle/>
          <a:p>
            <a:endParaRPr lang="nl-NL" dirty="0"/>
          </a:p>
        </p:txBody>
      </p:sp>
      <p:sp>
        <p:nvSpPr>
          <p:cNvPr id="45" name="Tijdelijke aanduiding voor tekst 3">
            <a:extLst>
              <a:ext uri="{FF2B5EF4-FFF2-40B4-BE49-F238E27FC236}">
                <a16:creationId xmlns:a16="http://schemas.microsoft.com/office/drawing/2014/main" id="{A4787256-49E2-F043-8A2D-8902762DDB21}"/>
              </a:ext>
            </a:extLst>
          </p:cNvPr>
          <p:cNvSpPr>
            <a:spLocks noGrp="1"/>
          </p:cNvSpPr>
          <p:nvPr>
            <p:ph type="body" sz="quarter" idx="11" hasCustomPrompt="1"/>
          </p:nvPr>
        </p:nvSpPr>
        <p:spPr>
          <a:xfrm>
            <a:off x="838200" y="1124744"/>
            <a:ext cx="7245350" cy="1760860"/>
          </a:xfrm>
          <a:prstGeom prst="rect">
            <a:avLst/>
          </a:prstGeom>
        </p:spPr>
        <p:txBody>
          <a:bodyPr/>
          <a:lstStyle>
            <a:lvl1pPr marL="0" indent="0">
              <a:lnSpc>
                <a:spcPct val="80000"/>
              </a:lnSpc>
              <a:buNone/>
              <a:defRPr sz="6600" b="1">
                <a:solidFill>
                  <a:schemeClr val="bg1"/>
                </a:solidFill>
                <a:latin typeface="+mn-lt"/>
              </a:defRPr>
            </a:lvl1pPr>
          </a:lstStyle>
          <a:p>
            <a:pPr lvl="0"/>
            <a:r>
              <a:rPr lang="nl-NL" dirty="0"/>
              <a:t>Het nieuwe werken </a:t>
            </a:r>
          </a:p>
          <a:p>
            <a:pPr lvl="0"/>
            <a:r>
              <a:rPr lang="nl-NL" dirty="0"/>
              <a:t>na Covid-19 </a:t>
            </a:r>
          </a:p>
          <a:p>
            <a:pPr lvl="0"/>
            <a:endParaRPr lang="nl-NL" dirty="0"/>
          </a:p>
        </p:txBody>
      </p:sp>
      <p:sp>
        <p:nvSpPr>
          <p:cNvPr id="46" name="Tijdelijke aanduiding voor tekst 3">
            <a:extLst>
              <a:ext uri="{FF2B5EF4-FFF2-40B4-BE49-F238E27FC236}">
                <a16:creationId xmlns:a16="http://schemas.microsoft.com/office/drawing/2014/main" id="{7C352A33-0D76-2244-AF07-2DF6812498FD}"/>
              </a:ext>
            </a:extLst>
          </p:cNvPr>
          <p:cNvSpPr>
            <a:spLocks noGrp="1"/>
          </p:cNvSpPr>
          <p:nvPr>
            <p:ph type="body" sz="quarter" idx="13" hasCustomPrompt="1"/>
          </p:nvPr>
        </p:nvSpPr>
        <p:spPr>
          <a:xfrm>
            <a:off x="838200" y="3068960"/>
            <a:ext cx="6265912" cy="360040"/>
          </a:xfrm>
          <a:prstGeom prst="rect">
            <a:avLst/>
          </a:prstGeom>
        </p:spPr>
        <p:txBody>
          <a:bodyPr/>
          <a:lstStyle>
            <a:lvl1pPr marL="0" indent="0">
              <a:lnSpc>
                <a:spcPct val="70000"/>
              </a:lnSpc>
              <a:buNone/>
              <a:defRPr>
                <a:solidFill>
                  <a:schemeClr val="bg1"/>
                </a:solidFill>
              </a:defRPr>
            </a:lvl1pPr>
          </a:lstStyle>
          <a:p>
            <a:pPr lvl="0"/>
            <a:r>
              <a:rPr lang="nl-NL" dirty="0"/>
              <a:t>Eigentijds, vernieuwend en verrassend</a:t>
            </a:r>
          </a:p>
        </p:txBody>
      </p:sp>
      <p:sp>
        <p:nvSpPr>
          <p:cNvPr id="81" name="Tijdelijke aanduiding voor tekst 3">
            <a:extLst>
              <a:ext uri="{FF2B5EF4-FFF2-40B4-BE49-F238E27FC236}">
                <a16:creationId xmlns:a16="http://schemas.microsoft.com/office/drawing/2014/main" id="{71EDAC6F-46D9-CE4E-9F57-0B05A9146109}"/>
              </a:ext>
            </a:extLst>
          </p:cNvPr>
          <p:cNvSpPr>
            <a:spLocks noGrp="1"/>
          </p:cNvSpPr>
          <p:nvPr>
            <p:ph type="body" sz="quarter" idx="15" hasCustomPrompt="1"/>
          </p:nvPr>
        </p:nvSpPr>
        <p:spPr>
          <a:xfrm>
            <a:off x="839788" y="6381328"/>
            <a:ext cx="6265912" cy="360040"/>
          </a:xfrm>
          <a:prstGeom prst="rect">
            <a:avLst/>
          </a:prstGeom>
        </p:spPr>
        <p:txBody>
          <a:bodyPr/>
          <a:lstStyle>
            <a:lvl1pPr marL="0" indent="0">
              <a:lnSpc>
                <a:spcPct val="70000"/>
              </a:lnSpc>
              <a:buNone/>
              <a:defRPr sz="2000">
                <a:solidFill>
                  <a:schemeClr val="bg1"/>
                </a:solidFill>
              </a:defRPr>
            </a:lvl1pPr>
          </a:lstStyle>
          <a:p>
            <a:pPr lvl="0"/>
            <a:r>
              <a:rPr lang="nl-NL" dirty="0"/>
              <a:t>2020 – Jan Janssen</a:t>
            </a:r>
          </a:p>
        </p:txBody>
      </p:sp>
      <p:sp>
        <p:nvSpPr>
          <p:cNvPr id="7" name="Tijdelijke aanduiding voor afbeelding 78">
            <a:extLst>
              <a:ext uri="{FF2B5EF4-FFF2-40B4-BE49-F238E27FC236}">
                <a16:creationId xmlns:a16="http://schemas.microsoft.com/office/drawing/2014/main" id="{B2D90CF7-FE47-2449-B220-90F20D73482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5748548 h 6858000"/>
              <a:gd name="connsiteX3" fmla="*/ 10320685 w 12192000"/>
              <a:gd name="connsiteY3" fmla="*/ 5030217 h 6858000"/>
              <a:gd name="connsiteX4" fmla="*/ 10259251 w 12192000"/>
              <a:gd name="connsiteY4" fmla="*/ 5057570 h 6858000"/>
              <a:gd name="connsiteX5" fmla="*/ 956813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5748548"/>
                </a:lnTo>
                <a:lnTo>
                  <a:pt x="10320685" y="5030217"/>
                </a:lnTo>
                <a:cubicBezTo>
                  <a:pt x="10296168" y="5020806"/>
                  <a:pt x="10268662" y="5033052"/>
                  <a:pt x="10259251" y="5057570"/>
                </a:cubicBezTo>
                <a:lnTo>
                  <a:pt x="9568130" y="6858000"/>
                </a:lnTo>
                <a:lnTo>
                  <a:pt x="0" y="6858000"/>
                </a:lnTo>
                <a:close/>
              </a:path>
            </a:pathLst>
          </a:custGeom>
          <a:solidFill>
            <a:schemeClr val="tx2"/>
          </a:solidFill>
        </p:spPr>
        <p:txBody>
          <a:bodyPr wrap="square">
            <a:noAutofit/>
          </a:bodyPr>
          <a:lstStyle/>
          <a:p>
            <a:endParaRPr lang="nl-NL" dirty="0"/>
          </a:p>
        </p:txBody>
      </p:sp>
      <p:sp>
        <p:nvSpPr>
          <p:cNvPr id="9" name="Rechthoek: afgeronde hoeken 8">
            <a:extLst>
              <a:ext uri="{FF2B5EF4-FFF2-40B4-BE49-F238E27FC236}">
                <a16:creationId xmlns:a16="http://schemas.microsoft.com/office/drawing/2014/main" id="{867BEC81-D0F6-4698-B567-B04364B8A0B5}"/>
              </a:ext>
            </a:extLst>
          </p:cNvPr>
          <p:cNvSpPr/>
          <p:nvPr userDrawn="1"/>
        </p:nvSpPr>
        <p:spPr>
          <a:xfrm>
            <a:off x="5492137" y="-507283"/>
            <a:ext cx="1207730"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Titeldia</a:t>
            </a:r>
          </a:p>
        </p:txBody>
      </p:sp>
      <p:grpSp>
        <p:nvGrpSpPr>
          <p:cNvPr id="10" name="Groep 9">
            <a:extLst>
              <a:ext uri="{FF2B5EF4-FFF2-40B4-BE49-F238E27FC236}">
                <a16:creationId xmlns:a16="http://schemas.microsoft.com/office/drawing/2014/main" id="{993A64D4-AFF5-407C-8497-41AA89936169}"/>
              </a:ext>
            </a:extLst>
          </p:cNvPr>
          <p:cNvGrpSpPr/>
          <p:nvPr userDrawn="1"/>
        </p:nvGrpSpPr>
        <p:grpSpPr>
          <a:xfrm>
            <a:off x="12377867" y="0"/>
            <a:ext cx="3593091" cy="6025208"/>
            <a:chOff x="12377867" y="0"/>
            <a:chExt cx="3593091" cy="6025208"/>
          </a:xfrm>
        </p:grpSpPr>
        <p:sp>
          <p:nvSpPr>
            <p:cNvPr id="11" name="Rechthoek 10">
              <a:extLst>
                <a:ext uri="{FF2B5EF4-FFF2-40B4-BE49-F238E27FC236}">
                  <a16:creationId xmlns:a16="http://schemas.microsoft.com/office/drawing/2014/main" id="{76CCE7D4-A1C9-4271-92D3-4C7952675D0F}"/>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12" name="Ovaal 11">
              <a:extLst>
                <a:ext uri="{FF2B5EF4-FFF2-40B4-BE49-F238E27FC236}">
                  <a16:creationId xmlns:a16="http://schemas.microsoft.com/office/drawing/2014/main" id="{F9075C5B-84A3-4384-8017-BB69FCD58FFF}"/>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 name="Rechthoek 12">
              <a:extLst>
                <a:ext uri="{FF2B5EF4-FFF2-40B4-BE49-F238E27FC236}">
                  <a16:creationId xmlns:a16="http://schemas.microsoft.com/office/drawing/2014/main" id="{AA69EAE6-5F0F-44FD-A25F-8A0FDBB0FADF}"/>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 name="Groep 13">
              <a:extLst>
                <a:ext uri="{FF2B5EF4-FFF2-40B4-BE49-F238E27FC236}">
                  <a16:creationId xmlns:a16="http://schemas.microsoft.com/office/drawing/2014/main" id="{DBB1EFA5-FB88-42CD-B3CA-51D2C6DA30E4}"/>
                </a:ext>
              </a:extLst>
            </p:cNvPr>
            <p:cNvGrpSpPr/>
            <p:nvPr userDrawn="1"/>
          </p:nvGrpSpPr>
          <p:grpSpPr>
            <a:xfrm>
              <a:off x="12847853" y="1231351"/>
              <a:ext cx="294789" cy="318834"/>
              <a:chOff x="14466489" y="1001522"/>
              <a:chExt cx="290627" cy="314333"/>
            </a:xfrm>
          </p:grpSpPr>
          <p:sp>
            <p:nvSpPr>
              <p:cNvPr id="53" name="Rechthoek 52">
                <a:extLst>
                  <a:ext uri="{FF2B5EF4-FFF2-40B4-BE49-F238E27FC236}">
                    <a16:creationId xmlns:a16="http://schemas.microsoft.com/office/drawing/2014/main" id="{5C9B96D9-AC8A-455A-A3C0-BB4FFBF37B8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54" name="Ovaal 53">
                <a:extLst>
                  <a:ext uri="{FF2B5EF4-FFF2-40B4-BE49-F238E27FC236}">
                    <a16:creationId xmlns:a16="http://schemas.microsoft.com/office/drawing/2014/main" id="{415096E2-008A-4FD2-9FAA-FE842399792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55" name="Vrije vorm: vorm 54">
                <a:extLst>
                  <a:ext uri="{FF2B5EF4-FFF2-40B4-BE49-F238E27FC236}">
                    <a16:creationId xmlns:a16="http://schemas.microsoft.com/office/drawing/2014/main" id="{3F3B64B4-F98D-4417-93DC-ECAA52D0AD4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56" name="Rechthoek: afgeronde hoeken 55">
                <a:extLst>
                  <a:ext uri="{FF2B5EF4-FFF2-40B4-BE49-F238E27FC236}">
                    <a16:creationId xmlns:a16="http://schemas.microsoft.com/office/drawing/2014/main" id="{F4060003-AC9D-4EC8-B44E-420C11896A9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57" name="Rechte verbindingslijn 56">
                <a:extLst>
                  <a:ext uri="{FF2B5EF4-FFF2-40B4-BE49-F238E27FC236}">
                    <a16:creationId xmlns:a16="http://schemas.microsoft.com/office/drawing/2014/main" id="{9AA64F74-28AF-4E4D-BB02-00186131EDE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Rechte verbindingslijn 57">
                <a:extLst>
                  <a:ext uri="{FF2B5EF4-FFF2-40B4-BE49-F238E27FC236}">
                    <a16:creationId xmlns:a16="http://schemas.microsoft.com/office/drawing/2014/main" id="{CED2D3BB-58D9-44E9-AEF4-616090282F8F}"/>
                  </a:ext>
                </a:extLst>
              </p:cNvPr>
              <p:cNvCxnSpPr>
                <a:cxnSpLocks/>
                <a:stCxn id="5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 name="Ovaal 14">
              <a:extLst>
                <a:ext uri="{FF2B5EF4-FFF2-40B4-BE49-F238E27FC236}">
                  <a16:creationId xmlns:a16="http://schemas.microsoft.com/office/drawing/2014/main" id="{1BE12AFF-63C8-40E8-B3D4-8617C0228FAB}"/>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75176A3C-F9C9-40B5-84ED-C95A1C4C65A1}"/>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7" name="Groep 16">
              <a:extLst>
                <a:ext uri="{FF2B5EF4-FFF2-40B4-BE49-F238E27FC236}">
                  <a16:creationId xmlns:a16="http://schemas.microsoft.com/office/drawing/2014/main" id="{EAFB48DD-2D15-4BD4-93C8-CC4DBF7D3D2E}"/>
                </a:ext>
              </a:extLst>
            </p:cNvPr>
            <p:cNvGrpSpPr/>
            <p:nvPr userDrawn="1"/>
          </p:nvGrpSpPr>
          <p:grpSpPr>
            <a:xfrm>
              <a:off x="12852713" y="2164285"/>
              <a:ext cx="825500" cy="209550"/>
              <a:chOff x="13504624" y="2482850"/>
              <a:chExt cx="825500" cy="209550"/>
            </a:xfrm>
          </p:grpSpPr>
          <p:sp>
            <p:nvSpPr>
              <p:cNvPr id="50" name="Rechthoek 49">
                <a:extLst>
                  <a:ext uri="{FF2B5EF4-FFF2-40B4-BE49-F238E27FC236}">
                    <a16:creationId xmlns:a16="http://schemas.microsoft.com/office/drawing/2014/main" id="{A4550B03-C965-44F0-AAC2-210F03A44FE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51" name="Rechte verbindingslijn 50">
                <a:extLst>
                  <a:ext uri="{FF2B5EF4-FFF2-40B4-BE49-F238E27FC236}">
                    <a16:creationId xmlns:a16="http://schemas.microsoft.com/office/drawing/2014/main" id="{57C6A0FA-3DD6-4EBB-A33D-25C31A3E0E7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52" name="Gelijkbenige driehoek 51">
                <a:extLst>
                  <a:ext uri="{FF2B5EF4-FFF2-40B4-BE49-F238E27FC236}">
                    <a16:creationId xmlns:a16="http://schemas.microsoft.com/office/drawing/2014/main" id="{8251E61E-7644-4FFD-8F29-07A4C8D6A80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8" name="Ovaal 17">
              <a:extLst>
                <a:ext uri="{FF2B5EF4-FFF2-40B4-BE49-F238E27FC236}">
                  <a16:creationId xmlns:a16="http://schemas.microsoft.com/office/drawing/2014/main" id="{EC4E5375-5058-4E98-97D6-5D1280676A5B}"/>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9" name="Rechthoek 18">
              <a:extLst>
                <a:ext uri="{FF2B5EF4-FFF2-40B4-BE49-F238E27FC236}">
                  <a16:creationId xmlns:a16="http://schemas.microsoft.com/office/drawing/2014/main" id="{15155CDF-E279-435E-918B-630A6C3C52A3}"/>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20" name="Ovaal 19">
              <a:extLst>
                <a:ext uri="{FF2B5EF4-FFF2-40B4-BE49-F238E27FC236}">
                  <a16:creationId xmlns:a16="http://schemas.microsoft.com/office/drawing/2014/main" id="{7623E4DD-AD6C-4AB9-9474-E78D1FE2CF75}"/>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1" name="Rechthoek 20">
              <a:extLst>
                <a:ext uri="{FF2B5EF4-FFF2-40B4-BE49-F238E27FC236}">
                  <a16:creationId xmlns:a16="http://schemas.microsoft.com/office/drawing/2014/main" id="{316200F4-A48B-47DC-9D01-2E8D0B00B5B8}"/>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22" name="Rechthoek 21">
              <a:extLst>
                <a:ext uri="{FF2B5EF4-FFF2-40B4-BE49-F238E27FC236}">
                  <a16:creationId xmlns:a16="http://schemas.microsoft.com/office/drawing/2014/main" id="{804DF83D-3318-425C-A281-5FBE34A25E20}"/>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23" name="Groep 22">
              <a:extLst>
                <a:ext uri="{FF2B5EF4-FFF2-40B4-BE49-F238E27FC236}">
                  <a16:creationId xmlns:a16="http://schemas.microsoft.com/office/drawing/2014/main" id="{A65BAFB0-88B9-4B57-B371-ECECC6E6E1A1}"/>
                </a:ext>
              </a:extLst>
            </p:cNvPr>
            <p:cNvGrpSpPr/>
            <p:nvPr userDrawn="1"/>
          </p:nvGrpSpPr>
          <p:grpSpPr>
            <a:xfrm>
              <a:off x="13678213" y="3399207"/>
              <a:ext cx="1222990" cy="563933"/>
              <a:chOff x="-2485819" y="3399207"/>
              <a:chExt cx="1222990" cy="563933"/>
            </a:xfrm>
          </p:grpSpPr>
          <p:sp>
            <p:nvSpPr>
              <p:cNvPr id="27" name="Rechthoek 26">
                <a:extLst>
                  <a:ext uri="{FF2B5EF4-FFF2-40B4-BE49-F238E27FC236}">
                    <a16:creationId xmlns:a16="http://schemas.microsoft.com/office/drawing/2014/main" id="{B30A83FB-C77E-4459-99D0-9C91A3BD9C57}"/>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28" name="Rechthoek 27">
                <a:extLst>
                  <a:ext uri="{FF2B5EF4-FFF2-40B4-BE49-F238E27FC236}">
                    <a16:creationId xmlns:a16="http://schemas.microsoft.com/office/drawing/2014/main" id="{4966E330-1B86-424D-A6EE-D256B975D7EE}"/>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29" name="Groep 28">
                <a:extLst>
                  <a:ext uri="{FF2B5EF4-FFF2-40B4-BE49-F238E27FC236}">
                    <a16:creationId xmlns:a16="http://schemas.microsoft.com/office/drawing/2014/main" id="{7701A65A-B0AF-495D-94FC-20776F77EE29}"/>
                  </a:ext>
                </a:extLst>
              </p:cNvPr>
              <p:cNvGrpSpPr/>
              <p:nvPr userDrawn="1"/>
            </p:nvGrpSpPr>
            <p:grpSpPr>
              <a:xfrm>
                <a:off x="-2403869" y="3460544"/>
                <a:ext cx="155951" cy="131922"/>
                <a:chOff x="12968836" y="3354170"/>
                <a:chExt cx="404806" cy="342433"/>
              </a:xfrm>
            </p:grpSpPr>
            <p:sp>
              <p:nvSpPr>
                <p:cNvPr id="42" name="Rechthoek: afgeronde hoeken 41">
                  <a:extLst>
                    <a:ext uri="{FF2B5EF4-FFF2-40B4-BE49-F238E27FC236}">
                      <a16:creationId xmlns:a16="http://schemas.microsoft.com/office/drawing/2014/main" id="{EE61EE50-0C51-43A2-9DC2-1C26AFBA6AC8}"/>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3" name="Rechthoek 42">
                  <a:extLst>
                    <a:ext uri="{FF2B5EF4-FFF2-40B4-BE49-F238E27FC236}">
                      <a16:creationId xmlns:a16="http://schemas.microsoft.com/office/drawing/2014/main" id="{4C953976-B4AF-4992-8110-DF58987D10E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4" name="Rechthoek 43">
                  <a:extLst>
                    <a:ext uri="{FF2B5EF4-FFF2-40B4-BE49-F238E27FC236}">
                      <a16:creationId xmlns:a16="http://schemas.microsoft.com/office/drawing/2014/main" id="{4FFD1A11-31E9-4C76-826E-7938FF21BD0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7" name="Rechthoek 46">
                  <a:extLst>
                    <a:ext uri="{FF2B5EF4-FFF2-40B4-BE49-F238E27FC236}">
                      <a16:creationId xmlns:a16="http://schemas.microsoft.com/office/drawing/2014/main" id="{E7703A93-D456-4E9B-B0FF-9529CE59147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5BB239AE-B826-48DB-B81C-BA825C7E7C1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9" name="Rechthoek 48">
                  <a:extLst>
                    <a:ext uri="{FF2B5EF4-FFF2-40B4-BE49-F238E27FC236}">
                      <a16:creationId xmlns:a16="http://schemas.microsoft.com/office/drawing/2014/main" id="{E55AEC09-0985-427F-8621-E90A38E268F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0" name="Groep 29">
                <a:extLst>
                  <a:ext uri="{FF2B5EF4-FFF2-40B4-BE49-F238E27FC236}">
                    <a16:creationId xmlns:a16="http://schemas.microsoft.com/office/drawing/2014/main" id="{4816B2B1-9027-43AE-860D-EA7981A3021D}"/>
                  </a:ext>
                </a:extLst>
              </p:cNvPr>
              <p:cNvGrpSpPr/>
              <p:nvPr userDrawn="1"/>
            </p:nvGrpSpPr>
            <p:grpSpPr>
              <a:xfrm>
                <a:off x="-2423424" y="3690208"/>
                <a:ext cx="166739" cy="218963"/>
                <a:chOff x="12940828" y="3950597"/>
                <a:chExt cx="432813" cy="568367"/>
              </a:xfrm>
            </p:grpSpPr>
            <p:grpSp>
              <p:nvGrpSpPr>
                <p:cNvPr id="34" name="Groep 33">
                  <a:extLst>
                    <a:ext uri="{FF2B5EF4-FFF2-40B4-BE49-F238E27FC236}">
                      <a16:creationId xmlns:a16="http://schemas.microsoft.com/office/drawing/2014/main" id="{1EC7454F-77B7-4E80-BF22-D88C9E6FB1A4}"/>
                    </a:ext>
                  </a:extLst>
                </p:cNvPr>
                <p:cNvGrpSpPr/>
                <p:nvPr userDrawn="1"/>
              </p:nvGrpSpPr>
              <p:grpSpPr>
                <a:xfrm>
                  <a:off x="13000382" y="4006891"/>
                  <a:ext cx="373259" cy="315747"/>
                  <a:chOff x="12968836" y="3354170"/>
                  <a:chExt cx="404806" cy="342433"/>
                </a:xfrm>
              </p:grpSpPr>
              <p:sp>
                <p:nvSpPr>
                  <p:cNvPr id="36" name="Rechthoek: afgeronde hoeken 35">
                    <a:extLst>
                      <a:ext uri="{FF2B5EF4-FFF2-40B4-BE49-F238E27FC236}">
                        <a16:creationId xmlns:a16="http://schemas.microsoft.com/office/drawing/2014/main" id="{2F0EDBC3-A846-413F-B1FC-0540520D87D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37" name="Rechthoek 36">
                    <a:extLst>
                      <a:ext uri="{FF2B5EF4-FFF2-40B4-BE49-F238E27FC236}">
                        <a16:creationId xmlns:a16="http://schemas.microsoft.com/office/drawing/2014/main" id="{5AC400E6-74D8-430F-869B-991519F9C24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8" name="Rechthoek 37">
                    <a:extLst>
                      <a:ext uri="{FF2B5EF4-FFF2-40B4-BE49-F238E27FC236}">
                        <a16:creationId xmlns:a16="http://schemas.microsoft.com/office/drawing/2014/main" id="{8AC24ECC-4CAA-46D9-9EAF-622716BC389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9" name="Rechthoek 38">
                    <a:extLst>
                      <a:ext uri="{FF2B5EF4-FFF2-40B4-BE49-F238E27FC236}">
                        <a16:creationId xmlns:a16="http://schemas.microsoft.com/office/drawing/2014/main" id="{C8A4C2FA-BEF4-4C5B-A580-41F0269D575B}"/>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0" name="Rechthoek 39">
                    <a:extLst>
                      <a:ext uri="{FF2B5EF4-FFF2-40B4-BE49-F238E27FC236}">
                        <a16:creationId xmlns:a16="http://schemas.microsoft.com/office/drawing/2014/main" id="{68A251D1-AA74-43FC-BC79-21D4355ECF4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41" name="Rechthoek 40">
                    <a:extLst>
                      <a:ext uri="{FF2B5EF4-FFF2-40B4-BE49-F238E27FC236}">
                        <a16:creationId xmlns:a16="http://schemas.microsoft.com/office/drawing/2014/main" id="{51B8785C-0795-4383-AE46-DAECDCF6DB2A}"/>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35" name="Boog 34">
                  <a:extLst>
                    <a:ext uri="{FF2B5EF4-FFF2-40B4-BE49-F238E27FC236}">
                      <a16:creationId xmlns:a16="http://schemas.microsoft.com/office/drawing/2014/main" id="{0A7D92B7-9D65-4273-AF44-5BFA4CE92F7E}"/>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31" name="Tekstvak 30">
                <a:extLst>
                  <a:ext uri="{FF2B5EF4-FFF2-40B4-BE49-F238E27FC236}">
                    <a16:creationId xmlns:a16="http://schemas.microsoft.com/office/drawing/2014/main" id="{F2E110BA-19DF-4F1B-94FC-7911F74F9C34}"/>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32" name="Tekstvak 31">
                <a:extLst>
                  <a:ext uri="{FF2B5EF4-FFF2-40B4-BE49-F238E27FC236}">
                    <a16:creationId xmlns:a16="http://schemas.microsoft.com/office/drawing/2014/main" id="{23FF9A99-E798-4689-92C2-9B0E329B7C06}"/>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33" name="Vrije vorm: vorm 32">
                <a:extLst>
                  <a:ext uri="{FF2B5EF4-FFF2-40B4-BE49-F238E27FC236}">
                    <a16:creationId xmlns:a16="http://schemas.microsoft.com/office/drawing/2014/main" id="{0444339B-168A-4E31-8C8B-F7C645A4FB3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24" name="Groep 23">
              <a:extLst>
                <a:ext uri="{FF2B5EF4-FFF2-40B4-BE49-F238E27FC236}">
                  <a16:creationId xmlns:a16="http://schemas.microsoft.com/office/drawing/2014/main" id="{D878B1DF-4DC1-4F89-A0C4-361EA475DFCB}"/>
                </a:ext>
              </a:extLst>
            </p:cNvPr>
            <p:cNvGrpSpPr/>
            <p:nvPr userDrawn="1"/>
          </p:nvGrpSpPr>
          <p:grpSpPr>
            <a:xfrm>
              <a:off x="12844617" y="4872994"/>
              <a:ext cx="2843058" cy="862695"/>
              <a:chOff x="12844617" y="4872994"/>
              <a:chExt cx="2843058" cy="862695"/>
            </a:xfrm>
          </p:grpSpPr>
          <p:pic>
            <p:nvPicPr>
              <p:cNvPr id="25" name="Afbeelding 24">
                <a:extLst>
                  <a:ext uri="{FF2B5EF4-FFF2-40B4-BE49-F238E27FC236}">
                    <a16:creationId xmlns:a16="http://schemas.microsoft.com/office/drawing/2014/main" id="{D2C856DF-294B-4B9D-9809-6BC105C50B3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26" name="Afbeelding 25">
                <a:extLst>
                  <a:ext uri="{FF2B5EF4-FFF2-40B4-BE49-F238E27FC236}">
                    <a16:creationId xmlns:a16="http://schemas.microsoft.com/office/drawing/2014/main" id="{74E3E0CD-32CD-4317-82EC-421FE0FA50F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59" name="Tijdelijke aanduiding voor tekst 3">
            <a:extLst>
              <a:ext uri="{FF2B5EF4-FFF2-40B4-BE49-F238E27FC236}">
                <a16:creationId xmlns:a16="http://schemas.microsoft.com/office/drawing/2014/main" id="{77F804E9-0BFC-4148-BF93-D7348772C6A5}"/>
              </a:ext>
            </a:extLst>
          </p:cNvPr>
          <p:cNvSpPr>
            <a:spLocks noGrp="1"/>
          </p:cNvSpPr>
          <p:nvPr>
            <p:ph type="body" sz="quarter" idx="17" hasCustomPrompt="1"/>
          </p:nvPr>
        </p:nvSpPr>
        <p:spPr>
          <a:xfrm>
            <a:off x="990600" y="1277144"/>
            <a:ext cx="7245350" cy="1760860"/>
          </a:xfrm>
          <a:prstGeom prst="rect">
            <a:avLst/>
          </a:prstGeom>
        </p:spPr>
        <p:txBody>
          <a:bodyPr/>
          <a:lstStyle>
            <a:lvl1pPr marL="0" indent="0">
              <a:lnSpc>
                <a:spcPct val="80000"/>
              </a:lnSpc>
              <a:buNone/>
              <a:defRPr sz="6600" b="1">
                <a:solidFill>
                  <a:schemeClr val="bg1"/>
                </a:solidFill>
                <a:latin typeface="+mn-lt"/>
              </a:defRPr>
            </a:lvl1pPr>
          </a:lstStyle>
          <a:p>
            <a:pPr lvl="0"/>
            <a:r>
              <a:rPr lang="nl-NL" dirty="0"/>
              <a:t>Het nieuwe werken </a:t>
            </a:r>
          </a:p>
          <a:p>
            <a:pPr lvl="0"/>
            <a:r>
              <a:rPr lang="nl-NL" dirty="0"/>
              <a:t>na Covid-19 </a:t>
            </a:r>
          </a:p>
          <a:p>
            <a:pPr lvl="0"/>
            <a:endParaRPr lang="nl-NL" dirty="0"/>
          </a:p>
        </p:txBody>
      </p:sp>
      <p:sp>
        <p:nvSpPr>
          <p:cNvPr id="60" name="Tijdelijke aanduiding voor tekst 3">
            <a:extLst>
              <a:ext uri="{FF2B5EF4-FFF2-40B4-BE49-F238E27FC236}">
                <a16:creationId xmlns:a16="http://schemas.microsoft.com/office/drawing/2014/main" id="{D3F49FC1-965A-4907-8DDC-F27F56495879}"/>
              </a:ext>
            </a:extLst>
          </p:cNvPr>
          <p:cNvSpPr>
            <a:spLocks noGrp="1"/>
          </p:cNvSpPr>
          <p:nvPr>
            <p:ph type="body" sz="quarter" idx="18" hasCustomPrompt="1"/>
          </p:nvPr>
        </p:nvSpPr>
        <p:spPr>
          <a:xfrm>
            <a:off x="990600" y="3221360"/>
            <a:ext cx="6265912" cy="360040"/>
          </a:xfrm>
          <a:prstGeom prst="rect">
            <a:avLst/>
          </a:prstGeom>
        </p:spPr>
        <p:txBody>
          <a:bodyPr/>
          <a:lstStyle>
            <a:lvl1pPr marL="0" indent="0">
              <a:lnSpc>
                <a:spcPct val="70000"/>
              </a:lnSpc>
              <a:buNone/>
              <a:defRPr>
                <a:solidFill>
                  <a:schemeClr val="bg1"/>
                </a:solidFill>
              </a:defRPr>
            </a:lvl1pPr>
          </a:lstStyle>
          <a:p>
            <a:pPr lvl="0"/>
            <a:r>
              <a:rPr lang="nl-NL" dirty="0"/>
              <a:t>Eigentijds, vernieuwend en verrassend</a:t>
            </a:r>
          </a:p>
        </p:txBody>
      </p:sp>
    </p:spTree>
    <p:extLst>
      <p:ext uri="{BB962C8B-B14F-4D97-AF65-F5344CB8AC3E}">
        <p14:creationId xmlns:p14="http://schemas.microsoft.com/office/powerpoint/2010/main" val="283709768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FBEELDING">
    <p:spTree>
      <p:nvGrpSpPr>
        <p:cNvPr id="1" name=""/>
        <p:cNvGrpSpPr/>
        <p:nvPr/>
      </p:nvGrpSpPr>
      <p:grpSpPr>
        <a:xfrm>
          <a:off x="0" y="0"/>
          <a:ext cx="0" cy="0"/>
          <a:chOff x="0" y="0"/>
          <a:chExt cx="0" cy="0"/>
        </a:xfrm>
      </p:grpSpPr>
      <p:sp>
        <p:nvSpPr>
          <p:cNvPr id="55" name="Tijdelijke aanduiding voor afbeelding 16">
            <a:extLst>
              <a:ext uri="{FF2B5EF4-FFF2-40B4-BE49-F238E27FC236}">
                <a16:creationId xmlns:a16="http://schemas.microsoft.com/office/drawing/2014/main" id="{C8F17DD8-8EA3-41EE-86AF-B375F2D10D52}"/>
              </a:ext>
            </a:extLst>
          </p:cNvPr>
          <p:cNvSpPr>
            <a:spLocks noGrp="1"/>
          </p:cNvSpPr>
          <p:nvPr>
            <p:ph type="pic" sz="quarter" idx="13" hasCustomPrompt="1"/>
          </p:nvPr>
        </p:nvSpPr>
        <p:spPr>
          <a:xfrm>
            <a:off x="0" y="0"/>
            <a:ext cx="12192000" cy="6858000"/>
          </a:xfrm>
          <a:prstGeom prst="round1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3" name="Rechthoek: afgeronde hoeken 2">
            <a:extLst>
              <a:ext uri="{FF2B5EF4-FFF2-40B4-BE49-F238E27FC236}">
                <a16:creationId xmlns:a16="http://schemas.microsoft.com/office/drawing/2014/main" id="{D522BCD9-44B7-4FDA-8E9F-59CF2FC447F1}"/>
              </a:ext>
            </a:extLst>
          </p:cNvPr>
          <p:cNvSpPr/>
          <p:nvPr userDrawn="1"/>
        </p:nvSpPr>
        <p:spPr>
          <a:xfrm>
            <a:off x="5294164" y="-507282"/>
            <a:ext cx="1603672"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afbeelding</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a:xfrm>
            <a:off x="9246568" y="6941737"/>
            <a:ext cx="2933400" cy="151790"/>
          </a:xfrm>
          <a:prstGeom prst="rect">
            <a:avLst/>
          </a:prstGeom>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a:xfrm>
            <a:off x="1050131" y="6346209"/>
            <a:ext cx="3569676" cy="151790"/>
          </a:xfrm>
          <a:prstGeom prst="rect">
            <a:avLst/>
          </a:prstGeom>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317999"/>
            <a:ext cx="239141" cy="539999"/>
          </a:xfrm>
          <a:prstGeom prst="rect">
            <a:avLst/>
          </a:prstGeom>
          <a:noFill/>
        </p:spPr>
        <p:txBody>
          <a:bodyPr/>
          <a:lstStyle>
            <a:lvl1pPr>
              <a:defRPr>
                <a:solidFill>
                  <a:schemeClr val="bg1"/>
                </a:solidFill>
              </a:defRPr>
            </a:lvl1pPr>
          </a:lstStyle>
          <a:p>
            <a:r>
              <a:rPr lang="nl-NL"/>
              <a:t>99</a:t>
            </a:r>
            <a:endParaRPr lang="nl-NL" dirty="0">
              <a:solidFill>
                <a:schemeClr val="bg1"/>
              </a:solidFill>
            </a:endParaRPr>
          </a:p>
        </p:txBody>
      </p:sp>
      <p:grpSp>
        <p:nvGrpSpPr>
          <p:cNvPr id="64" name="Groep 63">
            <a:extLst>
              <a:ext uri="{FF2B5EF4-FFF2-40B4-BE49-F238E27FC236}">
                <a16:creationId xmlns:a16="http://schemas.microsoft.com/office/drawing/2014/main" id="{5A1DDA18-1981-4620-873F-97D7F4B2FD8F}"/>
              </a:ext>
            </a:extLst>
          </p:cNvPr>
          <p:cNvGrpSpPr/>
          <p:nvPr userDrawn="1"/>
        </p:nvGrpSpPr>
        <p:grpSpPr>
          <a:xfrm>
            <a:off x="12377867" y="0"/>
            <a:ext cx="3593091" cy="6025208"/>
            <a:chOff x="12377867" y="0"/>
            <a:chExt cx="3593091" cy="6025208"/>
          </a:xfrm>
        </p:grpSpPr>
        <p:sp>
          <p:nvSpPr>
            <p:cNvPr id="66" name="Rechthoek 65">
              <a:extLst>
                <a:ext uri="{FF2B5EF4-FFF2-40B4-BE49-F238E27FC236}">
                  <a16:creationId xmlns:a16="http://schemas.microsoft.com/office/drawing/2014/main" id="{FAB20E46-1F52-4DB9-A539-8B2576881B5B}"/>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67" name="Ovaal 66">
              <a:extLst>
                <a:ext uri="{FF2B5EF4-FFF2-40B4-BE49-F238E27FC236}">
                  <a16:creationId xmlns:a16="http://schemas.microsoft.com/office/drawing/2014/main" id="{732C16C9-8761-4537-B8E8-6932ADEAA450}"/>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68" name="Rechthoek 67">
              <a:extLst>
                <a:ext uri="{FF2B5EF4-FFF2-40B4-BE49-F238E27FC236}">
                  <a16:creationId xmlns:a16="http://schemas.microsoft.com/office/drawing/2014/main" id="{871CD0F0-49AE-4EAB-ACAA-32A21BB4E59F}"/>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69" name="Groep 68">
              <a:extLst>
                <a:ext uri="{FF2B5EF4-FFF2-40B4-BE49-F238E27FC236}">
                  <a16:creationId xmlns:a16="http://schemas.microsoft.com/office/drawing/2014/main" id="{1E6179CD-1381-48CA-B432-65D4AB680657}"/>
                </a:ext>
              </a:extLst>
            </p:cNvPr>
            <p:cNvGrpSpPr/>
            <p:nvPr userDrawn="1"/>
          </p:nvGrpSpPr>
          <p:grpSpPr>
            <a:xfrm>
              <a:off x="12847853" y="1231351"/>
              <a:ext cx="294789" cy="318834"/>
              <a:chOff x="14466489" y="1001522"/>
              <a:chExt cx="290627" cy="314333"/>
            </a:xfrm>
          </p:grpSpPr>
          <p:sp>
            <p:nvSpPr>
              <p:cNvPr id="109" name="Rechthoek 108">
                <a:extLst>
                  <a:ext uri="{FF2B5EF4-FFF2-40B4-BE49-F238E27FC236}">
                    <a16:creationId xmlns:a16="http://schemas.microsoft.com/office/drawing/2014/main" id="{157341CB-C656-4B4D-9384-84438AF56C2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0" name="Ovaal 109">
                <a:extLst>
                  <a:ext uri="{FF2B5EF4-FFF2-40B4-BE49-F238E27FC236}">
                    <a16:creationId xmlns:a16="http://schemas.microsoft.com/office/drawing/2014/main" id="{37F163B9-5FA3-4194-BBEC-FA7896CE4D8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1" name="Vrije vorm: vorm 110">
                <a:extLst>
                  <a:ext uri="{FF2B5EF4-FFF2-40B4-BE49-F238E27FC236}">
                    <a16:creationId xmlns:a16="http://schemas.microsoft.com/office/drawing/2014/main" id="{D1532AD8-2811-4842-A20A-65874F7F74F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2" name="Rechthoek: afgeronde hoeken 111">
                <a:extLst>
                  <a:ext uri="{FF2B5EF4-FFF2-40B4-BE49-F238E27FC236}">
                    <a16:creationId xmlns:a16="http://schemas.microsoft.com/office/drawing/2014/main" id="{9BE87A5C-4AD3-413D-A110-74E715DF6E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3" name="Rechte verbindingslijn 112">
                <a:extLst>
                  <a:ext uri="{FF2B5EF4-FFF2-40B4-BE49-F238E27FC236}">
                    <a16:creationId xmlns:a16="http://schemas.microsoft.com/office/drawing/2014/main" id="{2E34B0D2-C50C-4313-8B38-E131A107177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E15D43E2-0765-4AC3-9B2D-E9E82EDE032B}"/>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0" name="Ovaal 69">
              <a:extLst>
                <a:ext uri="{FF2B5EF4-FFF2-40B4-BE49-F238E27FC236}">
                  <a16:creationId xmlns:a16="http://schemas.microsoft.com/office/drawing/2014/main" id="{1E1F62C7-DB58-464F-97B0-B11BA9CF53E0}"/>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1" name="Rechthoek 70">
              <a:extLst>
                <a:ext uri="{FF2B5EF4-FFF2-40B4-BE49-F238E27FC236}">
                  <a16:creationId xmlns:a16="http://schemas.microsoft.com/office/drawing/2014/main" id="{C1388945-3D62-4412-9512-7091EC2D48E6}"/>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2" name="Groep 71">
              <a:extLst>
                <a:ext uri="{FF2B5EF4-FFF2-40B4-BE49-F238E27FC236}">
                  <a16:creationId xmlns:a16="http://schemas.microsoft.com/office/drawing/2014/main" id="{F9097048-E1B0-4175-AD8E-88850359E40B}"/>
                </a:ext>
              </a:extLst>
            </p:cNvPr>
            <p:cNvGrpSpPr/>
            <p:nvPr userDrawn="1"/>
          </p:nvGrpSpPr>
          <p:grpSpPr>
            <a:xfrm>
              <a:off x="12852713" y="2164285"/>
              <a:ext cx="825500" cy="209550"/>
              <a:chOff x="13504624" y="2482850"/>
              <a:chExt cx="825500" cy="209550"/>
            </a:xfrm>
          </p:grpSpPr>
          <p:sp>
            <p:nvSpPr>
              <p:cNvPr id="106" name="Rechthoek 105">
                <a:extLst>
                  <a:ext uri="{FF2B5EF4-FFF2-40B4-BE49-F238E27FC236}">
                    <a16:creationId xmlns:a16="http://schemas.microsoft.com/office/drawing/2014/main" id="{6BF3DF19-535E-4E15-A0F4-237B98ACDD1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07" name="Rechte verbindingslijn 106">
                <a:extLst>
                  <a:ext uri="{FF2B5EF4-FFF2-40B4-BE49-F238E27FC236}">
                    <a16:creationId xmlns:a16="http://schemas.microsoft.com/office/drawing/2014/main" id="{A4D4EBF5-A9FA-48EA-BC55-A7D8C74EF53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8" name="Gelijkbenige driehoek 107">
                <a:extLst>
                  <a:ext uri="{FF2B5EF4-FFF2-40B4-BE49-F238E27FC236}">
                    <a16:creationId xmlns:a16="http://schemas.microsoft.com/office/drawing/2014/main" id="{EACC67D7-AF32-4DBE-BC26-320280DB85B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73" name="Ovaal 72">
              <a:extLst>
                <a:ext uri="{FF2B5EF4-FFF2-40B4-BE49-F238E27FC236}">
                  <a16:creationId xmlns:a16="http://schemas.microsoft.com/office/drawing/2014/main" id="{5DA205F6-6103-4538-9AB1-806988526802}"/>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4" name="Rechthoek 73">
              <a:extLst>
                <a:ext uri="{FF2B5EF4-FFF2-40B4-BE49-F238E27FC236}">
                  <a16:creationId xmlns:a16="http://schemas.microsoft.com/office/drawing/2014/main" id="{137A668A-BB71-4B8B-99E4-66F5C0DDB246}"/>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6" name="Ovaal 75">
              <a:extLst>
                <a:ext uri="{FF2B5EF4-FFF2-40B4-BE49-F238E27FC236}">
                  <a16:creationId xmlns:a16="http://schemas.microsoft.com/office/drawing/2014/main" id="{F3333BDD-8585-4516-8129-25F16FCD373A}"/>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77" name="Rechthoek 76">
              <a:extLst>
                <a:ext uri="{FF2B5EF4-FFF2-40B4-BE49-F238E27FC236}">
                  <a16:creationId xmlns:a16="http://schemas.microsoft.com/office/drawing/2014/main" id="{22FB3DAA-81CA-47B8-9047-C480B073B4DB}"/>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78" name="Rechthoek 77">
              <a:extLst>
                <a:ext uri="{FF2B5EF4-FFF2-40B4-BE49-F238E27FC236}">
                  <a16:creationId xmlns:a16="http://schemas.microsoft.com/office/drawing/2014/main" id="{E9CF4229-8D90-4CC0-951F-A905EF33F214}"/>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79" name="Groep 78">
              <a:extLst>
                <a:ext uri="{FF2B5EF4-FFF2-40B4-BE49-F238E27FC236}">
                  <a16:creationId xmlns:a16="http://schemas.microsoft.com/office/drawing/2014/main" id="{EF33C1F0-6BFE-448B-A39E-E33C33F10842}"/>
                </a:ext>
              </a:extLst>
            </p:cNvPr>
            <p:cNvGrpSpPr/>
            <p:nvPr userDrawn="1"/>
          </p:nvGrpSpPr>
          <p:grpSpPr>
            <a:xfrm>
              <a:off x="13678213" y="3399207"/>
              <a:ext cx="1222990" cy="563933"/>
              <a:chOff x="-2485819" y="3399207"/>
              <a:chExt cx="1222990" cy="563933"/>
            </a:xfrm>
          </p:grpSpPr>
          <p:sp>
            <p:nvSpPr>
              <p:cNvPr id="83" name="Rechthoek 82">
                <a:extLst>
                  <a:ext uri="{FF2B5EF4-FFF2-40B4-BE49-F238E27FC236}">
                    <a16:creationId xmlns:a16="http://schemas.microsoft.com/office/drawing/2014/main" id="{D6D80566-6E71-4980-A804-57DB9DF271D7}"/>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A78A587A-0053-4EC1-A35E-875565529C8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85" name="Groep 84">
                <a:extLst>
                  <a:ext uri="{FF2B5EF4-FFF2-40B4-BE49-F238E27FC236}">
                    <a16:creationId xmlns:a16="http://schemas.microsoft.com/office/drawing/2014/main" id="{FD7DF064-5C68-41DF-89F1-284ADA265977}"/>
                  </a:ext>
                </a:extLst>
              </p:cNvPr>
              <p:cNvGrpSpPr/>
              <p:nvPr userDrawn="1"/>
            </p:nvGrpSpPr>
            <p:grpSpPr>
              <a:xfrm>
                <a:off x="-2403869" y="3460544"/>
                <a:ext cx="155951" cy="131922"/>
                <a:chOff x="12968836" y="3354170"/>
                <a:chExt cx="404806" cy="342433"/>
              </a:xfrm>
            </p:grpSpPr>
            <p:sp>
              <p:nvSpPr>
                <p:cNvPr id="98" name="Rechthoek: afgeronde hoeken 97">
                  <a:extLst>
                    <a:ext uri="{FF2B5EF4-FFF2-40B4-BE49-F238E27FC236}">
                      <a16:creationId xmlns:a16="http://schemas.microsoft.com/office/drawing/2014/main" id="{71DBA12B-AB76-4EEF-BD88-71B04D9CBC5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9" name="Rechthoek 98">
                  <a:extLst>
                    <a:ext uri="{FF2B5EF4-FFF2-40B4-BE49-F238E27FC236}">
                      <a16:creationId xmlns:a16="http://schemas.microsoft.com/office/drawing/2014/main" id="{3D966858-1530-497C-B513-519495BFB6D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01A7CCA9-A783-470B-AD3C-3E238566AAF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1" name="Rechthoek 100">
                  <a:extLst>
                    <a:ext uri="{FF2B5EF4-FFF2-40B4-BE49-F238E27FC236}">
                      <a16:creationId xmlns:a16="http://schemas.microsoft.com/office/drawing/2014/main" id="{783702AD-649C-4048-8840-51C9EE022C8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A3BBC737-95A1-4D37-BAB9-79D749EFF55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3" name="Rechthoek 102">
                  <a:extLst>
                    <a:ext uri="{FF2B5EF4-FFF2-40B4-BE49-F238E27FC236}">
                      <a16:creationId xmlns:a16="http://schemas.microsoft.com/office/drawing/2014/main" id="{D2FCAA7C-2601-4381-93A6-B0E71E23EFFE}"/>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86" name="Groep 85">
                <a:extLst>
                  <a:ext uri="{FF2B5EF4-FFF2-40B4-BE49-F238E27FC236}">
                    <a16:creationId xmlns:a16="http://schemas.microsoft.com/office/drawing/2014/main" id="{58BD9CB8-95E5-4F8E-BFB7-56622C6751AF}"/>
                  </a:ext>
                </a:extLst>
              </p:cNvPr>
              <p:cNvGrpSpPr/>
              <p:nvPr userDrawn="1"/>
            </p:nvGrpSpPr>
            <p:grpSpPr>
              <a:xfrm>
                <a:off x="-2423424" y="3690208"/>
                <a:ext cx="166739" cy="218963"/>
                <a:chOff x="12940828" y="3950597"/>
                <a:chExt cx="432813" cy="568367"/>
              </a:xfrm>
            </p:grpSpPr>
            <p:grpSp>
              <p:nvGrpSpPr>
                <p:cNvPr id="90" name="Groep 89">
                  <a:extLst>
                    <a:ext uri="{FF2B5EF4-FFF2-40B4-BE49-F238E27FC236}">
                      <a16:creationId xmlns:a16="http://schemas.microsoft.com/office/drawing/2014/main" id="{26796FEF-077E-406A-A929-68B99F82F462}"/>
                    </a:ext>
                  </a:extLst>
                </p:cNvPr>
                <p:cNvGrpSpPr/>
                <p:nvPr userDrawn="1"/>
              </p:nvGrpSpPr>
              <p:grpSpPr>
                <a:xfrm>
                  <a:off x="13000382" y="4006891"/>
                  <a:ext cx="373259" cy="315747"/>
                  <a:chOff x="12968836" y="3354170"/>
                  <a:chExt cx="404806" cy="342433"/>
                </a:xfrm>
              </p:grpSpPr>
              <p:sp>
                <p:nvSpPr>
                  <p:cNvPr id="92" name="Rechthoek: afgeronde hoeken 91">
                    <a:extLst>
                      <a:ext uri="{FF2B5EF4-FFF2-40B4-BE49-F238E27FC236}">
                        <a16:creationId xmlns:a16="http://schemas.microsoft.com/office/drawing/2014/main" id="{78E08E1A-93AC-42AC-8EEF-0F39A57BF75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3" name="Rechthoek 92">
                    <a:extLst>
                      <a:ext uri="{FF2B5EF4-FFF2-40B4-BE49-F238E27FC236}">
                        <a16:creationId xmlns:a16="http://schemas.microsoft.com/office/drawing/2014/main" id="{F1B017BD-680F-4F73-A6C3-C80BFBA4B5F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9BD3A7EA-7104-4299-A720-5B9B8223CFD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1885216B-AD7C-463D-8A84-514917A1B31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6" name="Rechthoek 95">
                    <a:extLst>
                      <a:ext uri="{FF2B5EF4-FFF2-40B4-BE49-F238E27FC236}">
                        <a16:creationId xmlns:a16="http://schemas.microsoft.com/office/drawing/2014/main" id="{648A9C93-C7B8-412C-A014-779F5A63864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7" name="Rechthoek 96">
                    <a:extLst>
                      <a:ext uri="{FF2B5EF4-FFF2-40B4-BE49-F238E27FC236}">
                        <a16:creationId xmlns:a16="http://schemas.microsoft.com/office/drawing/2014/main" id="{94ABF68D-2D05-45F1-AC8F-6197E73D60D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91" name="Boog 90">
                  <a:extLst>
                    <a:ext uri="{FF2B5EF4-FFF2-40B4-BE49-F238E27FC236}">
                      <a16:creationId xmlns:a16="http://schemas.microsoft.com/office/drawing/2014/main" id="{BD2A8030-0CD2-46A2-B9CF-1E7744662AE5}"/>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7" name="Tekstvak 86">
                <a:extLst>
                  <a:ext uri="{FF2B5EF4-FFF2-40B4-BE49-F238E27FC236}">
                    <a16:creationId xmlns:a16="http://schemas.microsoft.com/office/drawing/2014/main" id="{B0912753-9D3D-43FF-92E3-56F98B951590}"/>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88" name="Tekstvak 87">
                <a:extLst>
                  <a:ext uri="{FF2B5EF4-FFF2-40B4-BE49-F238E27FC236}">
                    <a16:creationId xmlns:a16="http://schemas.microsoft.com/office/drawing/2014/main" id="{42988A8B-E213-471E-AC63-FFC41898C10B}"/>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89" name="Vrije vorm: vorm 88">
                <a:extLst>
                  <a:ext uri="{FF2B5EF4-FFF2-40B4-BE49-F238E27FC236}">
                    <a16:creationId xmlns:a16="http://schemas.microsoft.com/office/drawing/2014/main" id="{0FA3BAFE-C9A0-4071-90AC-58B8CADA0EF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80" name="Groep 79">
              <a:extLst>
                <a:ext uri="{FF2B5EF4-FFF2-40B4-BE49-F238E27FC236}">
                  <a16:creationId xmlns:a16="http://schemas.microsoft.com/office/drawing/2014/main" id="{BA12F7AB-6108-49EF-BD53-9858424374E1}"/>
                </a:ext>
              </a:extLst>
            </p:cNvPr>
            <p:cNvGrpSpPr/>
            <p:nvPr userDrawn="1"/>
          </p:nvGrpSpPr>
          <p:grpSpPr>
            <a:xfrm>
              <a:off x="12844617" y="4872994"/>
              <a:ext cx="2843058" cy="862695"/>
              <a:chOff x="12844617" y="4872994"/>
              <a:chExt cx="2843058" cy="862695"/>
            </a:xfrm>
          </p:grpSpPr>
          <p:pic>
            <p:nvPicPr>
              <p:cNvPr id="81" name="Afbeelding 80">
                <a:extLst>
                  <a:ext uri="{FF2B5EF4-FFF2-40B4-BE49-F238E27FC236}">
                    <a16:creationId xmlns:a16="http://schemas.microsoft.com/office/drawing/2014/main" id="{334CD845-8C48-4DDF-A0FD-4C47AF46EF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82" name="Afbeelding 81">
                <a:extLst>
                  <a:ext uri="{FF2B5EF4-FFF2-40B4-BE49-F238E27FC236}">
                    <a16:creationId xmlns:a16="http://schemas.microsoft.com/office/drawing/2014/main" id="{384E3BB5-8DC4-47B4-8E52-2F532BB1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61" name="Titel 12">
            <a:extLst>
              <a:ext uri="{FF2B5EF4-FFF2-40B4-BE49-F238E27FC236}">
                <a16:creationId xmlns:a16="http://schemas.microsoft.com/office/drawing/2014/main" id="{90B235AA-9022-4452-BF1B-8F61C915577C}"/>
              </a:ext>
            </a:extLst>
          </p:cNvPr>
          <p:cNvSpPr>
            <a:spLocks noGrp="1"/>
          </p:cNvSpPr>
          <p:nvPr>
            <p:ph type="title" hasCustomPrompt="1"/>
          </p:nvPr>
        </p:nvSpPr>
        <p:spPr>
          <a:xfrm>
            <a:off x="766603" y="759932"/>
            <a:ext cx="6853397" cy="471420"/>
          </a:xfrm>
          <a:prstGeom prst="rect">
            <a:avLst/>
          </a:prstGeom>
        </p:spPr>
        <p:txBody>
          <a:bodyPr tIns="0" anchor="t"/>
          <a:lstStyle>
            <a:lvl1pPr>
              <a:lnSpc>
                <a:spcPct val="80000"/>
              </a:lnSpc>
              <a:defRPr sz="3500">
                <a:solidFill>
                  <a:schemeClr val="bg1"/>
                </a:solidFill>
              </a:defRPr>
            </a:lvl1pPr>
          </a:lstStyle>
          <a:p>
            <a:r>
              <a:rPr lang="nl-NL" noProof="0" dirty="0"/>
              <a:t>Plaats titel hier</a:t>
            </a:r>
            <a:endParaRPr lang="nl-NL" dirty="0"/>
          </a:p>
        </p:txBody>
      </p:sp>
      <p:sp>
        <p:nvSpPr>
          <p:cNvPr id="115" name="Tijdelijke aanduiding voor tekst 114">
            <a:extLst>
              <a:ext uri="{FF2B5EF4-FFF2-40B4-BE49-F238E27FC236}">
                <a16:creationId xmlns:a16="http://schemas.microsoft.com/office/drawing/2014/main" id="{B04BC8AC-43A3-402F-82B5-A66D02A838AB}"/>
              </a:ext>
            </a:extLst>
          </p:cNvPr>
          <p:cNvSpPr>
            <a:spLocks noGrp="1"/>
          </p:cNvSpPr>
          <p:nvPr>
            <p:ph type="body" sz="quarter" idx="17"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116" name="Tijdelijke aanduiding voor tekst 129">
            <a:extLst>
              <a:ext uri="{FF2B5EF4-FFF2-40B4-BE49-F238E27FC236}">
                <a16:creationId xmlns:a16="http://schemas.microsoft.com/office/drawing/2014/main" id="{7D0E5003-48A2-4FEA-9C8F-158AEE778972}"/>
              </a:ext>
            </a:extLst>
          </p:cNvPr>
          <p:cNvSpPr>
            <a:spLocks noGrp="1"/>
          </p:cNvSpPr>
          <p:nvPr>
            <p:ph type="body" sz="quarter" idx="19" hasCustomPrompt="1"/>
          </p:nvPr>
        </p:nvSpPr>
        <p:spPr>
          <a:xfrm>
            <a:off x="10858267" y="6081047"/>
            <a:ext cx="1004077" cy="515772"/>
          </a:xfrm>
          <a:prstGeom prst="rect">
            <a:avLst/>
          </a:prstGeom>
          <a:blipFill>
            <a:blip r:embed="rId3">
              <a:extLst>
                <a:ext uri="{96DAC541-7B7A-43D3-8B79-37D633B846F1}">
                  <asvg:svgBlip xmlns:asvg="http://schemas.microsoft.com/office/drawing/2016/SVG/main" xmlns="" r:embed="rId4"/>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2877206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MEERDERE">
    <p:spTree>
      <p:nvGrpSpPr>
        <p:cNvPr id="1" name=""/>
        <p:cNvGrpSpPr/>
        <p:nvPr/>
      </p:nvGrpSpPr>
      <p:grpSpPr>
        <a:xfrm>
          <a:off x="0" y="0"/>
          <a:ext cx="0" cy="0"/>
          <a:chOff x="0" y="0"/>
          <a:chExt cx="0" cy="0"/>
        </a:xfrm>
      </p:grpSpPr>
      <p:sp>
        <p:nvSpPr>
          <p:cNvPr id="75" name="Tijdelijke aanduiding voor afbeelding 74">
            <a:extLst>
              <a:ext uri="{FF2B5EF4-FFF2-40B4-BE49-F238E27FC236}">
                <a16:creationId xmlns:a16="http://schemas.microsoft.com/office/drawing/2014/main" id="{81AA2FFB-FAF8-410F-8D79-A42B50A65E3D}"/>
              </a:ext>
            </a:extLst>
          </p:cNvPr>
          <p:cNvSpPr>
            <a:spLocks noGrp="1"/>
          </p:cNvSpPr>
          <p:nvPr>
            <p:ph type="pic" sz="quarter" idx="13" hasCustomPrompt="1"/>
          </p:nvPr>
        </p:nvSpPr>
        <p:spPr>
          <a:xfrm>
            <a:off x="1" y="0"/>
            <a:ext cx="12192000" cy="6858000"/>
          </a:xfrm>
          <a:prstGeom prst="rect">
            <a:avLst/>
          </a:prstGeom>
          <a:solidFill>
            <a:schemeClr val="accent2"/>
          </a:solidFill>
        </p:spPr>
        <p:txBody>
          <a:bodyPr wrap="square" lIns="360000" tIns="0" rIns="360000" bIns="0" anchor="ctr" anchorCtr="0">
            <a:noAutofit/>
          </a:bodyPr>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a:xfrm>
            <a:off x="9246568" y="6941737"/>
            <a:ext cx="2933400" cy="151790"/>
          </a:xfrm>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a:xfrm>
            <a:off x="1050131" y="6941737"/>
            <a:ext cx="3569676" cy="151790"/>
          </a:xfrm>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941737"/>
            <a:ext cx="239141" cy="539999"/>
          </a:xfrm>
          <a:solidFill>
            <a:schemeClr val="bg1"/>
          </a:solidFill>
        </p:spPr>
        <p:txBody>
          <a:bodyPr/>
          <a:lstStyle/>
          <a:p>
            <a:r>
              <a:rPr lang="nl-NL"/>
              <a:t>99</a:t>
            </a:r>
            <a:endParaRPr lang="nl-NL" dirty="0"/>
          </a:p>
        </p:txBody>
      </p:sp>
      <p:sp>
        <p:nvSpPr>
          <p:cNvPr id="8" name="Titel 7">
            <a:extLst>
              <a:ext uri="{FF2B5EF4-FFF2-40B4-BE49-F238E27FC236}">
                <a16:creationId xmlns:a16="http://schemas.microsoft.com/office/drawing/2014/main" id="{518C6378-7B0E-4365-B92C-93D31BF95BEF}"/>
              </a:ext>
            </a:extLst>
          </p:cNvPr>
          <p:cNvSpPr>
            <a:spLocks noGrp="1"/>
          </p:cNvSpPr>
          <p:nvPr>
            <p:ph type="title" hasCustomPrompt="1"/>
          </p:nvPr>
        </p:nvSpPr>
        <p:spPr>
          <a:xfrm>
            <a:off x="6096000" y="754324"/>
            <a:ext cx="5333735" cy="1254669"/>
          </a:xfrm>
        </p:spPr>
        <p:txBody>
          <a:bodyPr/>
          <a:lstStyle>
            <a:lvl1pPr algn="r">
              <a:lnSpc>
                <a:spcPct val="75000"/>
              </a:lnSpc>
              <a:defRPr sz="5400">
                <a:solidFill>
                  <a:schemeClr val="bg1"/>
                </a:solidFill>
              </a:defRPr>
            </a:lvl1pPr>
          </a:lstStyle>
          <a:p>
            <a:r>
              <a:rPr lang="nl-NL" noProof="0" dirty="0"/>
              <a:t>Plaats titel hier</a:t>
            </a:r>
            <a:br>
              <a:rPr lang="nl-NL" noProof="0" dirty="0"/>
            </a:br>
            <a:r>
              <a:rPr lang="nl-NL" noProof="0" dirty="0"/>
              <a:t>(Max. twee regels)</a:t>
            </a:r>
            <a:endParaRPr lang="en-GB" dirty="0"/>
          </a:p>
        </p:txBody>
      </p:sp>
      <p:sp>
        <p:nvSpPr>
          <p:cNvPr id="92" name="Rechthoek: afgeronde hoeken 91">
            <a:extLst>
              <a:ext uri="{FF2B5EF4-FFF2-40B4-BE49-F238E27FC236}">
                <a16:creationId xmlns:a16="http://schemas.microsoft.com/office/drawing/2014/main" id="{202F9A48-26A4-47E1-AE47-FC4B5E68B10A}"/>
              </a:ext>
            </a:extLst>
          </p:cNvPr>
          <p:cNvSpPr/>
          <p:nvPr userDrawn="1"/>
        </p:nvSpPr>
        <p:spPr>
          <a:xfrm>
            <a:off x="5499772" y="-507283"/>
            <a:ext cx="1192470"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AGENDA</a:t>
            </a:r>
          </a:p>
        </p:txBody>
      </p:sp>
      <p:grpSp>
        <p:nvGrpSpPr>
          <p:cNvPr id="95" name="Groep 94">
            <a:extLst>
              <a:ext uri="{FF2B5EF4-FFF2-40B4-BE49-F238E27FC236}">
                <a16:creationId xmlns:a16="http://schemas.microsoft.com/office/drawing/2014/main" id="{BF85278C-859E-43F6-AB64-76E0DA83AE98}"/>
              </a:ext>
            </a:extLst>
          </p:cNvPr>
          <p:cNvGrpSpPr/>
          <p:nvPr userDrawn="1"/>
        </p:nvGrpSpPr>
        <p:grpSpPr>
          <a:xfrm>
            <a:off x="12377867" y="0"/>
            <a:ext cx="3593091" cy="6025208"/>
            <a:chOff x="12377867" y="0"/>
            <a:chExt cx="3593091" cy="6025208"/>
          </a:xfrm>
        </p:grpSpPr>
        <p:sp>
          <p:nvSpPr>
            <p:cNvPr id="97" name="Rechthoek 96">
              <a:extLst>
                <a:ext uri="{FF2B5EF4-FFF2-40B4-BE49-F238E27FC236}">
                  <a16:creationId xmlns:a16="http://schemas.microsoft.com/office/drawing/2014/main" id="{367CED64-6CB5-46BD-8FF8-1AC0C4417D02}"/>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98" name="Ovaal 97">
              <a:extLst>
                <a:ext uri="{FF2B5EF4-FFF2-40B4-BE49-F238E27FC236}">
                  <a16:creationId xmlns:a16="http://schemas.microsoft.com/office/drawing/2014/main" id="{ACC8EE44-C76F-49DC-A31C-F2D48E3AAA60}"/>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9" name="Rechthoek 98">
              <a:extLst>
                <a:ext uri="{FF2B5EF4-FFF2-40B4-BE49-F238E27FC236}">
                  <a16:creationId xmlns:a16="http://schemas.microsoft.com/office/drawing/2014/main" id="{E3385EE8-90E1-467F-9590-6CE903DF492A}"/>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99">
              <a:extLst>
                <a:ext uri="{FF2B5EF4-FFF2-40B4-BE49-F238E27FC236}">
                  <a16:creationId xmlns:a16="http://schemas.microsoft.com/office/drawing/2014/main" id="{487394C5-4309-4657-808C-77497BA7B3F2}"/>
                </a:ext>
              </a:extLst>
            </p:cNvPr>
            <p:cNvGrpSpPr/>
            <p:nvPr userDrawn="1"/>
          </p:nvGrpSpPr>
          <p:grpSpPr>
            <a:xfrm>
              <a:off x="12847853" y="1231351"/>
              <a:ext cx="294789" cy="318834"/>
              <a:chOff x="14466489" y="1001522"/>
              <a:chExt cx="290627" cy="314333"/>
            </a:xfrm>
          </p:grpSpPr>
          <p:sp>
            <p:nvSpPr>
              <p:cNvPr id="140" name="Rechthoek 139">
                <a:extLst>
                  <a:ext uri="{FF2B5EF4-FFF2-40B4-BE49-F238E27FC236}">
                    <a16:creationId xmlns:a16="http://schemas.microsoft.com/office/drawing/2014/main" id="{94A3E62A-5419-49CB-9903-257DDF7FC71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41" name="Ovaal 140">
                <a:extLst>
                  <a:ext uri="{FF2B5EF4-FFF2-40B4-BE49-F238E27FC236}">
                    <a16:creationId xmlns:a16="http://schemas.microsoft.com/office/drawing/2014/main" id="{BD418A81-F2C6-4331-85EA-12FB256B06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2" name="Vrije vorm: vorm 141">
                <a:extLst>
                  <a:ext uri="{FF2B5EF4-FFF2-40B4-BE49-F238E27FC236}">
                    <a16:creationId xmlns:a16="http://schemas.microsoft.com/office/drawing/2014/main" id="{BD888A59-93BC-43FE-B61B-C3A1B5E55C9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3" name="Rechthoek: afgeronde hoeken 142">
                <a:extLst>
                  <a:ext uri="{FF2B5EF4-FFF2-40B4-BE49-F238E27FC236}">
                    <a16:creationId xmlns:a16="http://schemas.microsoft.com/office/drawing/2014/main" id="{8559B062-A93E-4A6D-A6E4-CDDCBB89B0F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4" name="Rechte verbindingslijn 143">
                <a:extLst>
                  <a:ext uri="{FF2B5EF4-FFF2-40B4-BE49-F238E27FC236}">
                    <a16:creationId xmlns:a16="http://schemas.microsoft.com/office/drawing/2014/main" id="{AD1A5DA6-FA16-4B7A-B53C-38243721A39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Rechte verbindingslijn 144">
                <a:extLst>
                  <a:ext uri="{FF2B5EF4-FFF2-40B4-BE49-F238E27FC236}">
                    <a16:creationId xmlns:a16="http://schemas.microsoft.com/office/drawing/2014/main" id="{961CF2E0-F404-4D2D-B2F5-6E8D383DB10B}"/>
                  </a:ext>
                </a:extLst>
              </p:cNvPr>
              <p:cNvCxnSpPr>
                <a:cxnSpLocks/>
                <a:stCxn id="14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1" name="Ovaal 100">
              <a:extLst>
                <a:ext uri="{FF2B5EF4-FFF2-40B4-BE49-F238E27FC236}">
                  <a16:creationId xmlns:a16="http://schemas.microsoft.com/office/drawing/2014/main" id="{F738B8A3-B273-469F-BD07-FA7DA69BDCE6}"/>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2" name="Rechthoek 101">
              <a:extLst>
                <a:ext uri="{FF2B5EF4-FFF2-40B4-BE49-F238E27FC236}">
                  <a16:creationId xmlns:a16="http://schemas.microsoft.com/office/drawing/2014/main" id="{3EA70060-5322-42E5-B78B-DA49F7C8D161}"/>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3" name="Groep 102">
              <a:extLst>
                <a:ext uri="{FF2B5EF4-FFF2-40B4-BE49-F238E27FC236}">
                  <a16:creationId xmlns:a16="http://schemas.microsoft.com/office/drawing/2014/main" id="{34F0728A-62E2-427B-BA65-2216F893ACCA}"/>
                </a:ext>
              </a:extLst>
            </p:cNvPr>
            <p:cNvGrpSpPr/>
            <p:nvPr userDrawn="1"/>
          </p:nvGrpSpPr>
          <p:grpSpPr>
            <a:xfrm>
              <a:off x="12852713" y="2164285"/>
              <a:ext cx="825500" cy="209550"/>
              <a:chOff x="13504624" y="2482850"/>
              <a:chExt cx="825500" cy="209550"/>
            </a:xfrm>
          </p:grpSpPr>
          <p:sp>
            <p:nvSpPr>
              <p:cNvPr id="137" name="Rechthoek 136">
                <a:extLst>
                  <a:ext uri="{FF2B5EF4-FFF2-40B4-BE49-F238E27FC236}">
                    <a16:creationId xmlns:a16="http://schemas.microsoft.com/office/drawing/2014/main" id="{DAE2B44C-7948-4B63-9743-DFE118EF6D4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8" name="Rechte verbindingslijn 137">
                <a:extLst>
                  <a:ext uri="{FF2B5EF4-FFF2-40B4-BE49-F238E27FC236}">
                    <a16:creationId xmlns:a16="http://schemas.microsoft.com/office/drawing/2014/main" id="{D617081E-5B4A-4941-A4E6-3D199CA5064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9" name="Gelijkbenige driehoek 138">
                <a:extLst>
                  <a:ext uri="{FF2B5EF4-FFF2-40B4-BE49-F238E27FC236}">
                    <a16:creationId xmlns:a16="http://schemas.microsoft.com/office/drawing/2014/main" id="{96E72D57-7A3F-41F5-8820-F8BBFE57702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4" name="Ovaal 103">
              <a:extLst>
                <a:ext uri="{FF2B5EF4-FFF2-40B4-BE49-F238E27FC236}">
                  <a16:creationId xmlns:a16="http://schemas.microsoft.com/office/drawing/2014/main" id="{06F192D2-9521-4FD9-847B-8B9C5EC5737E}"/>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5" name="Rechthoek 104">
              <a:extLst>
                <a:ext uri="{FF2B5EF4-FFF2-40B4-BE49-F238E27FC236}">
                  <a16:creationId xmlns:a16="http://schemas.microsoft.com/office/drawing/2014/main" id="{9144290F-0BA3-41A1-8B10-BACB9A79B814}"/>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07" name="Ovaal 106">
              <a:extLst>
                <a:ext uri="{FF2B5EF4-FFF2-40B4-BE49-F238E27FC236}">
                  <a16:creationId xmlns:a16="http://schemas.microsoft.com/office/drawing/2014/main" id="{9006D75D-4415-4A3F-9404-4A7E7F7D46B2}"/>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8" name="Rechthoek 107">
              <a:extLst>
                <a:ext uri="{FF2B5EF4-FFF2-40B4-BE49-F238E27FC236}">
                  <a16:creationId xmlns:a16="http://schemas.microsoft.com/office/drawing/2014/main" id="{1DD54460-55A3-4162-878F-DDC001FC4BF7}"/>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109" name="Rechthoek 108">
              <a:extLst>
                <a:ext uri="{FF2B5EF4-FFF2-40B4-BE49-F238E27FC236}">
                  <a16:creationId xmlns:a16="http://schemas.microsoft.com/office/drawing/2014/main" id="{A32BB960-D5BA-4FB0-BA80-B1E2EAFD5080}"/>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110" name="Groep 109">
              <a:extLst>
                <a:ext uri="{FF2B5EF4-FFF2-40B4-BE49-F238E27FC236}">
                  <a16:creationId xmlns:a16="http://schemas.microsoft.com/office/drawing/2014/main" id="{6C6CAD42-1E25-4C99-AEE2-11D168B6F374}"/>
                </a:ext>
              </a:extLst>
            </p:cNvPr>
            <p:cNvGrpSpPr/>
            <p:nvPr userDrawn="1"/>
          </p:nvGrpSpPr>
          <p:grpSpPr>
            <a:xfrm>
              <a:off x="13678213" y="3399207"/>
              <a:ext cx="1222990" cy="563933"/>
              <a:chOff x="-2485819" y="3399207"/>
              <a:chExt cx="1222990" cy="563933"/>
            </a:xfrm>
          </p:grpSpPr>
          <p:sp>
            <p:nvSpPr>
              <p:cNvPr id="114" name="Rechthoek 113">
                <a:extLst>
                  <a:ext uri="{FF2B5EF4-FFF2-40B4-BE49-F238E27FC236}">
                    <a16:creationId xmlns:a16="http://schemas.microsoft.com/office/drawing/2014/main" id="{26822110-87BE-4E46-967B-120F829D4C9D}"/>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7DEDE5E0-5701-40AE-8A53-390AD277FEC8}"/>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16" name="Groep 115">
                <a:extLst>
                  <a:ext uri="{FF2B5EF4-FFF2-40B4-BE49-F238E27FC236}">
                    <a16:creationId xmlns:a16="http://schemas.microsoft.com/office/drawing/2014/main" id="{2B5261C3-DA63-4CF3-B597-584D8DE6EF24}"/>
                  </a:ext>
                </a:extLst>
              </p:cNvPr>
              <p:cNvGrpSpPr/>
              <p:nvPr userDrawn="1"/>
            </p:nvGrpSpPr>
            <p:grpSpPr>
              <a:xfrm>
                <a:off x="-2403869" y="3460544"/>
                <a:ext cx="155951" cy="131922"/>
                <a:chOff x="12968836" y="3354170"/>
                <a:chExt cx="404806" cy="342433"/>
              </a:xfrm>
            </p:grpSpPr>
            <p:sp>
              <p:nvSpPr>
                <p:cNvPr id="129" name="Rechthoek: afgeronde hoeken 128">
                  <a:extLst>
                    <a:ext uri="{FF2B5EF4-FFF2-40B4-BE49-F238E27FC236}">
                      <a16:creationId xmlns:a16="http://schemas.microsoft.com/office/drawing/2014/main" id="{40D72ED2-70EF-46B3-902C-7C71A3D26B8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0" name="Rechthoek 129">
                  <a:extLst>
                    <a:ext uri="{FF2B5EF4-FFF2-40B4-BE49-F238E27FC236}">
                      <a16:creationId xmlns:a16="http://schemas.microsoft.com/office/drawing/2014/main" id="{2846C8D5-5B23-4981-B952-760212E22AF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153DD125-26A0-4558-B749-EFA5AE4C957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2" name="Rechthoek 131">
                  <a:extLst>
                    <a:ext uri="{FF2B5EF4-FFF2-40B4-BE49-F238E27FC236}">
                      <a16:creationId xmlns:a16="http://schemas.microsoft.com/office/drawing/2014/main" id="{13188626-AF2C-4E5D-A3C9-16219A56DF7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D3265CFF-9651-4A39-A25E-D2D81A6CF05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D74DE2C1-601A-44D1-B68B-91762D70991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Groep 116">
                <a:extLst>
                  <a:ext uri="{FF2B5EF4-FFF2-40B4-BE49-F238E27FC236}">
                    <a16:creationId xmlns:a16="http://schemas.microsoft.com/office/drawing/2014/main" id="{6B08926A-EE22-4D5B-825D-28ACE7F53896}"/>
                  </a:ext>
                </a:extLst>
              </p:cNvPr>
              <p:cNvGrpSpPr/>
              <p:nvPr userDrawn="1"/>
            </p:nvGrpSpPr>
            <p:grpSpPr>
              <a:xfrm>
                <a:off x="-2423424" y="3690208"/>
                <a:ext cx="166739" cy="218963"/>
                <a:chOff x="12940828" y="3950597"/>
                <a:chExt cx="432813" cy="568367"/>
              </a:xfrm>
            </p:grpSpPr>
            <p:grpSp>
              <p:nvGrpSpPr>
                <p:cNvPr id="121" name="Groep 120">
                  <a:extLst>
                    <a:ext uri="{FF2B5EF4-FFF2-40B4-BE49-F238E27FC236}">
                      <a16:creationId xmlns:a16="http://schemas.microsoft.com/office/drawing/2014/main" id="{47881347-D600-4DFB-9F1C-11F9D4199E26}"/>
                    </a:ext>
                  </a:extLst>
                </p:cNvPr>
                <p:cNvGrpSpPr/>
                <p:nvPr userDrawn="1"/>
              </p:nvGrpSpPr>
              <p:grpSpPr>
                <a:xfrm>
                  <a:off x="13000382" y="4006891"/>
                  <a:ext cx="373259" cy="315747"/>
                  <a:chOff x="12968836" y="3354170"/>
                  <a:chExt cx="404806" cy="342433"/>
                </a:xfrm>
              </p:grpSpPr>
              <p:sp>
                <p:nvSpPr>
                  <p:cNvPr id="123" name="Rechthoek: afgeronde hoeken 122">
                    <a:extLst>
                      <a:ext uri="{FF2B5EF4-FFF2-40B4-BE49-F238E27FC236}">
                        <a16:creationId xmlns:a16="http://schemas.microsoft.com/office/drawing/2014/main" id="{6659821E-67C0-402E-8FA8-C0C79D89C85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74246E5E-E5B7-4F59-9F48-52DAD4A3A09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5" name="Rechthoek 124">
                    <a:extLst>
                      <a:ext uri="{FF2B5EF4-FFF2-40B4-BE49-F238E27FC236}">
                        <a16:creationId xmlns:a16="http://schemas.microsoft.com/office/drawing/2014/main" id="{56B694B6-B533-4BF6-98FD-F5A4BF9ED74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6" name="Rechthoek 125">
                    <a:extLst>
                      <a:ext uri="{FF2B5EF4-FFF2-40B4-BE49-F238E27FC236}">
                        <a16:creationId xmlns:a16="http://schemas.microsoft.com/office/drawing/2014/main" id="{35DBF258-0B73-43D7-A8E2-BEC2814C48C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7" name="Rechthoek 126">
                    <a:extLst>
                      <a:ext uri="{FF2B5EF4-FFF2-40B4-BE49-F238E27FC236}">
                        <a16:creationId xmlns:a16="http://schemas.microsoft.com/office/drawing/2014/main" id="{7B56E228-7159-4A5B-88F0-26E71E5432F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8" name="Rechthoek 127">
                    <a:extLst>
                      <a:ext uri="{FF2B5EF4-FFF2-40B4-BE49-F238E27FC236}">
                        <a16:creationId xmlns:a16="http://schemas.microsoft.com/office/drawing/2014/main" id="{2BE6C9CE-80AC-4EF9-BF8F-86C8A06DFC6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122" name="Boog 121">
                  <a:extLst>
                    <a:ext uri="{FF2B5EF4-FFF2-40B4-BE49-F238E27FC236}">
                      <a16:creationId xmlns:a16="http://schemas.microsoft.com/office/drawing/2014/main" id="{FC1FE560-56FF-4C5D-821F-3348E3282C8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18" name="Tekstvak 117">
                <a:extLst>
                  <a:ext uri="{FF2B5EF4-FFF2-40B4-BE49-F238E27FC236}">
                    <a16:creationId xmlns:a16="http://schemas.microsoft.com/office/drawing/2014/main" id="{31178AB7-FDCD-43D3-911A-5667AB328E4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119" name="Tekstvak 118">
                <a:extLst>
                  <a:ext uri="{FF2B5EF4-FFF2-40B4-BE49-F238E27FC236}">
                    <a16:creationId xmlns:a16="http://schemas.microsoft.com/office/drawing/2014/main" id="{F032E811-EC38-4118-BB67-E1F8FF77AF68}"/>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120" name="Vrije vorm: vorm 119">
                <a:extLst>
                  <a:ext uri="{FF2B5EF4-FFF2-40B4-BE49-F238E27FC236}">
                    <a16:creationId xmlns:a16="http://schemas.microsoft.com/office/drawing/2014/main" id="{5F8DED3B-FB66-45CD-8D8D-E9B5273CB76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111" name="Groep 110">
              <a:extLst>
                <a:ext uri="{FF2B5EF4-FFF2-40B4-BE49-F238E27FC236}">
                  <a16:creationId xmlns:a16="http://schemas.microsoft.com/office/drawing/2014/main" id="{132C6183-0E27-46A2-8E53-566E5F9099F8}"/>
                </a:ext>
              </a:extLst>
            </p:cNvPr>
            <p:cNvGrpSpPr/>
            <p:nvPr userDrawn="1"/>
          </p:nvGrpSpPr>
          <p:grpSpPr>
            <a:xfrm>
              <a:off x="12844617" y="4872994"/>
              <a:ext cx="2843058" cy="862695"/>
              <a:chOff x="12844617" y="4872994"/>
              <a:chExt cx="2843058" cy="862695"/>
            </a:xfrm>
          </p:grpSpPr>
          <p:pic>
            <p:nvPicPr>
              <p:cNvPr id="112" name="Afbeelding 111">
                <a:extLst>
                  <a:ext uri="{FF2B5EF4-FFF2-40B4-BE49-F238E27FC236}">
                    <a16:creationId xmlns:a16="http://schemas.microsoft.com/office/drawing/2014/main" id="{08E9AA30-6F19-4CF9-B58B-91F92B34B5D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13" name="Afbeelding 112">
                <a:extLst>
                  <a:ext uri="{FF2B5EF4-FFF2-40B4-BE49-F238E27FC236}">
                    <a16:creationId xmlns:a16="http://schemas.microsoft.com/office/drawing/2014/main" id="{43B573DE-E228-4699-8404-A14EE233EF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74" name="Tijdelijke aanduiding voor verticale tekst 73">
            <a:extLst>
              <a:ext uri="{FF2B5EF4-FFF2-40B4-BE49-F238E27FC236}">
                <a16:creationId xmlns:a16="http://schemas.microsoft.com/office/drawing/2014/main" id="{A39A27D2-4EAF-40D5-BCF0-02A98C66ECFE}"/>
              </a:ext>
            </a:extLst>
          </p:cNvPr>
          <p:cNvSpPr>
            <a:spLocks noGrp="1"/>
          </p:cNvSpPr>
          <p:nvPr>
            <p:ph type="body" orient="vert" idx="1" hasCustomPrompt="1"/>
          </p:nvPr>
        </p:nvSpPr>
        <p:spPr>
          <a:xfrm>
            <a:off x="-15981" y="1527721"/>
            <a:ext cx="5349715" cy="1347270"/>
          </a:xfrm>
          <a:custGeom>
            <a:avLst/>
            <a:gdLst>
              <a:gd name="connsiteX0" fmla="*/ 0 w 6686054"/>
              <a:gd name="connsiteY0" fmla="*/ 0 h 1397003"/>
              <a:gd name="connsiteX1" fmla="*/ 6650249 w 6686054"/>
              <a:gd name="connsiteY1" fmla="*/ 0 h 1397003"/>
              <a:gd name="connsiteX2" fmla="*/ 6686054 w 6686054"/>
              <a:gd name="connsiteY2" fmla="*/ 35805 h 1397003"/>
              <a:gd name="connsiteX3" fmla="*/ 6686054 w 6686054"/>
              <a:gd name="connsiteY3" fmla="*/ 1361198 h 1397003"/>
              <a:gd name="connsiteX4" fmla="*/ 6650249 w 6686054"/>
              <a:gd name="connsiteY4" fmla="*/ 1397003 h 1397003"/>
              <a:gd name="connsiteX5" fmla="*/ 0 w 6686054"/>
              <a:gd name="connsiteY5" fmla="*/ 1397003 h 139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86054" h="1397003">
                <a:moveTo>
                  <a:pt x="0" y="0"/>
                </a:moveTo>
                <a:lnTo>
                  <a:pt x="6650249" y="0"/>
                </a:lnTo>
                <a:cubicBezTo>
                  <a:pt x="6670024" y="0"/>
                  <a:pt x="6686054" y="16030"/>
                  <a:pt x="6686054" y="35805"/>
                </a:cubicBezTo>
                <a:lnTo>
                  <a:pt x="6686054" y="1361198"/>
                </a:lnTo>
                <a:cubicBezTo>
                  <a:pt x="6686054" y="1380973"/>
                  <a:pt x="6670024" y="1397003"/>
                  <a:pt x="6650249" y="1397003"/>
                </a:cubicBezTo>
                <a:lnTo>
                  <a:pt x="0" y="1397003"/>
                </a:lnTo>
                <a:close/>
              </a:path>
            </a:pathLst>
          </a:custGeom>
          <a:solidFill>
            <a:schemeClr val="tx2"/>
          </a:solidFill>
        </p:spPr>
        <p:txBody>
          <a:bodyPr vert="horz" wrap="square" lIns="756000" tIns="540000" rIns="360000" bIns="144000">
            <a:spAutoFit/>
          </a:bodyPr>
          <a:lstStyle>
            <a:lvl1pPr marL="536575" indent="-536575">
              <a:buClr>
                <a:schemeClr val="tx1"/>
              </a:buClr>
              <a:buFont typeface="+mj-lt"/>
              <a:buAutoNum type="arabicPeriod"/>
              <a:defRPr sz="2000">
                <a:solidFill>
                  <a:schemeClr val="tx1"/>
                </a:solidFill>
                <a:latin typeface="+mj-lt"/>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een agendapunt</a:t>
            </a:r>
          </a:p>
          <a:p>
            <a:pPr lvl="0"/>
            <a:endParaRPr lang="nl-NL" noProof="0" dirty="0"/>
          </a:p>
        </p:txBody>
      </p:sp>
      <p:sp>
        <p:nvSpPr>
          <p:cNvPr id="67" name="Tijdelijke aanduiding voor tekst 66">
            <a:extLst>
              <a:ext uri="{FF2B5EF4-FFF2-40B4-BE49-F238E27FC236}">
                <a16:creationId xmlns:a16="http://schemas.microsoft.com/office/drawing/2014/main" id="{7682207E-C7FD-4641-9062-3197BD7BEA26}"/>
              </a:ext>
            </a:extLst>
          </p:cNvPr>
          <p:cNvSpPr>
            <a:spLocks noGrp="1"/>
          </p:cNvSpPr>
          <p:nvPr>
            <p:ph type="body" sz="quarter" idx="17"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68" name="Tijdelijke aanduiding voor tekst 129">
            <a:extLst>
              <a:ext uri="{FF2B5EF4-FFF2-40B4-BE49-F238E27FC236}">
                <a16:creationId xmlns:a16="http://schemas.microsoft.com/office/drawing/2014/main" id="{11AC5FAA-963C-4DD4-A034-3AC6171A621F}"/>
              </a:ext>
            </a:extLst>
          </p:cNvPr>
          <p:cNvSpPr>
            <a:spLocks noGrp="1"/>
          </p:cNvSpPr>
          <p:nvPr>
            <p:ph type="body" sz="quarter" idx="19" hasCustomPrompt="1"/>
          </p:nvPr>
        </p:nvSpPr>
        <p:spPr>
          <a:xfrm>
            <a:off x="10858267" y="6081047"/>
            <a:ext cx="1004077" cy="515772"/>
          </a:xfrm>
          <a:prstGeom prst="rect">
            <a:avLst/>
          </a:prstGeom>
          <a:blipFill>
            <a:blip r:embed="rId3">
              <a:extLst>
                <a:ext uri="{96DAC541-7B7A-43D3-8B79-37D633B846F1}">
                  <asvg:svgBlip xmlns:asvg="http://schemas.microsoft.com/office/drawing/2016/SVG/main" xmlns="" r:embed="rId4"/>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158697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5x">
    <p:spTree>
      <p:nvGrpSpPr>
        <p:cNvPr id="1" name=""/>
        <p:cNvGrpSpPr/>
        <p:nvPr/>
      </p:nvGrpSpPr>
      <p:grpSpPr>
        <a:xfrm>
          <a:off x="0" y="0"/>
          <a:ext cx="0" cy="0"/>
          <a:chOff x="0" y="0"/>
          <a:chExt cx="0" cy="0"/>
        </a:xfrm>
      </p:grpSpPr>
      <p:sp>
        <p:nvSpPr>
          <p:cNvPr id="75" name="Tijdelijke aanduiding voor afbeelding 74">
            <a:extLst>
              <a:ext uri="{FF2B5EF4-FFF2-40B4-BE49-F238E27FC236}">
                <a16:creationId xmlns:a16="http://schemas.microsoft.com/office/drawing/2014/main" id="{81AA2FFB-FAF8-410F-8D79-A42B50A65E3D}"/>
              </a:ext>
            </a:extLst>
          </p:cNvPr>
          <p:cNvSpPr>
            <a:spLocks noGrp="1"/>
          </p:cNvSpPr>
          <p:nvPr>
            <p:ph type="pic" sz="quarter" idx="13" hasCustomPrompt="1"/>
          </p:nvPr>
        </p:nvSpPr>
        <p:spPr>
          <a:xfrm>
            <a:off x="1" y="0"/>
            <a:ext cx="12192000" cy="6858000"/>
          </a:xfrm>
          <a:prstGeom prst="rect">
            <a:avLst/>
          </a:prstGeom>
          <a:solidFill>
            <a:schemeClr val="accent2"/>
          </a:solidFill>
        </p:spPr>
        <p:txBody>
          <a:bodyPr wrap="square" lIns="360000" tIns="0" rIns="360000" bIns="0" anchor="ctr" anchorCtr="0">
            <a:noAutofit/>
          </a:bodyPr>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62" name="Tijdelijke aanduiding voor tekst 128">
            <a:extLst>
              <a:ext uri="{FF2B5EF4-FFF2-40B4-BE49-F238E27FC236}">
                <a16:creationId xmlns:a16="http://schemas.microsoft.com/office/drawing/2014/main" id="{5D714AA3-7C53-42A8-85D6-B7D883E04D7A}"/>
              </a:ext>
            </a:extLst>
          </p:cNvPr>
          <p:cNvSpPr>
            <a:spLocks noGrp="1"/>
          </p:cNvSpPr>
          <p:nvPr>
            <p:ph type="body" sz="quarter" idx="19" hasCustomPrompt="1"/>
          </p:nvPr>
        </p:nvSpPr>
        <p:spPr>
          <a:xfrm>
            <a:off x="771125" y="1527721"/>
            <a:ext cx="4555066" cy="4561058"/>
          </a:xfrm>
          <a:prstGeom prst="roundRect">
            <a:avLst>
              <a:gd name="adj" fmla="val 1054"/>
            </a:avLst>
          </a:prstGeom>
          <a:solidFill>
            <a:schemeClr val="accent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a:xfrm>
            <a:off x="9246568" y="6941737"/>
            <a:ext cx="2933400" cy="151790"/>
          </a:xfrm>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a:xfrm>
            <a:off x="1050131" y="6941737"/>
            <a:ext cx="3569676" cy="151790"/>
          </a:xfrm>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941737"/>
            <a:ext cx="239141" cy="539999"/>
          </a:xfrm>
          <a:solidFill>
            <a:schemeClr val="bg1"/>
          </a:solidFill>
        </p:spPr>
        <p:txBody>
          <a:bodyPr/>
          <a:lstStyle/>
          <a:p>
            <a:r>
              <a:rPr lang="nl-NL"/>
              <a:t>99</a:t>
            </a:r>
            <a:endParaRPr lang="nl-NL" dirty="0"/>
          </a:p>
        </p:txBody>
      </p:sp>
      <p:sp>
        <p:nvSpPr>
          <p:cNvPr id="77" name="Tijdelijke aanduiding voor tekst 25">
            <a:extLst>
              <a:ext uri="{FF2B5EF4-FFF2-40B4-BE49-F238E27FC236}">
                <a16:creationId xmlns:a16="http://schemas.microsoft.com/office/drawing/2014/main" id="{8C6FD1B4-5E3A-44F5-8BBE-7E23E670E55F}"/>
              </a:ext>
            </a:extLst>
          </p:cNvPr>
          <p:cNvSpPr>
            <a:spLocks noGrp="1"/>
          </p:cNvSpPr>
          <p:nvPr>
            <p:ph type="body" sz="quarter" idx="18" hasCustomPrompt="1"/>
          </p:nvPr>
        </p:nvSpPr>
        <p:spPr>
          <a:xfrm>
            <a:off x="1899603" y="1970893"/>
            <a:ext cx="2443798" cy="471765"/>
          </a:xfrm>
        </p:spPr>
        <p:txBody>
          <a:bodyPr lIns="0" tIns="72000" bIns="36000" anchor="b"/>
          <a:lstStyle>
            <a:lvl1pPr marL="0" indent="0">
              <a:lnSpc>
                <a:spcPct val="100000"/>
              </a:lnSpc>
              <a:spcBef>
                <a:spcPts val="0"/>
              </a:spcBef>
              <a:spcAft>
                <a:spcPts val="0"/>
              </a:spcAft>
              <a:buNone/>
              <a:defRPr sz="1800" b="0">
                <a:solidFill>
                  <a:schemeClr val="accent2"/>
                </a:solidFill>
                <a:latin typeface="+mj-lt"/>
              </a:defRPr>
            </a:lvl1pPr>
          </a:lstStyle>
          <a:p>
            <a:pPr lvl="0"/>
            <a:r>
              <a:rPr lang="nl-NL" dirty="0"/>
              <a:t>Plaats hier je onderwerp</a:t>
            </a:r>
          </a:p>
        </p:txBody>
      </p:sp>
      <p:sp>
        <p:nvSpPr>
          <p:cNvPr id="78" name="Tijdelijke aanduiding voor tekst 25">
            <a:extLst>
              <a:ext uri="{FF2B5EF4-FFF2-40B4-BE49-F238E27FC236}">
                <a16:creationId xmlns:a16="http://schemas.microsoft.com/office/drawing/2014/main" id="{0EFF20A0-B2B6-4485-9C86-2D5092B78AEE}"/>
              </a:ext>
            </a:extLst>
          </p:cNvPr>
          <p:cNvSpPr>
            <a:spLocks noGrp="1"/>
          </p:cNvSpPr>
          <p:nvPr>
            <p:ph type="body" sz="quarter" idx="22" hasCustomPrompt="1"/>
          </p:nvPr>
        </p:nvSpPr>
        <p:spPr>
          <a:xfrm>
            <a:off x="1243443" y="1970893"/>
            <a:ext cx="576000" cy="471765"/>
          </a:xfrm>
        </p:spPr>
        <p:txBody>
          <a:bodyPr wrap="none" lIns="0" tIns="100800" anchor="ctr"/>
          <a:lstStyle>
            <a:lvl1pPr marL="0" indent="0">
              <a:buNone/>
              <a:defRPr sz="2400" b="1">
                <a:solidFill>
                  <a:schemeClr val="accent2"/>
                </a:solidFill>
                <a:latin typeface="+mj-lt"/>
              </a:defRPr>
            </a:lvl1pPr>
          </a:lstStyle>
          <a:p>
            <a:pPr lvl="0"/>
            <a:r>
              <a:rPr lang="nl-NL" dirty="0"/>
              <a:t>01</a:t>
            </a:r>
          </a:p>
        </p:txBody>
      </p:sp>
      <p:sp>
        <p:nvSpPr>
          <p:cNvPr id="80" name="Tijdelijke aanduiding voor tekst 25">
            <a:extLst>
              <a:ext uri="{FF2B5EF4-FFF2-40B4-BE49-F238E27FC236}">
                <a16:creationId xmlns:a16="http://schemas.microsoft.com/office/drawing/2014/main" id="{0385EA46-B94E-4C61-AF17-AE6CBE999A37}"/>
              </a:ext>
            </a:extLst>
          </p:cNvPr>
          <p:cNvSpPr>
            <a:spLocks noGrp="1"/>
          </p:cNvSpPr>
          <p:nvPr>
            <p:ph type="body" sz="quarter" idx="24" hasCustomPrompt="1"/>
          </p:nvPr>
        </p:nvSpPr>
        <p:spPr>
          <a:xfrm>
            <a:off x="1899603" y="2745359"/>
            <a:ext cx="2443798" cy="471765"/>
          </a:xfrm>
        </p:spPr>
        <p:txBody>
          <a:bodyPr lIns="0" tIns="72000" bIns="36000" anchor="b"/>
          <a:lstStyle>
            <a:lvl1pPr marL="0" indent="0">
              <a:lnSpc>
                <a:spcPct val="100000"/>
              </a:lnSpc>
              <a:spcBef>
                <a:spcPts val="0"/>
              </a:spcBef>
              <a:spcAft>
                <a:spcPts val="0"/>
              </a:spcAft>
              <a:buNone/>
              <a:defRPr sz="1800" b="0">
                <a:solidFill>
                  <a:schemeClr val="accent2"/>
                </a:solidFill>
                <a:latin typeface="+mj-lt"/>
              </a:defRPr>
            </a:lvl1pPr>
          </a:lstStyle>
          <a:p>
            <a:pPr lvl="0"/>
            <a:r>
              <a:rPr lang="nl-NL" dirty="0"/>
              <a:t>Plaats hier je onderwerp</a:t>
            </a:r>
          </a:p>
        </p:txBody>
      </p:sp>
      <p:sp>
        <p:nvSpPr>
          <p:cNvPr id="81" name="Tijdelijke aanduiding voor tekst 25">
            <a:extLst>
              <a:ext uri="{FF2B5EF4-FFF2-40B4-BE49-F238E27FC236}">
                <a16:creationId xmlns:a16="http://schemas.microsoft.com/office/drawing/2014/main" id="{A79D96DC-2A75-4DB3-898D-D4B7D94AE688}"/>
              </a:ext>
            </a:extLst>
          </p:cNvPr>
          <p:cNvSpPr>
            <a:spLocks noGrp="1"/>
          </p:cNvSpPr>
          <p:nvPr>
            <p:ph type="body" sz="quarter" idx="25" hasCustomPrompt="1"/>
          </p:nvPr>
        </p:nvSpPr>
        <p:spPr>
          <a:xfrm>
            <a:off x="1243443" y="2745359"/>
            <a:ext cx="576000" cy="471765"/>
          </a:xfrm>
        </p:spPr>
        <p:txBody>
          <a:bodyPr wrap="none" lIns="0" tIns="100800" anchor="ctr"/>
          <a:lstStyle>
            <a:lvl1pPr marL="0" indent="0">
              <a:buNone/>
              <a:defRPr sz="2400" b="1">
                <a:solidFill>
                  <a:schemeClr val="accent2"/>
                </a:solidFill>
                <a:latin typeface="+mj-lt"/>
              </a:defRPr>
            </a:lvl1pPr>
          </a:lstStyle>
          <a:p>
            <a:pPr lvl="0"/>
            <a:r>
              <a:rPr lang="nl-NL"/>
              <a:t>02</a:t>
            </a:r>
            <a:endParaRPr lang="nl-NL" dirty="0"/>
          </a:p>
        </p:txBody>
      </p:sp>
      <p:sp>
        <p:nvSpPr>
          <p:cNvPr id="83" name="Tijdelijke aanduiding voor tekst 25">
            <a:extLst>
              <a:ext uri="{FF2B5EF4-FFF2-40B4-BE49-F238E27FC236}">
                <a16:creationId xmlns:a16="http://schemas.microsoft.com/office/drawing/2014/main" id="{6B9CF020-70D8-4438-8BCA-E6635CA43D1C}"/>
              </a:ext>
            </a:extLst>
          </p:cNvPr>
          <p:cNvSpPr>
            <a:spLocks noGrp="1"/>
          </p:cNvSpPr>
          <p:nvPr>
            <p:ph type="body" sz="quarter" idx="30" hasCustomPrompt="1"/>
          </p:nvPr>
        </p:nvSpPr>
        <p:spPr>
          <a:xfrm>
            <a:off x="1899603" y="3519825"/>
            <a:ext cx="2443798" cy="471765"/>
          </a:xfrm>
        </p:spPr>
        <p:txBody>
          <a:bodyPr lIns="0" tIns="72000" bIns="36000" anchor="b"/>
          <a:lstStyle>
            <a:lvl1pPr marL="0" indent="0">
              <a:lnSpc>
                <a:spcPct val="100000"/>
              </a:lnSpc>
              <a:spcBef>
                <a:spcPts val="0"/>
              </a:spcBef>
              <a:spcAft>
                <a:spcPts val="0"/>
              </a:spcAft>
              <a:buNone/>
              <a:defRPr sz="1800" b="0">
                <a:solidFill>
                  <a:schemeClr val="accent2"/>
                </a:solidFill>
                <a:latin typeface="+mj-lt"/>
              </a:defRPr>
            </a:lvl1pPr>
          </a:lstStyle>
          <a:p>
            <a:pPr lvl="0"/>
            <a:r>
              <a:rPr lang="nl-NL" dirty="0"/>
              <a:t>Plaats hier je onderwerp</a:t>
            </a:r>
          </a:p>
        </p:txBody>
      </p:sp>
      <p:sp>
        <p:nvSpPr>
          <p:cNvPr id="84" name="Tijdelijke aanduiding voor tekst 25">
            <a:extLst>
              <a:ext uri="{FF2B5EF4-FFF2-40B4-BE49-F238E27FC236}">
                <a16:creationId xmlns:a16="http://schemas.microsoft.com/office/drawing/2014/main" id="{95772EFA-BEC3-4D01-8EA4-E8AEE61858F7}"/>
              </a:ext>
            </a:extLst>
          </p:cNvPr>
          <p:cNvSpPr>
            <a:spLocks noGrp="1"/>
          </p:cNvSpPr>
          <p:nvPr>
            <p:ph type="body" sz="quarter" idx="31" hasCustomPrompt="1"/>
          </p:nvPr>
        </p:nvSpPr>
        <p:spPr>
          <a:xfrm>
            <a:off x="1243443" y="3519825"/>
            <a:ext cx="576000" cy="471765"/>
          </a:xfrm>
        </p:spPr>
        <p:txBody>
          <a:bodyPr wrap="none" lIns="0" tIns="100800" anchor="ctr"/>
          <a:lstStyle>
            <a:lvl1pPr marL="0" indent="0">
              <a:buNone/>
              <a:defRPr sz="2400" b="1">
                <a:solidFill>
                  <a:schemeClr val="accent2"/>
                </a:solidFill>
                <a:latin typeface="+mj-lt"/>
              </a:defRPr>
            </a:lvl1pPr>
          </a:lstStyle>
          <a:p>
            <a:pPr lvl="0"/>
            <a:r>
              <a:rPr lang="nl-NL"/>
              <a:t>03</a:t>
            </a:r>
            <a:endParaRPr lang="nl-NL" dirty="0"/>
          </a:p>
        </p:txBody>
      </p:sp>
      <p:sp>
        <p:nvSpPr>
          <p:cNvPr id="86" name="Tijdelijke aanduiding voor tekst 25">
            <a:extLst>
              <a:ext uri="{FF2B5EF4-FFF2-40B4-BE49-F238E27FC236}">
                <a16:creationId xmlns:a16="http://schemas.microsoft.com/office/drawing/2014/main" id="{18E0E953-67E6-49A0-9187-F38064924D66}"/>
              </a:ext>
            </a:extLst>
          </p:cNvPr>
          <p:cNvSpPr>
            <a:spLocks noGrp="1"/>
          </p:cNvSpPr>
          <p:nvPr>
            <p:ph type="body" sz="quarter" idx="36" hasCustomPrompt="1"/>
          </p:nvPr>
        </p:nvSpPr>
        <p:spPr>
          <a:xfrm>
            <a:off x="1899603" y="4294291"/>
            <a:ext cx="2443798" cy="471765"/>
          </a:xfrm>
        </p:spPr>
        <p:txBody>
          <a:bodyPr lIns="0" tIns="72000" bIns="36000" anchor="b"/>
          <a:lstStyle>
            <a:lvl1pPr marL="0" indent="0">
              <a:lnSpc>
                <a:spcPct val="100000"/>
              </a:lnSpc>
              <a:spcBef>
                <a:spcPts val="0"/>
              </a:spcBef>
              <a:spcAft>
                <a:spcPts val="0"/>
              </a:spcAft>
              <a:buNone/>
              <a:defRPr sz="1800" b="0">
                <a:solidFill>
                  <a:schemeClr val="accent2"/>
                </a:solidFill>
                <a:latin typeface="+mj-lt"/>
              </a:defRPr>
            </a:lvl1pPr>
          </a:lstStyle>
          <a:p>
            <a:pPr lvl="0"/>
            <a:r>
              <a:rPr lang="nl-NL" dirty="0"/>
              <a:t>Plaats hier je onderwerp</a:t>
            </a:r>
          </a:p>
        </p:txBody>
      </p:sp>
      <p:sp>
        <p:nvSpPr>
          <p:cNvPr id="87" name="Tijdelijke aanduiding voor tekst 25">
            <a:extLst>
              <a:ext uri="{FF2B5EF4-FFF2-40B4-BE49-F238E27FC236}">
                <a16:creationId xmlns:a16="http://schemas.microsoft.com/office/drawing/2014/main" id="{B54AB521-76D1-4363-85EF-F1B6682A328B}"/>
              </a:ext>
            </a:extLst>
          </p:cNvPr>
          <p:cNvSpPr>
            <a:spLocks noGrp="1"/>
          </p:cNvSpPr>
          <p:nvPr>
            <p:ph type="body" sz="quarter" idx="37" hasCustomPrompt="1"/>
          </p:nvPr>
        </p:nvSpPr>
        <p:spPr>
          <a:xfrm>
            <a:off x="1243443" y="4294291"/>
            <a:ext cx="576000" cy="471765"/>
          </a:xfrm>
        </p:spPr>
        <p:txBody>
          <a:bodyPr wrap="none" lIns="0" tIns="100800" anchor="ctr"/>
          <a:lstStyle>
            <a:lvl1pPr marL="0" indent="0">
              <a:buNone/>
              <a:defRPr sz="2400" b="1">
                <a:solidFill>
                  <a:schemeClr val="accent2"/>
                </a:solidFill>
                <a:latin typeface="+mj-lt"/>
              </a:defRPr>
            </a:lvl1pPr>
          </a:lstStyle>
          <a:p>
            <a:pPr lvl="0"/>
            <a:r>
              <a:rPr lang="nl-NL"/>
              <a:t>04</a:t>
            </a:r>
            <a:endParaRPr lang="nl-NL" dirty="0"/>
          </a:p>
        </p:txBody>
      </p:sp>
      <p:sp>
        <p:nvSpPr>
          <p:cNvPr id="89" name="Tijdelijke aanduiding voor tekst 25">
            <a:extLst>
              <a:ext uri="{FF2B5EF4-FFF2-40B4-BE49-F238E27FC236}">
                <a16:creationId xmlns:a16="http://schemas.microsoft.com/office/drawing/2014/main" id="{D2A36FBF-EC61-4F87-9CA4-DF49F32BE7E3}"/>
              </a:ext>
            </a:extLst>
          </p:cNvPr>
          <p:cNvSpPr>
            <a:spLocks noGrp="1"/>
          </p:cNvSpPr>
          <p:nvPr>
            <p:ph type="body" sz="quarter" idx="42" hasCustomPrompt="1"/>
          </p:nvPr>
        </p:nvSpPr>
        <p:spPr>
          <a:xfrm>
            <a:off x="1899603" y="5068759"/>
            <a:ext cx="2443798" cy="471765"/>
          </a:xfrm>
        </p:spPr>
        <p:txBody>
          <a:bodyPr lIns="0" tIns="72000" bIns="36000" anchor="b"/>
          <a:lstStyle>
            <a:lvl1pPr marL="0" indent="0">
              <a:lnSpc>
                <a:spcPct val="100000"/>
              </a:lnSpc>
              <a:spcBef>
                <a:spcPts val="0"/>
              </a:spcBef>
              <a:spcAft>
                <a:spcPts val="0"/>
              </a:spcAft>
              <a:buNone/>
              <a:defRPr sz="1800" b="0">
                <a:solidFill>
                  <a:schemeClr val="accent2"/>
                </a:solidFill>
                <a:latin typeface="+mj-lt"/>
              </a:defRPr>
            </a:lvl1pPr>
          </a:lstStyle>
          <a:p>
            <a:pPr lvl="0"/>
            <a:r>
              <a:rPr lang="nl-NL" dirty="0"/>
              <a:t>Plaats hier je onderwerp</a:t>
            </a:r>
          </a:p>
        </p:txBody>
      </p:sp>
      <p:sp>
        <p:nvSpPr>
          <p:cNvPr id="90" name="Tijdelijke aanduiding voor tekst 25">
            <a:extLst>
              <a:ext uri="{FF2B5EF4-FFF2-40B4-BE49-F238E27FC236}">
                <a16:creationId xmlns:a16="http://schemas.microsoft.com/office/drawing/2014/main" id="{6F859CC0-44EB-4673-BA7B-38CA17F6258B}"/>
              </a:ext>
            </a:extLst>
          </p:cNvPr>
          <p:cNvSpPr>
            <a:spLocks noGrp="1"/>
          </p:cNvSpPr>
          <p:nvPr>
            <p:ph type="body" sz="quarter" idx="43" hasCustomPrompt="1"/>
          </p:nvPr>
        </p:nvSpPr>
        <p:spPr>
          <a:xfrm>
            <a:off x="1243443" y="5068759"/>
            <a:ext cx="576000" cy="471765"/>
          </a:xfrm>
        </p:spPr>
        <p:txBody>
          <a:bodyPr wrap="none" lIns="0" tIns="100800" anchor="ctr"/>
          <a:lstStyle>
            <a:lvl1pPr marL="0" indent="0">
              <a:buNone/>
              <a:defRPr sz="2400" b="1">
                <a:solidFill>
                  <a:schemeClr val="accent2"/>
                </a:solidFill>
                <a:latin typeface="+mj-lt"/>
              </a:defRPr>
            </a:lvl1pPr>
          </a:lstStyle>
          <a:p>
            <a:pPr lvl="0"/>
            <a:r>
              <a:rPr lang="nl-NL"/>
              <a:t>05</a:t>
            </a:r>
            <a:endParaRPr lang="nl-NL" dirty="0"/>
          </a:p>
        </p:txBody>
      </p:sp>
      <p:sp>
        <p:nvSpPr>
          <p:cNvPr id="8" name="Titel 7">
            <a:extLst>
              <a:ext uri="{FF2B5EF4-FFF2-40B4-BE49-F238E27FC236}">
                <a16:creationId xmlns:a16="http://schemas.microsoft.com/office/drawing/2014/main" id="{518C6378-7B0E-4365-B92C-93D31BF95BEF}"/>
              </a:ext>
            </a:extLst>
          </p:cNvPr>
          <p:cNvSpPr>
            <a:spLocks noGrp="1"/>
          </p:cNvSpPr>
          <p:nvPr>
            <p:ph type="title" hasCustomPrompt="1"/>
          </p:nvPr>
        </p:nvSpPr>
        <p:spPr>
          <a:xfrm>
            <a:off x="6096000" y="754324"/>
            <a:ext cx="5333735" cy="1254669"/>
          </a:xfrm>
        </p:spPr>
        <p:txBody>
          <a:bodyPr/>
          <a:lstStyle>
            <a:lvl1pPr algn="r">
              <a:lnSpc>
                <a:spcPct val="75000"/>
              </a:lnSpc>
              <a:defRPr sz="5400">
                <a:solidFill>
                  <a:schemeClr val="bg1"/>
                </a:solidFill>
              </a:defRPr>
            </a:lvl1pPr>
          </a:lstStyle>
          <a:p>
            <a:r>
              <a:rPr lang="nl-NL" noProof="0" dirty="0"/>
              <a:t>Plaats titel hier</a:t>
            </a:r>
            <a:br>
              <a:rPr lang="nl-NL" noProof="0" dirty="0"/>
            </a:br>
            <a:r>
              <a:rPr lang="nl-NL" noProof="0" dirty="0"/>
              <a:t>(Max. twee regels)</a:t>
            </a:r>
            <a:endParaRPr lang="en-GB" dirty="0"/>
          </a:p>
        </p:txBody>
      </p:sp>
      <p:sp>
        <p:nvSpPr>
          <p:cNvPr id="92" name="Rechthoek: afgeronde hoeken 91">
            <a:extLst>
              <a:ext uri="{FF2B5EF4-FFF2-40B4-BE49-F238E27FC236}">
                <a16:creationId xmlns:a16="http://schemas.microsoft.com/office/drawing/2014/main" id="{202F9A48-26A4-47E1-AE47-FC4B5E68B10A}"/>
              </a:ext>
            </a:extLst>
          </p:cNvPr>
          <p:cNvSpPr/>
          <p:nvPr userDrawn="1"/>
        </p:nvSpPr>
        <p:spPr>
          <a:xfrm>
            <a:off x="5499772" y="-507283"/>
            <a:ext cx="1192470"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AGENDA</a:t>
            </a:r>
          </a:p>
        </p:txBody>
      </p:sp>
      <p:grpSp>
        <p:nvGrpSpPr>
          <p:cNvPr id="95" name="Groep 94">
            <a:extLst>
              <a:ext uri="{FF2B5EF4-FFF2-40B4-BE49-F238E27FC236}">
                <a16:creationId xmlns:a16="http://schemas.microsoft.com/office/drawing/2014/main" id="{BF85278C-859E-43F6-AB64-76E0DA83AE98}"/>
              </a:ext>
            </a:extLst>
          </p:cNvPr>
          <p:cNvGrpSpPr/>
          <p:nvPr userDrawn="1"/>
        </p:nvGrpSpPr>
        <p:grpSpPr>
          <a:xfrm>
            <a:off x="12377867" y="0"/>
            <a:ext cx="3593091" cy="6025208"/>
            <a:chOff x="12377867" y="0"/>
            <a:chExt cx="3593091" cy="6025208"/>
          </a:xfrm>
        </p:grpSpPr>
        <p:sp>
          <p:nvSpPr>
            <p:cNvPr id="97" name="Rechthoek 96">
              <a:extLst>
                <a:ext uri="{FF2B5EF4-FFF2-40B4-BE49-F238E27FC236}">
                  <a16:creationId xmlns:a16="http://schemas.microsoft.com/office/drawing/2014/main" id="{367CED64-6CB5-46BD-8FF8-1AC0C4417D02}"/>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98" name="Ovaal 97">
              <a:extLst>
                <a:ext uri="{FF2B5EF4-FFF2-40B4-BE49-F238E27FC236}">
                  <a16:creationId xmlns:a16="http://schemas.microsoft.com/office/drawing/2014/main" id="{ACC8EE44-C76F-49DC-A31C-F2D48E3AAA60}"/>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9" name="Rechthoek 98">
              <a:extLst>
                <a:ext uri="{FF2B5EF4-FFF2-40B4-BE49-F238E27FC236}">
                  <a16:creationId xmlns:a16="http://schemas.microsoft.com/office/drawing/2014/main" id="{E3385EE8-90E1-467F-9590-6CE903DF492A}"/>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99">
              <a:extLst>
                <a:ext uri="{FF2B5EF4-FFF2-40B4-BE49-F238E27FC236}">
                  <a16:creationId xmlns:a16="http://schemas.microsoft.com/office/drawing/2014/main" id="{487394C5-4309-4657-808C-77497BA7B3F2}"/>
                </a:ext>
              </a:extLst>
            </p:cNvPr>
            <p:cNvGrpSpPr/>
            <p:nvPr userDrawn="1"/>
          </p:nvGrpSpPr>
          <p:grpSpPr>
            <a:xfrm>
              <a:off x="12847853" y="1231351"/>
              <a:ext cx="294789" cy="318834"/>
              <a:chOff x="14466489" y="1001522"/>
              <a:chExt cx="290627" cy="314333"/>
            </a:xfrm>
          </p:grpSpPr>
          <p:sp>
            <p:nvSpPr>
              <p:cNvPr id="140" name="Rechthoek 139">
                <a:extLst>
                  <a:ext uri="{FF2B5EF4-FFF2-40B4-BE49-F238E27FC236}">
                    <a16:creationId xmlns:a16="http://schemas.microsoft.com/office/drawing/2014/main" id="{94A3E62A-5419-49CB-9903-257DDF7FC71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41" name="Ovaal 140">
                <a:extLst>
                  <a:ext uri="{FF2B5EF4-FFF2-40B4-BE49-F238E27FC236}">
                    <a16:creationId xmlns:a16="http://schemas.microsoft.com/office/drawing/2014/main" id="{BD418A81-F2C6-4331-85EA-12FB256B06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2" name="Vrije vorm: vorm 141">
                <a:extLst>
                  <a:ext uri="{FF2B5EF4-FFF2-40B4-BE49-F238E27FC236}">
                    <a16:creationId xmlns:a16="http://schemas.microsoft.com/office/drawing/2014/main" id="{BD888A59-93BC-43FE-B61B-C3A1B5E55C9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3" name="Rechthoek: afgeronde hoeken 142">
                <a:extLst>
                  <a:ext uri="{FF2B5EF4-FFF2-40B4-BE49-F238E27FC236}">
                    <a16:creationId xmlns:a16="http://schemas.microsoft.com/office/drawing/2014/main" id="{8559B062-A93E-4A6D-A6E4-CDDCBB89B0F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4" name="Rechte verbindingslijn 143">
                <a:extLst>
                  <a:ext uri="{FF2B5EF4-FFF2-40B4-BE49-F238E27FC236}">
                    <a16:creationId xmlns:a16="http://schemas.microsoft.com/office/drawing/2014/main" id="{AD1A5DA6-FA16-4B7A-B53C-38243721A39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Rechte verbindingslijn 144">
                <a:extLst>
                  <a:ext uri="{FF2B5EF4-FFF2-40B4-BE49-F238E27FC236}">
                    <a16:creationId xmlns:a16="http://schemas.microsoft.com/office/drawing/2014/main" id="{961CF2E0-F404-4D2D-B2F5-6E8D383DB10B}"/>
                  </a:ext>
                </a:extLst>
              </p:cNvPr>
              <p:cNvCxnSpPr>
                <a:cxnSpLocks/>
                <a:stCxn id="14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1" name="Ovaal 100">
              <a:extLst>
                <a:ext uri="{FF2B5EF4-FFF2-40B4-BE49-F238E27FC236}">
                  <a16:creationId xmlns:a16="http://schemas.microsoft.com/office/drawing/2014/main" id="{F738B8A3-B273-469F-BD07-FA7DA69BDCE6}"/>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2" name="Rechthoek 101">
              <a:extLst>
                <a:ext uri="{FF2B5EF4-FFF2-40B4-BE49-F238E27FC236}">
                  <a16:creationId xmlns:a16="http://schemas.microsoft.com/office/drawing/2014/main" id="{3EA70060-5322-42E5-B78B-DA49F7C8D161}"/>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3" name="Groep 102">
              <a:extLst>
                <a:ext uri="{FF2B5EF4-FFF2-40B4-BE49-F238E27FC236}">
                  <a16:creationId xmlns:a16="http://schemas.microsoft.com/office/drawing/2014/main" id="{34F0728A-62E2-427B-BA65-2216F893ACCA}"/>
                </a:ext>
              </a:extLst>
            </p:cNvPr>
            <p:cNvGrpSpPr/>
            <p:nvPr userDrawn="1"/>
          </p:nvGrpSpPr>
          <p:grpSpPr>
            <a:xfrm>
              <a:off x="12852713" y="2164285"/>
              <a:ext cx="825500" cy="209550"/>
              <a:chOff x="13504624" y="2482850"/>
              <a:chExt cx="825500" cy="209550"/>
            </a:xfrm>
          </p:grpSpPr>
          <p:sp>
            <p:nvSpPr>
              <p:cNvPr id="137" name="Rechthoek 136">
                <a:extLst>
                  <a:ext uri="{FF2B5EF4-FFF2-40B4-BE49-F238E27FC236}">
                    <a16:creationId xmlns:a16="http://schemas.microsoft.com/office/drawing/2014/main" id="{DAE2B44C-7948-4B63-9743-DFE118EF6D4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8" name="Rechte verbindingslijn 137">
                <a:extLst>
                  <a:ext uri="{FF2B5EF4-FFF2-40B4-BE49-F238E27FC236}">
                    <a16:creationId xmlns:a16="http://schemas.microsoft.com/office/drawing/2014/main" id="{D617081E-5B4A-4941-A4E6-3D199CA5064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9" name="Gelijkbenige driehoek 138">
                <a:extLst>
                  <a:ext uri="{FF2B5EF4-FFF2-40B4-BE49-F238E27FC236}">
                    <a16:creationId xmlns:a16="http://schemas.microsoft.com/office/drawing/2014/main" id="{96E72D57-7A3F-41F5-8820-F8BBFE57702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4" name="Ovaal 103">
              <a:extLst>
                <a:ext uri="{FF2B5EF4-FFF2-40B4-BE49-F238E27FC236}">
                  <a16:creationId xmlns:a16="http://schemas.microsoft.com/office/drawing/2014/main" id="{06F192D2-9521-4FD9-847B-8B9C5EC5737E}"/>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5" name="Rechthoek 104">
              <a:extLst>
                <a:ext uri="{FF2B5EF4-FFF2-40B4-BE49-F238E27FC236}">
                  <a16:creationId xmlns:a16="http://schemas.microsoft.com/office/drawing/2014/main" id="{9144290F-0BA3-41A1-8B10-BACB9A79B814}"/>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07" name="Ovaal 106">
              <a:extLst>
                <a:ext uri="{FF2B5EF4-FFF2-40B4-BE49-F238E27FC236}">
                  <a16:creationId xmlns:a16="http://schemas.microsoft.com/office/drawing/2014/main" id="{9006D75D-4415-4A3F-9404-4A7E7F7D46B2}"/>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8" name="Rechthoek 107">
              <a:extLst>
                <a:ext uri="{FF2B5EF4-FFF2-40B4-BE49-F238E27FC236}">
                  <a16:creationId xmlns:a16="http://schemas.microsoft.com/office/drawing/2014/main" id="{1DD54460-55A3-4162-878F-DDC001FC4BF7}"/>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109" name="Rechthoek 108">
              <a:extLst>
                <a:ext uri="{FF2B5EF4-FFF2-40B4-BE49-F238E27FC236}">
                  <a16:creationId xmlns:a16="http://schemas.microsoft.com/office/drawing/2014/main" id="{A32BB960-D5BA-4FB0-BA80-B1E2EAFD5080}"/>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110" name="Groep 109">
              <a:extLst>
                <a:ext uri="{FF2B5EF4-FFF2-40B4-BE49-F238E27FC236}">
                  <a16:creationId xmlns:a16="http://schemas.microsoft.com/office/drawing/2014/main" id="{6C6CAD42-1E25-4C99-AEE2-11D168B6F374}"/>
                </a:ext>
              </a:extLst>
            </p:cNvPr>
            <p:cNvGrpSpPr/>
            <p:nvPr userDrawn="1"/>
          </p:nvGrpSpPr>
          <p:grpSpPr>
            <a:xfrm>
              <a:off x="13678213" y="3399207"/>
              <a:ext cx="1222990" cy="563933"/>
              <a:chOff x="-2485819" y="3399207"/>
              <a:chExt cx="1222990" cy="563933"/>
            </a:xfrm>
          </p:grpSpPr>
          <p:sp>
            <p:nvSpPr>
              <p:cNvPr id="114" name="Rechthoek 113">
                <a:extLst>
                  <a:ext uri="{FF2B5EF4-FFF2-40B4-BE49-F238E27FC236}">
                    <a16:creationId xmlns:a16="http://schemas.microsoft.com/office/drawing/2014/main" id="{26822110-87BE-4E46-967B-120F829D4C9D}"/>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7DEDE5E0-5701-40AE-8A53-390AD277FEC8}"/>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16" name="Groep 115">
                <a:extLst>
                  <a:ext uri="{FF2B5EF4-FFF2-40B4-BE49-F238E27FC236}">
                    <a16:creationId xmlns:a16="http://schemas.microsoft.com/office/drawing/2014/main" id="{2B5261C3-DA63-4CF3-B597-584D8DE6EF24}"/>
                  </a:ext>
                </a:extLst>
              </p:cNvPr>
              <p:cNvGrpSpPr/>
              <p:nvPr userDrawn="1"/>
            </p:nvGrpSpPr>
            <p:grpSpPr>
              <a:xfrm>
                <a:off x="-2403869" y="3460544"/>
                <a:ext cx="155951" cy="131922"/>
                <a:chOff x="12968836" y="3354170"/>
                <a:chExt cx="404806" cy="342433"/>
              </a:xfrm>
            </p:grpSpPr>
            <p:sp>
              <p:nvSpPr>
                <p:cNvPr id="129" name="Rechthoek: afgeronde hoeken 128">
                  <a:extLst>
                    <a:ext uri="{FF2B5EF4-FFF2-40B4-BE49-F238E27FC236}">
                      <a16:creationId xmlns:a16="http://schemas.microsoft.com/office/drawing/2014/main" id="{40D72ED2-70EF-46B3-902C-7C71A3D26B8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0" name="Rechthoek 129">
                  <a:extLst>
                    <a:ext uri="{FF2B5EF4-FFF2-40B4-BE49-F238E27FC236}">
                      <a16:creationId xmlns:a16="http://schemas.microsoft.com/office/drawing/2014/main" id="{2846C8D5-5B23-4981-B952-760212E22AF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153DD125-26A0-4558-B749-EFA5AE4C957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2" name="Rechthoek 131">
                  <a:extLst>
                    <a:ext uri="{FF2B5EF4-FFF2-40B4-BE49-F238E27FC236}">
                      <a16:creationId xmlns:a16="http://schemas.microsoft.com/office/drawing/2014/main" id="{13188626-AF2C-4E5D-A3C9-16219A56DF7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D3265CFF-9651-4A39-A25E-D2D81A6CF05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D74DE2C1-601A-44D1-B68B-91762D70991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Groep 116">
                <a:extLst>
                  <a:ext uri="{FF2B5EF4-FFF2-40B4-BE49-F238E27FC236}">
                    <a16:creationId xmlns:a16="http://schemas.microsoft.com/office/drawing/2014/main" id="{6B08926A-EE22-4D5B-825D-28ACE7F53896}"/>
                  </a:ext>
                </a:extLst>
              </p:cNvPr>
              <p:cNvGrpSpPr/>
              <p:nvPr userDrawn="1"/>
            </p:nvGrpSpPr>
            <p:grpSpPr>
              <a:xfrm>
                <a:off x="-2423424" y="3690208"/>
                <a:ext cx="166739" cy="218963"/>
                <a:chOff x="12940828" y="3950597"/>
                <a:chExt cx="432813" cy="568367"/>
              </a:xfrm>
            </p:grpSpPr>
            <p:grpSp>
              <p:nvGrpSpPr>
                <p:cNvPr id="121" name="Groep 120">
                  <a:extLst>
                    <a:ext uri="{FF2B5EF4-FFF2-40B4-BE49-F238E27FC236}">
                      <a16:creationId xmlns:a16="http://schemas.microsoft.com/office/drawing/2014/main" id="{47881347-D600-4DFB-9F1C-11F9D4199E26}"/>
                    </a:ext>
                  </a:extLst>
                </p:cNvPr>
                <p:cNvGrpSpPr/>
                <p:nvPr userDrawn="1"/>
              </p:nvGrpSpPr>
              <p:grpSpPr>
                <a:xfrm>
                  <a:off x="13000382" y="4006891"/>
                  <a:ext cx="373259" cy="315747"/>
                  <a:chOff x="12968836" y="3354170"/>
                  <a:chExt cx="404806" cy="342433"/>
                </a:xfrm>
              </p:grpSpPr>
              <p:sp>
                <p:nvSpPr>
                  <p:cNvPr id="123" name="Rechthoek: afgeronde hoeken 122">
                    <a:extLst>
                      <a:ext uri="{FF2B5EF4-FFF2-40B4-BE49-F238E27FC236}">
                        <a16:creationId xmlns:a16="http://schemas.microsoft.com/office/drawing/2014/main" id="{6659821E-67C0-402E-8FA8-C0C79D89C85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74246E5E-E5B7-4F59-9F48-52DAD4A3A09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5" name="Rechthoek 124">
                    <a:extLst>
                      <a:ext uri="{FF2B5EF4-FFF2-40B4-BE49-F238E27FC236}">
                        <a16:creationId xmlns:a16="http://schemas.microsoft.com/office/drawing/2014/main" id="{56B694B6-B533-4BF6-98FD-F5A4BF9ED74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6" name="Rechthoek 125">
                    <a:extLst>
                      <a:ext uri="{FF2B5EF4-FFF2-40B4-BE49-F238E27FC236}">
                        <a16:creationId xmlns:a16="http://schemas.microsoft.com/office/drawing/2014/main" id="{35DBF258-0B73-43D7-A8E2-BEC2814C48C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7" name="Rechthoek 126">
                    <a:extLst>
                      <a:ext uri="{FF2B5EF4-FFF2-40B4-BE49-F238E27FC236}">
                        <a16:creationId xmlns:a16="http://schemas.microsoft.com/office/drawing/2014/main" id="{7B56E228-7159-4A5B-88F0-26E71E5432F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8" name="Rechthoek 127">
                    <a:extLst>
                      <a:ext uri="{FF2B5EF4-FFF2-40B4-BE49-F238E27FC236}">
                        <a16:creationId xmlns:a16="http://schemas.microsoft.com/office/drawing/2014/main" id="{2BE6C9CE-80AC-4EF9-BF8F-86C8A06DFC6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122" name="Boog 121">
                  <a:extLst>
                    <a:ext uri="{FF2B5EF4-FFF2-40B4-BE49-F238E27FC236}">
                      <a16:creationId xmlns:a16="http://schemas.microsoft.com/office/drawing/2014/main" id="{FC1FE560-56FF-4C5D-821F-3348E3282C8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18" name="Tekstvak 117">
                <a:extLst>
                  <a:ext uri="{FF2B5EF4-FFF2-40B4-BE49-F238E27FC236}">
                    <a16:creationId xmlns:a16="http://schemas.microsoft.com/office/drawing/2014/main" id="{31178AB7-FDCD-43D3-911A-5667AB328E4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119" name="Tekstvak 118">
                <a:extLst>
                  <a:ext uri="{FF2B5EF4-FFF2-40B4-BE49-F238E27FC236}">
                    <a16:creationId xmlns:a16="http://schemas.microsoft.com/office/drawing/2014/main" id="{F032E811-EC38-4118-BB67-E1F8FF77AF68}"/>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120" name="Vrije vorm: vorm 119">
                <a:extLst>
                  <a:ext uri="{FF2B5EF4-FFF2-40B4-BE49-F238E27FC236}">
                    <a16:creationId xmlns:a16="http://schemas.microsoft.com/office/drawing/2014/main" id="{5F8DED3B-FB66-45CD-8D8D-E9B5273CB76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111" name="Groep 110">
              <a:extLst>
                <a:ext uri="{FF2B5EF4-FFF2-40B4-BE49-F238E27FC236}">
                  <a16:creationId xmlns:a16="http://schemas.microsoft.com/office/drawing/2014/main" id="{132C6183-0E27-46A2-8E53-566E5F9099F8}"/>
                </a:ext>
              </a:extLst>
            </p:cNvPr>
            <p:cNvGrpSpPr/>
            <p:nvPr userDrawn="1"/>
          </p:nvGrpSpPr>
          <p:grpSpPr>
            <a:xfrm>
              <a:off x="12844617" y="4872994"/>
              <a:ext cx="2843058" cy="862695"/>
              <a:chOff x="12844617" y="4872994"/>
              <a:chExt cx="2843058" cy="862695"/>
            </a:xfrm>
          </p:grpSpPr>
          <p:pic>
            <p:nvPicPr>
              <p:cNvPr id="112" name="Afbeelding 111">
                <a:extLst>
                  <a:ext uri="{FF2B5EF4-FFF2-40B4-BE49-F238E27FC236}">
                    <a16:creationId xmlns:a16="http://schemas.microsoft.com/office/drawing/2014/main" id="{08E9AA30-6F19-4CF9-B58B-91F92B34B5D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13" name="Afbeelding 112">
                <a:extLst>
                  <a:ext uri="{FF2B5EF4-FFF2-40B4-BE49-F238E27FC236}">
                    <a16:creationId xmlns:a16="http://schemas.microsoft.com/office/drawing/2014/main" id="{43B573DE-E228-4699-8404-A14EE233EF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82" name="Tijdelijke aanduiding voor tekst 81">
            <a:extLst>
              <a:ext uri="{FF2B5EF4-FFF2-40B4-BE49-F238E27FC236}">
                <a16:creationId xmlns:a16="http://schemas.microsoft.com/office/drawing/2014/main" id="{B6C8417B-F82C-454F-BC2C-0D5AECC623CD}"/>
              </a:ext>
            </a:extLst>
          </p:cNvPr>
          <p:cNvSpPr>
            <a:spLocks noGrp="1"/>
          </p:cNvSpPr>
          <p:nvPr>
            <p:ph type="body" sz="quarter" idx="44" hasCustomPrompt="1"/>
          </p:nvPr>
        </p:nvSpPr>
        <p:spPr>
          <a:xfrm>
            <a:off x="10344090" y="5527128"/>
            <a:ext cx="1847910" cy="1330632"/>
          </a:xfrm>
          <a:custGeom>
            <a:avLst/>
            <a:gdLst>
              <a:gd name="connsiteX0" fmla="*/ 534481 w 1847910"/>
              <a:gd name="connsiteY0" fmla="*/ 21 h 1330632"/>
              <a:gd name="connsiteX1" fmla="*/ 548853 w 1847910"/>
              <a:gd name="connsiteY1" fmla="*/ 2449 h 1330632"/>
              <a:gd name="connsiteX2" fmla="*/ 1847910 w 1847910"/>
              <a:gd name="connsiteY2" fmla="*/ 501411 h 1330632"/>
              <a:gd name="connsiteX3" fmla="*/ 1847910 w 1847910"/>
              <a:gd name="connsiteY3" fmla="*/ 1330632 h 1330632"/>
              <a:gd name="connsiteX4" fmla="*/ 0 w 1847910"/>
              <a:gd name="connsiteY4" fmla="*/ 1330632 h 1330632"/>
              <a:gd name="connsiteX5" fmla="*/ 501432 w 1847910"/>
              <a:gd name="connsiteY5" fmla="*/ 23576 h 1330632"/>
              <a:gd name="connsiteX6" fmla="*/ 534481 w 1847910"/>
              <a:gd name="connsiteY6" fmla="*/ 21 h 133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10" h="1330632">
                <a:moveTo>
                  <a:pt x="534481" y="21"/>
                </a:moveTo>
                <a:cubicBezTo>
                  <a:pt x="539247" y="-140"/>
                  <a:pt x="544122" y="633"/>
                  <a:pt x="548853" y="2449"/>
                </a:cubicBezTo>
                <a:lnTo>
                  <a:pt x="1847910" y="501411"/>
                </a:lnTo>
                <a:lnTo>
                  <a:pt x="1847910" y="1330632"/>
                </a:lnTo>
                <a:lnTo>
                  <a:pt x="0" y="1330632"/>
                </a:lnTo>
                <a:lnTo>
                  <a:pt x="501432" y="23576"/>
                </a:lnTo>
                <a:cubicBezTo>
                  <a:pt x="506880" y="9374"/>
                  <a:pt x="520186" y="503"/>
                  <a:pt x="534481" y="21"/>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85" name="Tijdelijke aanduiding voor tekst 129">
            <a:extLst>
              <a:ext uri="{FF2B5EF4-FFF2-40B4-BE49-F238E27FC236}">
                <a16:creationId xmlns:a16="http://schemas.microsoft.com/office/drawing/2014/main" id="{5F895E63-5E86-43E8-9CD1-736DF7DCA9B6}"/>
              </a:ext>
            </a:extLst>
          </p:cNvPr>
          <p:cNvSpPr>
            <a:spLocks noGrp="1"/>
          </p:cNvSpPr>
          <p:nvPr>
            <p:ph type="body" sz="quarter" idx="45" hasCustomPrompt="1"/>
          </p:nvPr>
        </p:nvSpPr>
        <p:spPr>
          <a:xfrm>
            <a:off x="10858267" y="6081047"/>
            <a:ext cx="1004077" cy="515772"/>
          </a:xfrm>
          <a:prstGeom prst="rect">
            <a:avLst/>
          </a:prstGeom>
          <a:blipFill>
            <a:blip r:embed="rId3">
              <a:extLst>
                <a:ext uri="{96DAC541-7B7A-43D3-8B79-37D633B846F1}">
                  <asvg:svgBlip xmlns:asvg="http://schemas.microsoft.com/office/drawing/2016/SVG/main" xmlns="" r:embed="rId4"/>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1022972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OFDSTUK">
    <p:spTree>
      <p:nvGrpSpPr>
        <p:cNvPr id="1" name=""/>
        <p:cNvGrpSpPr/>
        <p:nvPr/>
      </p:nvGrpSpPr>
      <p:grpSpPr>
        <a:xfrm>
          <a:off x="0" y="0"/>
          <a:ext cx="0" cy="0"/>
          <a:chOff x="0" y="0"/>
          <a:chExt cx="0" cy="0"/>
        </a:xfrm>
      </p:grpSpPr>
      <p:sp>
        <p:nvSpPr>
          <p:cNvPr id="63" name="Vrije vorm: vorm 62">
            <a:extLst>
              <a:ext uri="{FF2B5EF4-FFF2-40B4-BE49-F238E27FC236}">
                <a16:creationId xmlns:a16="http://schemas.microsoft.com/office/drawing/2014/main" id="{19F17B48-4027-4C46-AE7C-6719F97117BB}"/>
              </a:ext>
            </a:extLst>
          </p:cNvPr>
          <p:cNvSpPr/>
          <p:nvPr userDrawn="1"/>
        </p:nvSpPr>
        <p:spPr>
          <a:xfrm>
            <a:off x="0" y="0"/>
            <a:ext cx="11113530" cy="6858000"/>
          </a:xfrm>
          <a:custGeom>
            <a:avLst/>
            <a:gdLst>
              <a:gd name="connsiteX0" fmla="*/ 0 w 11113530"/>
              <a:gd name="connsiteY0" fmla="*/ 0 h 6858000"/>
              <a:gd name="connsiteX1" fmla="*/ 11113530 w 11113530"/>
              <a:gd name="connsiteY1" fmla="*/ 0 h 6858000"/>
              <a:gd name="connsiteX2" fmla="*/ 6758033 w 11113530"/>
              <a:gd name="connsiteY2" fmla="*/ 1652502 h 6858000"/>
              <a:gd name="connsiteX3" fmla="*/ 6726314 w 11113530"/>
              <a:gd name="connsiteY3" fmla="*/ 1723004 h 6858000"/>
              <a:gd name="connsiteX4" fmla="*/ 8674563 w 11113530"/>
              <a:gd name="connsiteY4" fmla="*/ 6858000 h 6858000"/>
              <a:gd name="connsiteX5" fmla="*/ 0 w 1111353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3530" h="6858000">
                <a:moveTo>
                  <a:pt x="0" y="0"/>
                </a:moveTo>
                <a:lnTo>
                  <a:pt x="11113530" y="0"/>
                </a:lnTo>
                <a:lnTo>
                  <a:pt x="6758033" y="1652502"/>
                </a:lnTo>
                <a:cubicBezTo>
                  <a:pt x="6729805" y="1663212"/>
                  <a:pt x="6715604" y="1694776"/>
                  <a:pt x="6726314" y="1723004"/>
                </a:cubicBezTo>
                <a:lnTo>
                  <a:pt x="8674563" y="6858000"/>
                </a:lnTo>
                <a:lnTo>
                  <a:pt x="0" y="6858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en-GB" sz="1600" dirty="0" err="1"/>
          </a:p>
        </p:txBody>
      </p:sp>
      <p:sp>
        <p:nvSpPr>
          <p:cNvPr id="64" name="Tijdelijke aanduiding voor tekst 129">
            <a:extLst>
              <a:ext uri="{FF2B5EF4-FFF2-40B4-BE49-F238E27FC236}">
                <a16:creationId xmlns:a16="http://schemas.microsoft.com/office/drawing/2014/main" id="{40DAEAFF-B892-41C0-8848-9FBD87C9509A}"/>
              </a:ext>
            </a:extLst>
          </p:cNvPr>
          <p:cNvSpPr>
            <a:spLocks noGrp="1"/>
          </p:cNvSpPr>
          <p:nvPr>
            <p:ph type="body" sz="quarter" idx="21" hasCustomPrompt="1"/>
          </p:nvPr>
        </p:nvSpPr>
        <p:spPr>
          <a:xfrm>
            <a:off x="7784667" y="1751654"/>
            <a:ext cx="1924280" cy="988460"/>
          </a:xfrm>
          <a:prstGeom prst="rect">
            <a:avLst/>
          </a:prstGeom>
          <a:blipFill>
            <a:blip r:embed="rId2">
              <a:extLst>
                <a:ext uri="{96DAC541-7B7A-43D3-8B79-37D633B846F1}">
                  <asvg:svgBlip xmlns:asvg="http://schemas.microsoft.com/office/drawing/2016/SVG/main" xmlns="" r:embed="rId3"/>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a:xfrm>
            <a:off x="9246568" y="6941737"/>
            <a:ext cx="2933400" cy="151790"/>
          </a:xfrm>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a:xfrm>
            <a:off x="1050131" y="6941737"/>
            <a:ext cx="3569676" cy="151790"/>
          </a:xfrm>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941737"/>
            <a:ext cx="239141" cy="539999"/>
          </a:xfrm>
          <a:solidFill>
            <a:schemeClr val="bg1"/>
          </a:solidFill>
        </p:spPr>
        <p:txBody>
          <a:bodyPr/>
          <a:lstStyle/>
          <a:p>
            <a:r>
              <a:rPr lang="nl-NL"/>
              <a:t>99</a:t>
            </a:r>
            <a:endParaRPr lang="nl-NL" dirty="0"/>
          </a:p>
        </p:txBody>
      </p:sp>
      <p:sp>
        <p:nvSpPr>
          <p:cNvPr id="8" name="Titel 7">
            <a:extLst>
              <a:ext uri="{FF2B5EF4-FFF2-40B4-BE49-F238E27FC236}">
                <a16:creationId xmlns:a16="http://schemas.microsoft.com/office/drawing/2014/main" id="{518C6378-7B0E-4365-B92C-93D31BF95BEF}"/>
              </a:ext>
            </a:extLst>
          </p:cNvPr>
          <p:cNvSpPr>
            <a:spLocks noGrp="1"/>
          </p:cNvSpPr>
          <p:nvPr>
            <p:ph type="title" hasCustomPrompt="1"/>
          </p:nvPr>
        </p:nvSpPr>
        <p:spPr>
          <a:xfrm>
            <a:off x="771125" y="2289892"/>
            <a:ext cx="6083244" cy="743159"/>
          </a:xfrm>
        </p:spPr>
        <p:txBody>
          <a:bodyPr tIns="144000" anchor="t"/>
          <a:lstStyle>
            <a:lvl1pPr algn="l">
              <a:lnSpc>
                <a:spcPct val="75000"/>
              </a:lnSpc>
              <a:defRPr sz="6000" b="0">
                <a:solidFill>
                  <a:schemeClr val="tx1"/>
                </a:solidFill>
                <a:latin typeface="+mn-lt"/>
              </a:defRPr>
            </a:lvl1pPr>
          </a:lstStyle>
          <a:p>
            <a:r>
              <a:rPr lang="nl-NL" noProof="0" dirty="0"/>
              <a:t>Hoofdstuk titel</a:t>
            </a:r>
            <a:endParaRPr lang="en-GB" dirty="0"/>
          </a:p>
        </p:txBody>
      </p:sp>
      <p:sp>
        <p:nvSpPr>
          <p:cNvPr id="92" name="Rechthoek: afgeronde hoeken 91">
            <a:extLst>
              <a:ext uri="{FF2B5EF4-FFF2-40B4-BE49-F238E27FC236}">
                <a16:creationId xmlns:a16="http://schemas.microsoft.com/office/drawing/2014/main" id="{202F9A48-26A4-47E1-AE47-FC4B5E68B10A}"/>
              </a:ext>
            </a:extLst>
          </p:cNvPr>
          <p:cNvSpPr/>
          <p:nvPr userDrawn="1"/>
        </p:nvSpPr>
        <p:spPr>
          <a:xfrm>
            <a:off x="5292634" y="-507283"/>
            <a:ext cx="1606750"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HOOFDSTUK</a:t>
            </a:r>
          </a:p>
        </p:txBody>
      </p:sp>
      <p:grpSp>
        <p:nvGrpSpPr>
          <p:cNvPr id="95" name="Groep 94">
            <a:extLst>
              <a:ext uri="{FF2B5EF4-FFF2-40B4-BE49-F238E27FC236}">
                <a16:creationId xmlns:a16="http://schemas.microsoft.com/office/drawing/2014/main" id="{BF85278C-859E-43F6-AB64-76E0DA83AE98}"/>
              </a:ext>
            </a:extLst>
          </p:cNvPr>
          <p:cNvGrpSpPr/>
          <p:nvPr userDrawn="1"/>
        </p:nvGrpSpPr>
        <p:grpSpPr>
          <a:xfrm>
            <a:off x="12377867" y="0"/>
            <a:ext cx="3593091" cy="6025208"/>
            <a:chOff x="12377867" y="0"/>
            <a:chExt cx="3593091" cy="6025208"/>
          </a:xfrm>
        </p:grpSpPr>
        <p:sp>
          <p:nvSpPr>
            <p:cNvPr id="97" name="Rechthoek 96">
              <a:extLst>
                <a:ext uri="{FF2B5EF4-FFF2-40B4-BE49-F238E27FC236}">
                  <a16:creationId xmlns:a16="http://schemas.microsoft.com/office/drawing/2014/main" id="{367CED64-6CB5-46BD-8FF8-1AC0C4417D02}"/>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98" name="Ovaal 97">
              <a:extLst>
                <a:ext uri="{FF2B5EF4-FFF2-40B4-BE49-F238E27FC236}">
                  <a16:creationId xmlns:a16="http://schemas.microsoft.com/office/drawing/2014/main" id="{ACC8EE44-C76F-49DC-A31C-F2D48E3AAA60}"/>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9" name="Rechthoek 98">
              <a:extLst>
                <a:ext uri="{FF2B5EF4-FFF2-40B4-BE49-F238E27FC236}">
                  <a16:creationId xmlns:a16="http://schemas.microsoft.com/office/drawing/2014/main" id="{E3385EE8-90E1-467F-9590-6CE903DF492A}"/>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99">
              <a:extLst>
                <a:ext uri="{FF2B5EF4-FFF2-40B4-BE49-F238E27FC236}">
                  <a16:creationId xmlns:a16="http://schemas.microsoft.com/office/drawing/2014/main" id="{487394C5-4309-4657-808C-77497BA7B3F2}"/>
                </a:ext>
              </a:extLst>
            </p:cNvPr>
            <p:cNvGrpSpPr/>
            <p:nvPr userDrawn="1"/>
          </p:nvGrpSpPr>
          <p:grpSpPr>
            <a:xfrm>
              <a:off x="12847853" y="1231351"/>
              <a:ext cx="294789" cy="318834"/>
              <a:chOff x="14466489" y="1001522"/>
              <a:chExt cx="290627" cy="314333"/>
            </a:xfrm>
          </p:grpSpPr>
          <p:sp>
            <p:nvSpPr>
              <p:cNvPr id="140" name="Rechthoek 139">
                <a:extLst>
                  <a:ext uri="{FF2B5EF4-FFF2-40B4-BE49-F238E27FC236}">
                    <a16:creationId xmlns:a16="http://schemas.microsoft.com/office/drawing/2014/main" id="{94A3E62A-5419-49CB-9903-257DDF7FC71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41" name="Ovaal 140">
                <a:extLst>
                  <a:ext uri="{FF2B5EF4-FFF2-40B4-BE49-F238E27FC236}">
                    <a16:creationId xmlns:a16="http://schemas.microsoft.com/office/drawing/2014/main" id="{BD418A81-F2C6-4331-85EA-12FB256B06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2" name="Vrije vorm: vorm 141">
                <a:extLst>
                  <a:ext uri="{FF2B5EF4-FFF2-40B4-BE49-F238E27FC236}">
                    <a16:creationId xmlns:a16="http://schemas.microsoft.com/office/drawing/2014/main" id="{BD888A59-93BC-43FE-B61B-C3A1B5E55C9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3" name="Rechthoek: afgeronde hoeken 142">
                <a:extLst>
                  <a:ext uri="{FF2B5EF4-FFF2-40B4-BE49-F238E27FC236}">
                    <a16:creationId xmlns:a16="http://schemas.microsoft.com/office/drawing/2014/main" id="{8559B062-A93E-4A6D-A6E4-CDDCBB89B0F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4" name="Rechte verbindingslijn 143">
                <a:extLst>
                  <a:ext uri="{FF2B5EF4-FFF2-40B4-BE49-F238E27FC236}">
                    <a16:creationId xmlns:a16="http://schemas.microsoft.com/office/drawing/2014/main" id="{AD1A5DA6-FA16-4B7A-B53C-38243721A39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Rechte verbindingslijn 144">
                <a:extLst>
                  <a:ext uri="{FF2B5EF4-FFF2-40B4-BE49-F238E27FC236}">
                    <a16:creationId xmlns:a16="http://schemas.microsoft.com/office/drawing/2014/main" id="{961CF2E0-F404-4D2D-B2F5-6E8D383DB10B}"/>
                  </a:ext>
                </a:extLst>
              </p:cNvPr>
              <p:cNvCxnSpPr>
                <a:cxnSpLocks/>
                <a:stCxn id="14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1" name="Ovaal 100">
              <a:extLst>
                <a:ext uri="{FF2B5EF4-FFF2-40B4-BE49-F238E27FC236}">
                  <a16:creationId xmlns:a16="http://schemas.microsoft.com/office/drawing/2014/main" id="{F738B8A3-B273-469F-BD07-FA7DA69BDCE6}"/>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2" name="Rechthoek 101">
              <a:extLst>
                <a:ext uri="{FF2B5EF4-FFF2-40B4-BE49-F238E27FC236}">
                  <a16:creationId xmlns:a16="http://schemas.microsoft.com/office/drawing/2014/main" id="{3EA70060-5322-42E5-B78B-DA49F7C8D161}"/>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3" name="Groep 102">
              <a:extLst>
                <a:ext uri="{FF2B5EF4-FFF2-40B4-BE49-F238E27FC236}">
                  <a16:creationId xmlns:a16="http://schemas.microsoft.com/office/drawing/2014/main" id="{34F0728A-62E2-427B-BA65-2216F893ACCA}"/>
                </a:ext>
              </a:extLst>
            </p:cNvPr>
            <p:cNvGrpSpPr/>
            <p:nvPr userDrawn="1"/>
          </p:nvGrpSpPr>
          <p:grpSpPr>
            <a:xfrm>
              <a:off x="12852713" y="2164285"/>
              <a:ext cx="825500" cy="209550"/>
              <a:chOff x="13504624" y="2482850"/>
              <a:chExt cx="825500" cy="209550"/>
            </a:xfrm>
          </p:grpSpPr>
          <p:sp>
            <p:nvSpPr>
              <p:cNvPr id="137" name="Rechthoek 136">
                <a:extLst>
                  <a:ext uri="{FF2B5EF4-FFF2-40B4-BE49-F238E27FC236}">
                    <a16:creationId xmlns:a16="http://schemas.microsoft.com/office/drawing/2014/main" id="{DAE2B44C-7948-4B63-9743-DFE118EF6D4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8" name="Rechte verbindingslijn 137">
                <a:extLst>
                  <a:ext uri="{FF2B5EF4-FFF2-40B4-BE49-F238E27FC236}">
                    <a16:creationId xmlns:a16="http://schemas.microsoft.com/office/drawing/2014/main" id="{D617081E-5B4A-4941-A4E6-3D199CA5064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9" name="Gelijkbenige driehoek 138">
                <a:extLst>
                  <a:ext uri="{FF2B5EF4-FFF2-40B4-BE49-F238E27FC236}">
                    <a16:creationId xmlns:a16="http://schemas.microsoft.com/office/drawing/2014/main" id="{96E72D57-7A3F-41F5-8820-F8BBFE57702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4" name="Ovaal 103">
              <a:extLst>
                <a:ext uri="{FF2B5EF4-FFF2-40B4-BE49-F238E27FC236}">
                  <a16:creationId xmlns:a16="http://schemas.microsoft.com/office/drawing/2014/main" id="{06F192D2-9521-4FD9-847B-8B9C5EC5737E}"/>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5" name="Rechthoek 104">
              <a:extLst>
                <a:ext uri="{FF2B5EF4-FFF2-40B4-BE49-F238E27FC236}">
                  <a16:creationId xmlns:a16="http://schemas.microsoft.com/office/drawing/2014/main" id="{9144290F-0BA3-41A1-8B10-BACB9A79B814}"/>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07" name="Ovaal 106">
              <a:extLst>
                <a:ext uri="{FF2B5EF4-FFF2-40B4-BE49-F238E27FC236}">
                  <a16:creationId xmlns:a16="http://schemas.microsoft.com/office/drawing/2014/main" id="{9006D75D-4415-4A3F-9404-4A7E7F7D46B2}"/>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8" name="Rechthoek 107">
              <a:extLst>
                <a:ext uri="{FF2B5EF4-FFF2-40B4-BE49-F238E27FC236}">
                  <a16:creationId xmlns:a16="http://schemas.microsoft.com/office/drawing/2014/main" id="{1DD54460-55A3-4162-878F-DDC001FC4BF7}"/>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109" name="Rechthoek 108">
              <a:extLst>
                <a:ext uri="{FF2B5EF4-FFF2-40B4-BE49-F238E27FC236}">
                  <a16:creationId xmlns:a16="http://schemas.microsoft.com/office/drawing/2014/main" id="{A32BB960-D5BA-4FB0-BA80-B1E2EAFD5080}"/>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110" name="Groep 109">
              <a:extLst>
                <a:ext uri="{FF2B5EF4-FFF2-40B4-BE49-F238E27FC236}">
                  <a16:creationId xmlns:a16="http://schemas.microsoft.com/office/drawing/2014/main" id="{6C6CAD42-1E25-4C99-AEE2-11D168B6F374}"/>
                </a:ext>
              </a:extLst>
            </p:cNvPr>
            <p:cNvGrpSpPr/>
            <p:nvPr userDrawn="1"/>
          </p:nvGrpSpPr>
          <p:grpSpPr>
            <a:xfrm>
              <a:off x="13678213" y="3399207"/>
              <a:ext cx="1222990" cy="563933"/>
              <a:chOff x="-2485819" y="3399207"/>
              <a:chExt cx="1222990" cy="563933"/>
            </a:xfrm>
          </p:grpSpPr>
          <p:sp>
            <p:nvSpPr>
              <p:cNvPr id="114" name="Rechthoek 113">
                <a:extLst>
                  <a:ext uri="{FF2B5EF4-FFF2-40B4-BE49-F238E27FC236}">
                    <a16:creationId xmlns:a16="http://schemas.microsoft.com/office/drawing/2014/main" id="{26822110-87BE-4E46-967B-120F829D4C9D}"/>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7DEDE5E0-5701-40AE-8A53-390AD277FEC8}"/>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16" name="Groep 115">
                <a:extLst>
                  <a:ext uri="{FF2B5EF4-FFF2-40B4-BE49-F238E27FC236}">
                    <a16:creationId xmlns:a16="http://schemas.microsoft.com/office/drawing/2014/main" id="{2B5261C3-DA63-4CF3-B597-584D8DE6EF24}"/>
                  </a:ext>
                </a:extLst>
              </p:cNvPr>
              <p:cNvGrpSpPr/>
              <p:nvPr userDrawn="1"/>
            </p:nvGrpSpPr>
            <p:grpSpPr>
              <a:xfrm>
                <a:off x="-2403869" y="3460544"/>
                <a:ext cx="155951" cy="131922"/>
                <a:chOff x="12968836" y="3354170"/>
                <a:chExt cx="404806" cy="342433"/>
              </a:xfrm>
            </p:grpSpPr>
            <p:sp>
              <p:nvSpPr>
                <p:cNvPr id="129" name="Rechthoek: afgeronde hoeken 128">
                  <a:extLst>
                    <a:ext uri="{FF2B5EF4-FFF2-40B4-BE49-F238E27FC236}">
                      <a16:creationId xmlns:a16="http://schemas.microsoft.com/office/drawing/2014/main" id="{40D72ED2-70EF-46B3-902C-7C71A3D26B8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0" name="Rechthoek 129">
                  <a:extLst>
                    <a:ext uri="{FF2B5EF4-FFF2-40B4-BE49-F238E27FC236}">
                      <a16:creationId xmlns:a16="http://schemas.microsoft.com/office/drawing/2014/main" id="{2846C8D5-5B23-4981-B952-760212E22AF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153DD125-26A0-4558-B749-EFA5AE4C957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2" name="Rechthoek 131">
                  <a:extLst>
                    <a:ext uri="{FF2B5EF4-FFF2-40B4-BE49-F238E27FC236}">
                      <a16:creationId xmlns:a16="http://schemas.microsoft.com/office/drawing/2014/main" id="{13188626-AF2C-4E5D-A3C9-16219A56DF7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D3265CFF-9651-4A39-A25E-D2D81A6CF05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D74DE2C1-601A-44D1-B68B-91762D70991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Groep 116">
                <a:extLst>
                  <a:ext uri="{FF2B5EF4-FFF2-40B4-BE49-F238E27FC236}">
                    <a16:creationId xmlns:a16="http://schemas.microsoft.com/office/drawing/2014/main" id="{6B08926A-EE22-4D5B-825D-28ACE7F53896}"/>
                  </a:ext>
                </a:extLst>
              </p:cNvPr>
              <p:cNvGrpSpPr/>
              <p:nvPr userDrawn="1"/>
            </p:nvGrpSpPr>
            <p:grpSpPr>
              <a:xfrm>
                <a:off x="-2423424" y="3690208"/>
                <a:ext cx="166739" cy="218963"/>
                <a:chOff x="12940828" y="3950597"/>
                <a:chExt cx="432813" cy="568367"/>
              </a:xfrm>
            </p:grpSpPr>
            <p:grpSp>
              <p:nvGrpSpPr>
                <p:cNvPr id="121" name="Groep 120">
                  <a:extLst>
                    <a:ext uri="{FF2B5EF4-FFF2-40B4-BE49-F238E27FC236}">
                      <a16:creationId xmlns:a16="http://schemas.microsoft.com/office/drawing/2014/main" id="{47881347-D600-4DFB-9F1C-11F9D4199E26}"/>
                    </a:ext>
                  </a:extLst>
                </p:cNvPr>
                <p:cNvGrpSpPr/>
                <p:nvPr userDrawn="1"/>
              </p:nvGrpSpPr>
              <p:grpSpPr>
                <a:xfrm>
                  <a:off x="13000382" y="4006891"/>
                  <a:ext cx="373259" cy="315747"/>
                  <a:chOff x="12968836" y="3354170"/>
                  <a:chExt cx="404806" cy="342433"/>
                </a:xfrm>
              </p:grpSpPr>
              <p:sp>
                <p:nvSpPr>
                  <p:cNvPr id="123" name="Rechthoek: afgeronde hoeken 122">
                    <a:extLst>
                      <a:ext uri="{FF2B5EF4-FFF2-40B4-BE49-F238E27FC236}">
                        <a16:creationId xmlns:a16="http://schemas.microsoft.com/office/drawing/2014/main" id="{6659821E-67C0-402E-8FA8-C0C79D89C85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74246E5E-E5B7-4F59-9F48-52DAD4A3A09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5" name="Rechthoek 124">
                    <a:extLst>
                      <a:ext uri="{FF2B5EF4-FFF2-40B4-BE49-F238E27FC236}">
                        <a16:creationId xmlns:a16="http://schemas.microsoft.com/office/drawing/2014/main" id="{56B694B6-B533-4BF6-98FD-F5A4BF9ED74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6" name="Rechthoek 125">
                    <a:extLst>
                      <a:ext uri="{FF2B5EF4-FFF2-40B4-BE49-F238E27FC236}">
                        <a16:creationId xmlns:a16="http://schemas.microsoft.com/office/drawing/2014/main" id="{35DBF258-0B73-43D7-A8E2-BEC2814C48C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7" name="Rechthoek 126">
                    <a:extLst>
                      <a:ext uri="{FF2B5EF4-FFF2-40B4-BE49-F238E27FC236}">
                        <a16:creationId xmlns:a16="http://schemas.microsoft.com/office/drawing/2014/main" id="{7B56E228-7159-4A5B-88F0-26E71E5432F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8" name="Rechthoek 127">
                    <a:extLst>
                      <a:ext uri="{FF2B5EF4-FFF2-40B4-BE49-F238E27FC236}">
                        <a16:creationId xmlns:a16="http://schemas.microsoft.com/office/drawing/2014/main" id="{2BE6C9CE-80AC-4EF9-BF8F-86C8A06DFC6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122" name="Boog 121">
                  <a:extLst>
                    <a:ext uri="{FF2B5EF4-FFF2-40B4-BE49-F238E27FC236}">
                      <a16:creationId xmlns:a16="http://schemas.microsoft.com/office/drawing/2014/main" id="{FC1FE560-56FF-4C5D-821F-3348E3282C8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18" name="Tekstvak 117">
                <a:extLst>
                  <a:ext uri="{FF2B5EF4-FFF2-40B4-BE49-F238E27FC236}">
                    <a16:creationId xmlns:a16="http://schemas.microsoft.com/office/drawing/2014/main" id="{31178AB7-FDCD-43D3-911A-5667AB328E4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119" name="Tekstvak 118">
                <a:extLst>
                  <a:ext uri="{FF2B5EF4-FFF2-40B4-BE49-F238E27FC236}">
                    <a16:creationId xmlns:a16="http://schemas.microsoft.com/office/drawing/2014/main" id="{F032E811-EC38-4118-BB67-E1F8FF77AF68}"/>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120" name="Vrije vorm: vorm 119">
                <a:extLst>
                  <a:ext uri="{FF2B5EF4-FFF2-40B4-BE49-F238E27FC236}">
                    <a16:creationId xmlns:a16="http://schemas.microsoft.com/office/drawing/2014/main" id="{5F8DED3B-FB66-45CD-8D8D-E9B5273CB76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111" name="Groep 110">
              <a:extLst>
                <a:ext uri="{FF2B5EF4-FFF2-40B4-BE49-F238E27FC236}">
                  <a16:creationId xmlns:a16="http://schemas.microsoft.com/office/drawing/2014/main" id="{132C6183-0E27-46A2-8E53-566E5F9099F8}"/>
                </a:ext>
              </a:extLst>
            </p:cNvPr>
            <p:cNvGrpSpPr/>
            <p:nvPr userDrawn="1"/>
          </p:nvGrpSpPr>
          <p:grpSpPr>
            <a:xfrm>
              <a:off x="12844617" y="4872994"/>
              <a:ext cx="2843058" cy="862695"/>
              <a:chOff x="12844617" y="4872994"/>
              <a:chExt cx="2843058" cy="862695"/>
            </a:xfrm>
          </p:grpSpPr>
          <p:pic>
            <p:nvPicPr>
              <p:cNvPr id="112" name="Afbeelding 111">
                <a:extLst>
                  <a:ext uri="{FF2B5EF4-FFF2-40B4-BE49-F238E27FC236}">
                    <a16:creationId xmlns:a16="http://schemas.microsoft.com/office/drawing/2014/main" id="{08E9AA30-6F19-4CF9-B58B-91F92B34B5DF}"/>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13" name="Afbeelding 112">
                <a:extLst>
                  <a:ext uri="{FF2B5EF4-FFF2-40B4-BE49-F238E27FC236}">
                    <a16:creationId xmlns:a16="http://schemas.microsoft.com/office/drawing/2014/main" id="{43B573DE-E228-4699-8404-A14EE233EF66}"/>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76" name="Tijdelijke aanduiding voor tekst 25">
            <a:extLst>
              <a:ext uri="{FF2B5EF4-FFF2-40B4-BE49-F238E27FC236}">
                <a16:creationId xmlns:a16="http://schemas.microsoft.com/office/drawing/2014/main" id="{C909175A-AC7F-4D5D-8BDC-0063782B3BAB}"/>
              </a:ext>
            </a:extLst>
          </p:cNvPr>
          <p:cNvSpPr>
            <a:spLocks noGrp="1"/>
          </p:cNvSpPr>
          <p:nvPr>
            <p:ph type="body" sz="quarter" idx="22" hasCustomPrompt="1"/>
          </p:nvPr>
        </p:nvSpPr>
        <p:spPr>
          <a:xfrm>
            <a:off x="771125" y="1537717"/>
            <a:ext cx="1019575" cy="737954"/>
          </a:xfrm>
        </p:spPr>
        <p:txBody>
          <a:bodyPr wrap="none" lIns="0" tIns="100800" anchor="b"/>
          <a:lstStyle>
            <a:lvl1pPr marL="0" indent="0">
              <a:buNone/>
              <a:defRPr sz="4600" b="1">
                <a:solidFill>
                  <a:schemeClr val="accent2"/>
                </a:solidFill>
                <a:latin typeface="+mj-lt"/>
              </a:defRPr>
            </a:lvl1pPr>
          </a:lstStyle>
          <a:p>
            <a:pPr lvl="0"/>
            <a:r>
              <a:rPr lang="nl-NL" dirty="0"/>
              <a:t>01</a:t>
            </a:r>
          </a:p>
        </p:txBody>
      </p:sp>
      <p:sp>
        <p:nvSpPr>
          <p:cNvPr id="16" name="Rechthoek 15">
            <a:extLst>
              <a:ext uri="{FF2B5EF4-FFF2-40B4-BE49-F238E27FC236}">
                <a16:creationId xmlns:a16="http://schemas.microsoft.com/office/drawing/2014/main" id="{A452A27C-D759-4EC3-BC74-5D9ECE803EB3}"/>
              </a:ext>
            </a:extLst>
          </p:cNvPr>
          <p:cNvSpPr/>
          <p:nvPr userDrawn="1"/>
        </p:nvSpPr>
        <p:spPr>
          <a:xfrm>
            <a:off x="9848714" y="5558971"/>
            <a:ext cx="2245598" cy="1074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93" name="Tijdelijke aanduiding voor tekst 25">
            <a:extLst>
              <a:ext uri="{FF2B5EF4-FFF2-40B4-BE49-F238E27FC236}">
                <a16:creationId xmlns:a16="http://schemas.microsoft.com/office/drawing/2014/main" id="{7E969E2D-B7B3-4D18-8BA4-FA18E1EE9988}"/>
              </a:ext>
            </a:extLst>
          </p:cNvPr>
          <p:cNvSpPr>
            <a:spLocks noGrp="1"/>
          </p:cNvSpPr>
          <p:nvPr>
            <p:ph type="body" sz="quarter" idx="36" hasCustomPrompt="1"/>
          </p:nvPr>
        </p:nvSpPr>
        <p:spPr>
          <a:xfrm>
            <a:off x="771124" y="3338286"/>
            <a:ext cx="6083243" cy="1993107"/>
          </a:xfrm>
        </p:spPr>
        <p:txBody>
          <a:bodyPr lIns="0" tIns="252000" bIns="36000" anchor="t"/>
          <a:lstStyle>
            <a:lvl1pPr marL="0" indent="0">
              <a:lnSpc>
                <a:spcPct val="100000"/>
              </a:lnSpc>
              <a:spcBef>
                <a:spcPts val="0"/>
              </a:spcBef>
              <a:spcAft>
                <a:spcPts val="0"/>
              </a:spcAft>
              <a:buNone/>
              <a:defRPr sz="1800" b="0">
                <a:solidFill>
                  <a:schemeClr val="accent2"/>
                </a:solidFill>
                <a:latin typeface="+mn-lt"/>
              </a:defRPr>
            </a:lvl1pPr>
          </a:lstStyle>
          <a:p>
            <a:pPr lvl="0"/>
            <a:r>
              <a:rPr lang="nl-NL" dirty="0"/>
              <a:t>Plaats hier extra informatie</a:t>
            </a:r>
          </a:p>
        </p:txBody>
      </p:sp>
    </p:spTree>
    <p:extLst>
      <p:ext uri="{BB962C8B-B14F-4D97-AF65-F5344CB8AC3E}">
        <p14:creationId xmlns:p14="http://schemas.microsoft.com/office/powerpoint/2010/main" val="4000497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OFDSTUK FOTO">
    <p:spTree>
      <p:nvGrpSpPr>
        <p:cNvPr id="1" name=""/>
        <p:cNvGrpSpPr/>
        <p:nvPr/>
      </p:nvGrpSpPr>
      <p:grpSpPr>
        <a:xfrm>
          <a:off x="0" y="0"/>
          <a:ext cx="0" cy="0"/>
          <a:chOff x="0" y="0"/>
          <a:chExt cx="0" cy="0"/>
        </a:xfrm>
      </p:grpSpPr>
      <p:sp>
        <p:nvSpPr>
          <p:cNvPr id="75" name="Tijdelijke aanduiding voor afbeelding 74">
            <a:extLst>
              <a:ext uri="{FF2B5EF4-FFF2-40B4-BE49-F238E27FC236}">
                <a16:creationId xmlns:a16="http://schemas.microsoft.com/office/drawing/2014/main" id="{81AA2FFB-FAF8-410F-8D79-A42B50A65E3D}"/>
              </a:ext>
            </a:extLst>
          </p:cNvPr>
          <p:cNvSpPr>
            <a:spLocks noGrp="1"/>
          </p:cNvSpPr>
          <p:nvPr>
            <p:ph type="pic" sz="quarter" idx="13" hasCustomPrompt="1"/>
          </p:nvPr>
        </p:nvSpPr>
        <p:spPr>
          <a:xfrm>
            <a:off x="1" y="0"/>
            <a:ext cx="12192000" cy="5317768"/>
          </a:xfrm>
          <a:prstGeom prst="rect">
            <a:avLst/>
          </a:prstGeom>
          <a:solidFill>
            <a:schemeClr val="tx1"/>
          </a:solidFill>
        </p:spPr>
        <p:txBody>
          <a:bodyPr wrap="square" lIns="360000" tIns="0" rIns="360000" bIns="0" anchor="ctr" anchorCtr="0">
            <a:noAutofit/>
          </a:bodyPr>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7" name="Tijdelijke aanduiding voor datum 6">
            <a:extLst>
              <a:ext uri="{FF2B5EF4-FFF2-40B4-BE49-F238E27FC236}">
                <a16:creationId xmlns:a16="http://schemas.microsoft.com/office/drawing/2014/main" id="{1DFF8E75-9EB0-400D-87BF-3B915A3058E8}"/>
              </a:ext>
            </a:extLst>
          </p:cNvPr>
          <p:cNvSpPr>
            <a:spLocks noGrp="1"/>
          </p:cNvSpPr>
          <p:nvPr>
            <p:ph type="dt" sz="half" idx="14"/>
          </p:nvPr>
        </p:nvSpPr>
        <p:spPr>
          <a:xfrm>
            <a:off x="9246568" y="6941737"/>
            <a:ext cx="2933400" cy="151790"/>
          </a:xfrm>
        </p:spPr>
        <p:txBody>
          <a:bodyPr/>
          <a:lstStyle/>
          <a:p>
            <a:endParaRPr lang="nl-NL" noProof="0" dirty="0"/>
          </a:p>
        </p:txBody>
      </p:sp>
      <p:sp>
        <p:nvSpPr>
          <p:cNvPr id="9" name="Tijdelijke aanduiding voor voettekst 8">
            <a:extLst>
              <a:ext uri="{FF2B5EF4-FFF2-40B4-BE49-F238E27FC236}">
                <a16:creationId xmlns:a16="http://schemas.microsoft.com/office/drawing/2014/main" id="{636AA93F-F205-46C8-8459-244F4B937F08}"/>
              </a:ext>
            </a:extLst>
          </p:cNvPr>
          <p:cNvSpPr>
            <a:spLocks noGrp="1"/>
          </p:cNvSpPr>
          <p:nvPr>
            <p:ph type="ftr" sz="quarter" idx="15"/>
          </p:nvPr>
        </p:nvSpPr>
        <p:spPr>
          <a:xfrm>
            <a:off x="1050131" y="6941737"/>
            <a:ext cx="3569676" cy="151790"/>
          </a:xfrm>
        </p:spPr>
        <p:txBody>
          <a:bodyPr/>
          <a:lstStyle>
            <a:lvl1pPr>
              <a:defRPr>
                <a:solidFill>
                  <a:schemeClr val="bg1"/>
                </a:solidFill>
              </a:defRPr>
            </a:lvl1pPr>
          </a:lstStyle>
          <a:p>
            <a:endParaRPr lang="nl-NL" dirty="0"/>
          </a:p>
        </p:txBody>
      </p:sp>
      <p:sp>
        <p:nvSpPr>
          <p:cNvPr id="10" name="Tijdelijke aanduiding voor dianummer 9">
            <a:extLst>
              <a:ext uri="{FF2B5EF4-FFF2-40B4-BE49-F238E27FC236}">
                <a16:creationId xmlns:a16="http://schemas.microsoft.com/office/drawing/2014/main" id="{06598582-2DE1-47EC-85B1-9D033A84EA2B}"/>
              </a:ext>
            </a:extLst>
          </p:cNvPr>
          <p:cNvSpPr>
            <a:spLocks noGrp="1"/>
          </p:cNvSpPr>
          <p:nvPr>
            <p:ph type="sldNum" sz="quarter" idx="16"/>
          </p:nvPr>
        </p:nvSpPr>
        <p:spPr>
          <a:xfrm>
            <a:off x="720000" y="6941737"/>
            <a:ext cx="239141" cy="539999"/>
          </a:xfrm>
          <a:solidFill>
            <a:schemeClr val="bg1"/>
          </a:solidFill>
        </p:spPr>
        <p:txBody>
          <a:bodyPr/>
          <a:lstStyle/>
          <a:p>
            <a:r>
              <a:rPr lang="nl-NL"/>
              <a:t>99</a:t>
            </a:r>
            <a:endParaRPr lang="nl-NL" dirty="0"/>
          </a:p>
        </p:txBody>
      </p:sp>
      <p:sp>
        <p:nvSpPr>
          <p:cNvPr id="8" name="Titel 7">
            <a:extLst>
              <a:ext uri="{FF2B5EF4-FFF2-40B4-BE49-F238E27FC236}">
                <a16:creationId xmlns:a16="http://schemas.microsoft.com/office/drawing/2014/main" id="{518C6378-7B0E-4365-B92C-93D31BF95BEF}"/>
              </a:ext>
            </a:extLst>
          </p:cNvPr>
          <p:cNvSpPr>
            <a:spLocks noGrp="1"/>
          </p:cNvSpPr>
          <p:nvPr>
            <p:ph type="title" hasCustomPrompt="1"/>
          </p:nvPr>
        </p:nvSpPr>
        <p:spPr>
          <a:xfrm>
            <a:off x="771125" y="5676900"/>
            <a:ext cx="8371816" cy="571500"/>
          </a:xfrm>
        </p:spPr>
        <p:txBody>
          <a:bodyPr tIns="0" anchor="t"/>
          <a:lstStyle>
            <a:lvl1pPr algn="l">
              <a:lnSpc>
                <a:spcPct val="75000"/>
              </a:lnSpc>
              <a:defRPr sz="4600" b="0">
                <a:solidFill>
                  <a:schemeClr val="tx1"/>
                </a:solidFill>
                <a:latin typeface="+mn-lt"/>
              </a:defRPr>
            </a:lvl1pPr>
          </a:lstStyle>
          <a:p>
            <a:r>
              <a:rPr lang="nl-NL" noProof="0" dirty="0"/>
              <a:t>Hoofdstuk titel</a:t>
            </a:r>
            <a:endParaRPr lang="en-GB" dirty="0"/>
          </a:p>
        </p:txBody>
      </p:sp>
      <p:sp>
        <p:nvSpPr>
          <p:cNvPr id="92" name="Rechthoek: afgeronde hoeken 91">
            <a:extLst>
              <a:ext uri="{FF2B5EF4-FFF2-40B4-BE49-F238E27FC236}">
                <a16:creationId xmlns:a16="http://schemas.microsoft.com/office/drawing/2014/main" id="{202F9A48-26A4-47E1-AE47-FC4B5E68B10A}"/>
              </a:ext>
            </a:extLst>
          </p:cNvPr>
          <p:cNvSpPr/>
          <p:nvPr userDrawn="1"/>
        </p:nvSpPr>
        <p:spPr>
          <a:xfrm>
            <a:off x="5292634" y="-507283"/>
            <a:ext cx="1606750"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algn="ctr"/>
            <a:r>
              <a:rPr lang="nl-NL" sz="2000" b="0" cap="all" baseline="0" noProof="0" dirty="0">
                <a:solidFill>
                  <a:schemeClr val="accent2"/>
                </a:solidFill>
                <a:latin typeface="+mj-lt"/>
              </a:rPr>
              <a:t>HOOFDSTUK</a:t>
            </a:r>
          </a:p>
        </p:txBody>
      </p:sp>
      <p:grpSp>
        <p:nvGrpSpPr>
          <p:cNvPr id="95" name="Groep 94">
            <a:extLst>
              <a:ext uri="{FF2B5EF4-FFF2-40B4-BE49-F238E27FC236}">
                <a16:creationId xmlns:a16="http://schemas.microsoft.com/office/drawing/2014/main" id="{BF85278C-859E-43F6-AB64-76E0DA83AE98}"/>
              </a:ext>
            </a:extLst>
          </p:cNvPr>
          <p:cNvGrpSpPr/>
          <p:nvPr userDrawn="1"/>
        </p:nvGrpSpPr>
        <p:grpSpPr>
          <a:xfrm>
            <a:off x="12377867" y="0"/>
            <a:ext cx="3593091" cy="6025208"/>
            <a:chOff x="12377867" y="0"/>
            <a:chExt cx="3593091" cy="6025208"/>
          </a:xfrm>
        </p:grpSpPr>
        <p:sp>
          <p:nvSpPr>
            <p:cNvPr id="97" name="Rechthoek 96">
              <a:extLst>
                <a:ext uri="{FF2B5EF4-FFF2-40B4-BE49-F238E27FC236}">
                  <a16:creationId xmlns:a16="http://schemas.microsoft.com/office/drawing/2014/main" id="{367CED64-6CB5-46BD-8FF8-1AC0C4417D02}"/>
                </a:ext>
              </a:extLst>
            </p:cNvPr>
            <p:cNvSpPr/>
            <p:nvPr userDrawn="1"/>
          </p:nvSpPr>
          <p:spPr>
            <a:xfrm>
              <a:off x="12377867"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a:t>
              </a:r>
              <a:r>
                <a:rPr lang="nl-NL" sz="1400" b="1" cap="all" baseline="0" noProof="0">
                  <a:solidFill>
                    <a:schemeClr val="accent1"/>
                  </a:solidFill>
                  <a:latin typeface="Calibri" panose="020F0502020204030204" pitchFamily="34" charset="0"/>
                  <a:cs typeface="Calibri" panose="020F0502020204030204" pitchFamily="34" charset="0"/>
                </a:rPr>
                <a:t>invoegen (en opmaken)</a:t>
              </a:r>
              <a:endParaRPr lang="nl-NL" sz="1400" b="1" cap="all" baseline="0" noProof="0" dirty="0">
                <a:solidFill>
                  <a:schemeClr val="accent1"/>
                </a:solidFill>
                <a:latin typeface="Calibri" panose="020F0502020204030204" pitchFamily="34" charset="0"/>
                <a:cs typeface="Calibri" panose="020F0502020204030204" pitchFamily="34" charset="0"/>
              </a:endParaRPr>
            </a:p>
          </p:txBody>
        </p:sp>
        <p:sp>
          <p:nvSpPr>
            <p:cNvPr id="98" name="Ovaal 97">
              <a:extLst>
                <a:ext uri="{FF2B5EF4-FFF2-40B4-BE49-F238E27FC236}">
                  <a16:creationId xmlns:a16="http://schemas.microsoft.com/office/drawing/2014/main" id="{ACC8EE44-C76F-49DC-A31C-F2D48E3AAA60}"/>
                </a:ext>
              </a:extLst>
            </p:cNvPr>
            <p:cNvSpPr/>
            <p:nvPr userDrawn="1"/>
          </p:nvSpPr>
          <p:spPr>
            <a:xfrm>
              <a:off x="12560445"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9" name="Rechthoek 98">
              <a:extLst>
                <a:ext uri="{FF2B5EF4-FFF2-40B4-BE49-F238E27FC236}">
                  <a16:creationId xmlns:a16="http://schemas.microsoft.com/office/drawing/2014/main" id="{E3385EE8-90E1-467F-9590-6CE903DF492A}"/>
                </a:ext>
              </a:extLst>
            </p:cNvPr>
            <p:cNvSpPr/>
            <p:nvPr userDrawn="1"/>
          </p:nvSpPr>
          <p:spPr>
            <a:xfrm>
              <a:off x="12844617"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99">
              <a:extLst>
                <a:ext uri="{FF2B5EF4-FFF2-40B4-BE49-F238E27FC236}">
                  <a16:creationId xmlns:a16="http://schemas.microsoft.com/office/drawing/2014/main" id="{487394C5-4309-4657-808C-77497BA7B3F2}"/>
                </a:ext>
              </a:extLst>
            </p:cNvPr>
            <p:cNvGrpSpPr/>
            <p:nvPr userDrawn="1"/>
          </p:nvGrpSpPr>
          <p:grpSpPr>
            <a:xfrm>
              <a:off x="12847853" y="1231351"/>
              <a:ext cx="294789" cy="318834"/>
              <a:chOff x="14466489" y="1001522"/>
              <a:chExt cx="290627" cy="314333"/>
            </a:xfrm>
          </p:grpSpPr>
          <p:sp>
            <p:nvSpPr>
              <p:cNvPr id="140" name="Rechthoek 139">
                <a:extLst>
                  <a:ext uri="{FF2B5EF4-FFF2-40B4-BE49-F238E27FC236}">
                    <a16:creationId xmlns:a16="http://schemas.microsoft.com/office/drawing/2014/main" id="{94A3E62A-5419-49CB-9903-257DDF7FC71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41" name="Ovaal 140">
                <a:extLst>
                  <a:ext uri="{FF2B5EF4-FFF2-40B4-BE49-F238E27FC236}">
                    <a16:creationId xmlns:a16="http://schemas.microsoft.com/office/drawing/2014/main" id="{BD418A81-F2C6-4331-85EA-12FB256B06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2" name="Vrije vorm: vorm 141">
                <a:extLst>
                  <a:ext uri="{FF2B5EF4-FFF2-40B4-BE49-F238E27FC236}">
                    <a16:creationId xmlns:a16="http://schemas.microsoft.com/office/drawing/2014/main" id="{BD888A59-93BC-43FE-B61B-C3A1B5E55C9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3" name="Rechthoek: afgeronde hoeken 142">
                <a:extLst>
                  <a:ext uri="{FF2B5EF4-FFF2-40B4-BE49-F238E27FC236}">
                    <a16:creationId xmlns:a16="http://schemas.microsoft.com/office/drawing/2014/main" id="{8559B062-A93E-4A6D-A6E4-CDDCBB89B0F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4" name="Rechte verbindingslijn 143">
                <a:extLst>
                  <a:ext uri="{FF2B5EF4-FFF2-40B4-BE49-F238E27FC236}">
                    <a16:creationId xmlns:a16="http://schemas.microsoft.com/office/drawing/2014/main" id="{AD1A5DA6-FA16-4B7A-B53C-38243721A39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Rechte verbindingslijn 144">
                <a:extLst>
                  <a:ext uri="{FF2B5EF4-FFF2-40B4-BE49-F238E27FC236}">
                    <a16:creationId xmlns:a16="http://schemas.microsoft.com/office/drawing/2014/main" id="{961CF2E0-F404-4D2D-B2F5-6E8D383DB10B}"/>
                  </a:ext>
                </a:extLst>
              </p:cNvPr>
              <p:cNvCxnSpPr>
                <a:cxnSpLocks/>
                <a:stCxn id="14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1" name="Ovaal 100">
              <a:extLst>
                <a:ext uri="{FF2B5EF4-FFF2-40B4-BE49-F238E27FC236}">
                  <a16:creationId xmlns:a16="http://schemas.microsoft.com/office/drawing/2014/main" id="{F738B8A3-B273-469F-BD07-FA7DA69BDCE6}"/>
                </a:ext>
              </a:extLst>
            </p:cNvPr>
            <p:cNvSpPr/>
            <p:nvPr userDrawn="1"/>
          </p:nvSpPr>
          <p:spPr>
            <a:xfrm>
              <a:off x="12560445"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2" name="Rechthoek 101">
              <a:extLst>
                <a:ext uri="{FF2B5EF4-FFF2-40B4-BE49-F238E27FC236}">
                  <a16:creationId xmlns:a16="http://schemas.microsoft.com/office/drawing/2014/main" id="{3EA70060-5322-42E5-B78B-DA49F7C8D161}"/>
                </a:ext>
              </a:extLst>
            </p:cNvPr>
            <p:cNvSpPr/>
            <p:nvPr userDrawn="1"/>
          </p:nvSpPr>
          <p:spPr>
            <a:xfrm>
              <a:off x="12844617"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3" name="Groep 102">
              <a:extLst>
                <a:ext uri="{FF2B5EF4-FFF2-40B4-BE49-F238E27FC236}">
                  <a16:creationId xmlns:a16="http://schemas.microsoft.com/office/drawing/2014/main" id="{34F0728A-62E2-427B-BA65-2216F893ACCA}"/>
                </a:ext>
              </a:extLst>
            </p:cNvPr>
            <p:cNvGrpSpPr/>
            <p:nvPr userDrawn="1"/>
          </p:nvGrpSpPr>
          <p:grpSpPr>
            <a:xfrm>
              <a:off x="12852713" y="2164285"/>
              <a:ext cx="825500" cy="209550"/>
              <a:chOff x="13504624" y="2482850"/>
              <a:chExt cx="825500" cy="209550"/>
            </a:xfrm>
          </p:grpSpPr>
          <p:sp>
            <p:nvSpPr>
              <p:cNvPr id="137" name="Rechthoek 136">
                <a:extLst>
                  <a:ext uri="{FF2B5EF4-FFF2-40B4-BE49-F238E27FC236}">
                    <a16:creationId xmlns:a16="http://schemas.microsoft.com/office/drawing/2014/main" id="{DAE2B44C-7948-4B63-9743-DFE118EF6D4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8" name="Rechte verbindingslijn 137">
                <a:extLst>
                  <a:ext uri="{FF2B5EF4-FFF2-40B4-BE49-F238E27FC236}">
                    <a16:creationId xmlns:a16="http://schemas.microsoft.com/office/drawing/2014/main" id="{D617081E-5B4A-4941-A4E6-3D199CA5064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9" name="Gelijkbenige driehoek 138">
                <a:extLst>
                  <a:ext uri="{FF2B5EF4-FFF2-40B4-BE49-F238E27FC236}">
                    <a16:creationId xmlns:a16="http://schemas.microsoft.com/office/drawing/2014/main" id="{96E72D57-7A3F-41F5-8820-F8BBFE57702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4" name="Ovaal 103">
              <a:extLst>
                <a:ext uri="{FF2B5EF4-FFF2-40B4-BE49-F238E27FC236}">
                  <a16:creationId xmlns:a16="http://schemas.microsoft.com/office/drawing/2014/main" id="{06F192D2-9521-4FD9-847B-8B9C5EC5737E}"/>
                </a:ext>
              </a:extLst>
            </p:cNvPr>
            <p:cNvSpPr/>
            <p:nvPr userDrawn="1"/>
          </p:nvSpPr>
          <p:spPr>
            <a:xfrm>
              <a:off x="12560445"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5" name="Rechthoek 104">
              <a:extLst>
                <a:ext uri="{FF2B5EF4-FFF2-40B4-BE49-F238E27FC236}">
                  <a16:creationId xmlns:a16="http://schemas.microsoft.com/office/drawing/2014/main" id="{9144290F-0BA3-41A1-8B10-BACB9A79B814}"/>
                </a:ext>
              </a:extLst>
            </p:cNvPr>
            <p:cNvSpPr/>
            <p:nvPr userDrawn="1"/>
          </p:nvSpPr>
          <p:spPr>
            <a:xfrm>
              <a:off x="128446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07" name="Ovaal 106">
              <a:extLst>
                <a:ext uri="{FF2B5EF4-FFF2-40B4-BE49-F238E27FC236}">
                  <a16:creationId xmlns:a16="http://schemas.microsoft.com/office/drawing/2014/main" id="{9006D75D-4415-4A3F-9404-4A7E7F7D46B2}"/>
                </a:ext>
              </a:extLst>
            </p:cNvPr>
            <p:cNvSpPr/>
            <p:nvPr userDrawn="1"/>
          </p:nvSpPr>
          <p:spPr>
            <a:xfrm>
              <a:off x="12560445"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8" name="Rechthoek 107">
              <a:extLst>
                <a:ext uri="{FF2B5EF4-FFF2-40B4-BE49-F238E27FC236}">
                  <a16:creationId xmlns:a16="http://schemas.microsoft.com/office/drawing/2014/main" id="{1DD54460-55A3-4162-878F-DDC001FC4BF7}"/>
                </a:ext>
              </a:extLst>
            </p:cNvPr>
            <p:cNvSpPr/>
            <p:nvPr userDrawn="1"/>
          </p:nvSpPr>
          <p:spPr>
            <a:xfrm>
              <a:off x="12844616" y="4145790"/>
              <a:ext cx="3058323"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Wil je de afbeelding voorzien van een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blauwe </a:t>
              </a:r>
              <a:r>
                <a:rPr kumimoji="0" lang="nl-NL" sz="1200" b="1"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overlay</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dan op de foto en selecteer boven in je lint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Doorzichtigheid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selecteer je gradatie van transparantie en blauw intensiteit.</a:t>
              </a:r>
            </a:p>
          </p:txBody>
        </p:sp>
        <p:sp>
          <p:nvSpPr>
            <p:cNvPr id="109" name="Rechthoek 108">
              <a:extLst>
                <a:ext uri="{FF2B5EF4-FFF2-40B4-BE49-F238E27FC236}">
                  <a16:creationId xmlns:a16="http://schemas.microsoft.com/office/drawing/2014/main" id="{A32BB960-D5BA-4FB0-BA80-B1E2EAFD5080}"/>
                </a:ext>
              </a:extLst>
            </p:cNvPr>
            <p:cNvSpPr/>
            <p:nvPr userDrawn="1"/>
          </p:nvSpPr>
          <p:spPr>
            <a:xfrm>
              <a:off x="1284719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dirty="0">
                <a:solidFill>
                  <a:srgbClr val="211F26"/>
                </a:solidFill>
                <a:latin typeface="Calibri" panose="020F0502020204030204" pitchFamily="34" charset="0"/>
                <a:cs typeface="Calibri" panose="020F0502020204030204" pitchFamily="34" charset="0"/>
              </a:endParaRPr>
            </a:p>
          </p:txBody>
        </p:sp>
        <p:grpSp>
          <p:nvGrpSpPr>
            <p:cNvPr id="110" name="Groep 109">
              <a:extLst>
                <a:ext uri="{FF2B5EF4-FFF2-40B4-BE49-F238E27FC236}">
                  <a16:creationId xmlns:a16="http://schemas.microsoft.com/office/drawing/2014/main" id="{6C6CAD42-1E25-4C99-AEE2-11D168B6F374}"/>
                </a:ext>
              </a:extLst>
            </p:cNvPr>
            <p:cNvGrpSpPr/>
            <p:nvPr userDrawn="1"/>
          </p:nvGrpSpPr>
          <p:grpSpPr>
            <a:xfrm>
              <a:off x="13678213" y="3399207"/>
              <a:ext cx="1222990" cy="563933"/>
              <a:chOff x="-2485819" y="3399207"/>
              <a:chExt cx="1222990" cy="563933"/>
            </a:xfrm>
          </p:grpSpPr>
          <p:sp>
            <p:nvSpPr>
              <p:cNvPr id="114" name="Rechthoek 113">
                <a:extLst>
                  <a:ext uri="{FF2B5EF4-FFF2-40B4-BE49-F238E27FC236}">
                    <a16:creationId xmlns:a16="http://schemas.microsoft.com/office/drawing/2014/main" id="{26822110-87BE-4E46-967B-120F829D4C9D}"/>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7DEDE5E0-5701-40AE-8A53-390AD277FEC8}"/>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16" name="Groep 115">
                <a:extLst>
                  <a:ext uri="{FF2B5EF4-FFF2-40B4-BE49-F238E27FC236}">
                    <a16:creationId xmlns:a16="http://schemas.microsoft.com/office/drawing/2014/main" id="{2B5261C3-DA63-4CF3-B597-584D8DE6EF24}"/>
                  </a:ext>
                </a:extLst>
              </p:cNvPr>
              <p:cNvGrpSpPr/>
              <p:nvPr userDrawn="1"/>
            </p:nvGrpSpPr>
            <p:grpSpPr>
              <a:xfrm>
                <a:off x="-2403869" y="3460544"/>
                <a:ext cx="155951" cy="131922"/>
                <a:chOff x="12968836" y="3354170"/>
                <a:chExt cx="404806" cy="342433"/>
              </a:xfrm>
            </p:grpSpPr>
            <p:sp>
              <p:nvSpPr>
                <p:cNvPr id="129" name="Rechthoek: afgeronde hoeken 128">
                  <a:extLst>
                    <a:ext uri="{FF2B5EF4-FFF2-40B4-BE49-F238E27FC236}">
                      <a16:creationId xmlns:a16="http://schemas.microsoft.com/office/drawing/2014/main" id="{40D72ED2-70EF-46B3-902C-7C71A3D26B8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0" name="Rechthoek 129">
                  <a:extLst>
                    <a:ext uri="{FF2B5EF4-FFF2-40B4-BE49-F238E27FC236}">
                      <a16:creationId xmlns:a16="http://schemas.microsoft.com/office/drawing/2014/main" id="{2846C8D5-5B23-4981-B952-760212E22AF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153DD125-26A0-4558-B749-EFA5AE4C957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2" name="Rechthoek 131">
                  <a:extLst>
                    <a:ext uri="{FF2B5EF4-FFF2-40B4-BE49-F238E27FC236}">
                      <a16:creationId xmlns:a16="http://schemas.microsoft.com/office/drawing/2014/main" id="{13188626-AF2C-4E5D-A3C9-16219A56DF7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D3265CFF-9651-4A39-A25E-D2D81A6CF05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D74DE2C1-601A-44D1-B68B-91762D70991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Groep 116">
                <a:extLst>
                  <a:ext uri="{FF2B5EF4-FFF2-40B4-BE49-F238E27FC236}">
                    <a16:creationId xmlns:a16="http://schemas.microsoft.com/office/drawing/2014/main" id="{6B08926A-EE22-4D5B-825D-28ACE7F53896}"/>
                  </a:ext>
                </a:extLst>
              </p:cNvPr>
              <p:cNvGrpSpPr/>
              <p:nvPr userDrawn="1"/>
            </p:nvGrpSpPr>
            <p:grpSpPr>
              <a:xfrm>
                <a:off x="-2423424" y="3690208"/>
                <a:ext cx="166739" cy="218963"/>
                <a:chOff x="12940828" y="3950597"/>
                <a:chExt cx="432813" cy="568367"/>
              </a:xfrm>
            </p:grpSpPr>
            <p:grpSp>
              <p:nvGrpSpPr>
                <p:cNvPr id="121" name="Groep 120">
                  <a:extLst>
                    <a:ext uri="{FF2B5EF4-FFF2-40B4-BE49-F238E27FC236}">
                      <a16:creationId xmlns:a16="http://schemas.microsoft.com/office/drawing/2014/main" id="{47881347-D600-4DFB-9F1C-11F9D4199E26}"/>
                    </a:ext>
                  </a:extLst>
                </p:cNvPr>
                <p:cNvGrpSpPr/>
                <p:nvPr userDrawn="1"/>
              </p:nvGrpSpPr>
              <p:grpSpPr>
                <a:xfrm>
                  <a:off x="13000382" y="4006891"/>
                  <a:ext cx="373259" cy="315747"/>
                  <a:chOff x="12968836" y="3354170"/>
                  <a:chExt cx="404806" cy="342433"/>
                </a:xfrm>
              </p:grpSpPr>
              <p:sp>
                <p:nvSpPr>
                  <p:cNvPr id="123" name="Rechthoek: afgeronde hoeken 122">
                    <a:extLst>
                      <a:ext uri="{FF2B5EF4-FFF2-40B4-BE49-F238E27FC236}">
                        <a16:creationId xmlns:a16="http://schemas.microsoft.com/office/drawing/2014/main" id="{6659821E-67C0-402E-8FA8-C0C79D89C85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74246E5E-E5B7-4F59-9F48-52DAD4A3A09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5" name="Rechthoek 124">
                    <a:extLst>
                      <a:ext uri="{FF2B5EF4-FFF2-40B4-BE49-F238E27FC236}">
                        <a16:creationId xmlns:a16="http://schemas.microsoft.com/office/drawing/2014/main" id="{56B694B6-B533-4BF6-98FD-F5A4BF9ED74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6" name="Rechthoek 125">
                    <a:extLst>
                      <a:ext uri="{FF2B5EF4-FFF2-40B4-BE49-F238E27FC236}">
                        <a16:creationId xmlns:a16="http://schemas.microsoft.com/office/drawing/2014/main" id="{35DBF258-0B73-43D7-A8E2-BEC2814C48C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7" name="Rechthoek 126">
                    <a:extLst>
                      <a:ext uri="{FF2B5EF4-FFF2-40B4-BE49-F238E27FC236}">
                        <a16:creationId xmlns:a16="http://schemas.microsoft.com/office/drawing/2014/main" id="{7B56E228-7159-4A5B-88F0-26E71E5432F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8" name="Rechthoek 127">
                    <a:extLst>
                      <a:ext uri="{FF2B5EF4-FFF2-40B4-BE49-F238E27FC236}">
                        <a16:creationId xmlns:a16="http://schemas.microsoft.com/office/drawing/2014/main" id="{2BE6C9CE-80AC-4EF9-BF8F-86C8A06DFC6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sp>
              <p:nvSpPr>
                <p:cNvPr id="122" name="Boog 121">
                  <a:extLst>
                    <a:ext uri="{FF2B5EF4-FFF2-40B4-BE49-F238E27FC236}">
                      <a16:creationId xmlns:a16="http://schemas.microsoft.com/office/drawing/2014/main" id="{FC1FE560-56FF-4C5D-821F-3348E3282C8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118" name="Tekstvak 117">
                <a:extLst>
                  <a:ext uri="{FF2B5EF4-FFF2-40B4-BE49-F238E27FC236}">
                    <a16:creationId xmlns:a16="http://schemas.microsoft.com/office/drawing/2014/main" id="{31178AB7-FDCD-43D3-911A-5667AB328E4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Indeling</a:t>
                </a:r>
              </a:p>
            </p:txBody>
          </p:sp>
          <p:sp>
            <p:nvSpPr>
              <p:cNvPr id="119" name="Tekstvak 118">
                <a:extLst>
                  <a:ext uri="{FF2B5EF4-FFF2-40B4-BE49-F238E27FC236}">
                    <a16:creationId xmlns:a16="http://schemas.microsoft.com/office/drawing/2014/main" id="{F032E811-EC38-4118-BB67-E1F8FF77AF68}"/>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Dia Herstellen</a:t>
                </a:r>
              </a:p>
            </p:txBody>
          </p:sp>
          <p:sp>
            <p:nvSpPr>
              <p:cNvPr id="120" name="Vrije vorm: vorm 119">
                <a:extLst>
                  <a:ext uri="{FF2B5EF4-FFF2-40B4-BE49-F238E27FC236}">
                    <a16:creationId xmlns:a16="http://schemas.microsoft.com/office/drawing/2014/main" id="{5F8DED3B-FB66-45CD-8D8D-E9B5273CB76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grpSp>
          <p:nvGrpSpPr>
            <p:cNvPr id="111" name="Groep 110">
              <a:extLst>
                <a:ext uri="{FF2B5EF4-FFF2-40B4-BE49-F238E27FC236}">
                  <a16:creationId xmlns:a16="http://schemas.microsoft.com/office/drawing/2014/main" id="{132C6183-0E27-46A2-8E53-566E5F9099F8}"/>
                </a:ext>
              </a:extLst>
            </p:cNvPr>
            <p:cNvGrpSpPr/>
            <p:nvPr userDrawn="1"/>
          </p:nvGrpSpPr>
          <p:grpSpPr>
            <a:xfrm>
              <a:off x="12844617" y="4872994"/>
              <a:ext cx="2843058" cy="862695"/>
              <a:chOff x="12844617" y="4872994"/>
              <a:chExt cx="2843058" cy="862695"/>
            </a:xfrm>
          </p:grpSpPr>
          <p:pic>
            <p:nvPicPr>
              <p:cNvPr id="112" name="Afbeelding 111">
                <a:extLst>
                  <a:ext uri="{FF2B5EF4-FFF2-40B4-BE49-F238E27FC236}">
                    <a16:creationId xmlns:a16="http://schemas.microsoft.com/office/drawing/2014/main" id="{08E9AA30-6F19-4CF9-B58B-91F92B34B5D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327" b="-1"/>
              <a:stretch/>
            </p:blipFill>
            <p:spPr>
              <a:xfrm>
                <a:off x="12844617" y="5194890"/>
                <a:ext cx="2843058" cy="540799"/>
              </a:xfrm>
              <a:prstGeom prst="rect">
                <a:avLst/>
              </a:prstGeom>
            </p:spPr>
          </p:pic>
          <p:pic>
            <p:nvPicPr>
              <p:cNvPr id="113" name="Afbeelding 112">
                <a:extLst>
                  <a:ext uri="{FF2B5EF4-FFF2-40B4-BE49-F238E27FC236}">
                    <a16:creationId xmlns:a16="http://schemas.microsoft.com/office/drawing/2014/main" id="{43B573DE-E228-4699-8404-A14EE233EF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393" b="56126"/>
              <a:stretch/>
            </p:blipFill>
            <p:spPr>
              <a:xfrm>
                <a:off x="12844617" y="4872994"/>
                <a:ext cx="399815" cy="322107"/>
              </a:xfrm>
              <a:prstGeom prst="rect">
                <a:avLst/>
              </a:prstGeom>
            </p:spPr>
          </p:pic>
        </p:grpSp>
      </p:grpSp>
      <p:sp>
        <p:nvSpPr>
          <p:cNvPr id="64" name="Tijdelijke aanduiding voor tekst 63">
            <a:extLst>
              <a:ext uri="{FF2B5EF4-FFF2-40B4-BE49-F238E27FC236}">
                <a16:creationId xmlns:a16="http://schemas.microsoft.com/office/drawing/2014/main" id="{C3030B39-9D2E-4B55-95E8-793AEE282B4A}"/>
              </a:ext>
            </a:extLst>
          </p:cNvPr>
          <p:cNvSpPr>
            <a:spLocks noGrp="1"/>
          </p:cNvSpPr>
          <p:nvPr>
            <p:ph type="body" sz="quarter" idx="54" hasCustomPrompt="1"/>
          </p:nvPr>
        </p:nvSpPr>
        <p:spPr>
          <a:xfrm>
            <a:off x="766603" y="4741767"/>
            <a:ext cx="576000" cy="576001"/>
          </a:xfrm>
          <a:custGeom>
            <a:avLst/>
            <a:gdLst>
              <a:gd name="connsiteX0" fmla="*/ 17418 w 576000"/>
              <a:gd name="connsiteY0" fmla="*/ 0 h 576001"/>
              <a:gd name="connsiteX1" fmla="*/ 558582 w 576000"/>
              <a:gd name="connsiteY1" fmla="*/ 0 h 576001"/>
              <a:gd name="connsiteX2" fmla="*/ 576000 w 576000"/>
              <a:gd name="connsiteY2" fmla="*/ 17418 h 576001"/>
              <a:gd name="connsiteX3" fmla="*/ 576000 w 576000"/>
              <a:gd name="connsiteY3" fmla="*/ 576001 h 576001"/>
              <a:gd name="connsiteX4" fmla="*/ 0 w 576000"/>
              <a:gd name="connsiteY4" fmla="*/ 576001 h 576001"/>
              <a:gd name="connsiteX5" fmla="*/ 0 w 576000"/>
              <a:gd name="connsiteY5" fmla="*/ 17418 h 576001"/>
              <a:gd name="connsiteX6" fmla="*/ 17418 w 576000"/>
              <a:gd name="connsiteY6" fmla="*/ 0 h 57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00" h="576001">
                <a:moveTo>
                  <a:pt x="17418" y="0"/>
                </a:moveTo>
                <a:lnTo>
                  <a:pt x="558582" y="0"/>
                </a:lnTo>
                <a:cubicBezTo>
                  <a:pt x="568202" y="0"/>
                  <a:pt x="576000" y="7798"/>
                  <a:pt x="576000" y="17418"/>
                </a:cubicBezTo>
                <a:lnTo>
                  <a:pt x="576000" y="576001"/>
                </a:lnTo>
                <a:lnTo>
                  <a:pt x="0" y="576001"/>
                </a:lnTo>
                <a:lnTo>
                  <a:pt x="0" y="17418"/>
                </a:lnTo>
                <a:cubicBezTo>
                  <a:pt x="0" y="7798"/>
                  <a:pt x="7798" y="0"/>
                  <a:pt x="17418" y="0"/>
                </a:cubicBezTo>
                <a:close/>
              </a:path>
            </a:pathLst>
          </a:custGeom>
          <a:solidFill>
            <a:schemeClr val="tx2"/>
          </a:solidFill>
        </p:spPr>
        <p:txBody>
          <a:bodyPr wrap="square" lIns="36000" tIns="36000" rIns="36000" anchor="ctr">
            <a:noAutofit/>
          </a:bodyPr>
          <a:lstStyle>
            <a:lvl1pPr marL="0" indent="0" algn="ctr">
              <a:buNone/>
              <a:defRPr sz="2400" b="1">
                <a:solidFill>
                  <a:schemeClr val="tx1"/>
                </a:solidFill>
                <a:latin typeface="+mj-lt"/>
              </a:defRPr>
            </a:lvl1pPr>
          </a:lstStyle>
          <a:p>
            <a:pPr lvl="0"/>
            <a:r>
              <a:rPr lang="nl-NL" dirty="0"/>
              <a:t>01</a:t>
            </a:r>
          </a:p>
        </p:txBody>
      </p:sp>
    </p:spTree>
    <p:extLst>
      <p:ext uri="{BB962C8B-B14F-4D97-AF65-F5344CB8AC3E}">
        <p14:creationId xmlns:p14="http://schemas.microsoft.com/office/powerpoint/2010/main" val="3910105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98" name="Rechthoek 197">
            <a:extLst>
              <a:ext uri="{FF2B5EF4-FFF2-40B4-BE49-F238E27FC236}">
                <a16:creationId xmlns:a16="http://schemas.microsoft.com/office/drawing/2014/main" id="{6ED88110-B3AF-4C98-85DD-9E067E74E19F}"/>
              </a:ext>
            </a:extLst>
          </p:cNvPr>
          <p:cNvSpPr/>
          <p:nvPr userDrawn="1"/>
        </p:nvSpPr>
        <p:spPr>
          <a:xfrm>
            <a:off x="0" y="0"/>
            <a:ext cx="12192000" cy="6857998"/>
          </a:xfrm>
          <a:prstGeom prst="rect">
            <a:avLst/>
          </a:prstGeom>
          <a:solidFill>
            <a:srgbClr val="F0F4F9"/>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 name="Rechthoek: afgeronde hoeken 20">
            <a:extLst>
              <a:ext uri="{FF2B5EF4-FFF2-40B4-BE49-F238E27FC236}">
                <a16:creationId xmlns:a16="http://schemas.microsoft.com/office/drawing/2014/main" id="{8778B65F-BF88-4C17-8B7E-1110F69AEE26}"/>
              </a:ext>
            </a:extLst>
          </p:cNvPr>
          <p:cNvSpPr/>
          <p:nvPr userDrawn="1"/>
        </p:nvSpPr>
        <p:spPr>
          <a:xfrm>
            <a:off x="5413435" y="-507282"/>
            <a:ext cx="1365146" cy="3804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44000" tIns="36000" rIns="144000" bIns="36000" numCol="1" spcCol="0" rtlCol="0" fromWordArt="0" anchor="ctr" anchorCtr="0" forceAA="0" compatLnSpc="1">
            <a:prstTxWarp prst="textNoShape">
              <a:avLst/>
            </a:prstTxWarp>
            <a:spAutoFit/>
          </a:bodyPr>
          <a:lstStyle/>
          <a:p>
            <a:pPr lvl="0" algn="ctr"/>
            <a:r>
              <a:rPr lang="nl-NL" sz="2000" b="0" cap="all" baseline="0" noProof="0" dirty="0">
                <a:solidFill>
                  <a:schemeClr val="accent2"/>
                </a:solidFill>
                <a:latin typeface="+mj-lt"/>
              </a:rPr>
              <a:t>3 BULLETS</a:t>
            </a:r>
          </a:p>
        </p:txBody>
      </p:sp>
      <p:sp>
        <p:nvSpPr>
          <p:cNvPr id="12" name="Tijdelijke aanduiding voor datum 11">
            <a:extLst>
              <a:ext uri="{FF2B5EF4-FFF2-40B4-BE49-F238E27FC236}">
                <a16:creationId xmlns:a16="http://schemas.microsoft.com/office/drawing/2014/main" id="{77016F86-8582-40C9-A009-5E5198FD637D}"/>
              </a:ext>
            </a:extLst>
          </p:cNvPr>
          <p:cNvSpPr>
            <a:spLocks noGrp="1"/>
          </p:cNvSpPr>
          <p:nvPr>
            <p:ph type="dt" sz="half" idx="16"/>
          </p:nvPr>
        </p:nvSpPr>
        <p:spPr/>
        <p:txBody>
          <a:bodyPr/>
          <a:lstStyle/>
          <a:p>
            <a:endParaRPr lang="nl-NL" noProof="0" dirty="0"/>
          </a:p>
        </p:txBody>
      </p:sp>
      <p:sp>
        <p:nvSpPr>
          <p:cNvPr id="14" name="Tijdelijke aanduiding voor voettekst 13">
            <a:extLst>
              <a:ext uri="{FF2B5EF4-FFF2-40B4-BE49-F238E27FC236}">
                <a16:creationId xmlns:a16="http://schemas.microsoft.com/office/drawing/2014/main" id="{7A910431-D7AD-4DC2-9A93-2F979EC620F5}"/>
              </a:ext>
            </a:extLst>
          </p:cNvPr>
          <p:cNvSpPr>
            <a:spLocks noGrp="1"/>
          </p:cNvSpPr>
          <p:nvPr>
            <p:ph type="ftr" sz="quarter" idx="17"/>
          </p:nvPr>
        </p:nvSpPr>
        <p:spPr>
          <a:xfrm>
            <a:off x="1050130" y="6346209"/>
            <a:ext cx="6716967" cy="151790"/>
          </a:xfrm>
        </p:spPr>
        <p:txBody>
          <a:bodyPr/>
          <a:lstStyle/>
          <a:p>
            <a:endParaRPr lang="nl-NL" noProof="0" dirty="0"/>
          </a:p>
        </p:txBody>
      </p:sp>
      <p:sp>
        <p:nvSpPr>
          <p:cNvPr id="15" name="Tijdelijke aanduiding voor dianummer 14">
            <a:extLst>
              <a:ext uri="{FF2B5EF4-FFF2-40B4-BE49-F238E27FC236}">
                <a16:creationId xmlns:a16="http://schemas.microsoft.com/office/drawing/2014/main" id="{A5554D2B-C197-4D2C-938B-A809049434FE}"/>
              </a:ext>
            </a:extLst>
          </p:cNvPr>
          <p:cNvSpPr>
            <a:spLocks noGrp="1"/>
          </p:cNvSpPr>
          <p:nvPr>
            <p:ph type="sldNum" sz="quarter" idx="18"/>
          </p:nvPr>
        </p:nvSpPr>
        <p:spPr/>
        <p:txBody>
          <a:bodyPr/>
          <a:lstStyle/>
          <a:p>
            <a:r>
              <a:rPr lang="nl-NL" dirty="0"/>
              <a:t>99</a:t>
            </a:r>
          </a:p>
        </p:txBody>
      </p:sp>
      <p:sp>
        <p:nvSpPr>
          <p:cNvPr id="7" name="Titel 12">
            <a:extLst>
              <a:ext uri="{FF2B5EF4-FFF2-40B4-BE49-F238E27FC236}">
                <a16:creationId xmlns:a16="http://schemas.microsoft.com/office/drawing/2014/main" id="{626B9291-AF42-45A3-BC1D-D3B9C9A3E68E}"/>
              </a:ext>
            </a:extLst>
          </p:cNvPr>
          <p:cNvSpPr>
            <a:spLocks noGrp="1"/>
          </p:cNvSpPr>
          <p:nvPr>
            <p:ph type="title" hasCustomPrompt="1"/>
          </p:nvPr>
        </p:nvSpPr>
        <p:spPr>
          <a:xfrm>
            <a:off x="766603" y="759932"/>
            <a:ext cx="10661356" cy="471420"/>
          </a:xfrm>
        </p:spPr>
        <p:txBody>
          <a:bodyPr tIns="0" anchor="t"/>
          <a:lstStyle>
            <a:lvl1pPr>
              <a:lnSpc>
                <a:spcPct val="80000"/>
              </a:lnSpc>
              <a:defRPr sz="3500"/>
            </a:lvl1pPr>
          </a:lstStyle>
          <a:p>
            <a:r>
              <a:rPr lang="nl-NL" noProof="0" dirty="0"/>
              <a:t>Plaats titel hier</a:t>
            </a:r>
            <a:endParaRPr lang="nl-NL" dirty="0"/>
          </a:p>
        </p:txBody>
      </p:sp>
      <p:sp>
        <p:nvSpPr>
          <p:cNvPr id="175" name="Tijdelijke aanduiding voor afbeelding 16">
            <a:extLst>
              <a:ext uri="{FF2B5EF4-FFF2-40B4-BE49-F238E27FC236}">
                <a16:creationId xmlns:a16="http://schemas.microsoft.com/office/drawing/2014/main" id="{6CED63BA-561A-4E00-BDF8-62EC9D341DC6}"/>
              </a:ext>
            </a:extLst>
          </p:cNvPr>
          <p:cNvSpPr>
            <a:spLocks noGrp="1"/>
          </p:cNvSpPr>
          <p:nvPr>
            <p:ph type="pic" sz="quarter" idx="13" hasCustomPrompt="1"/>
          </p:nvPr>
        </p:nvSpPr>
        <p:spPr>
          <a:xfrm>
            <a:off x="766603" y="1520114"/>
            <a:ext cx="3043884" cy="3073009"/>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92" name="Tijdelijke aanduiding voor afbeelding 16">
            <a:extLst>
              <a:ext uri="{FF2B5EF4-FFF2-40B4-BE49-F238E27FC236}">
                <a16:creationId xmlns:a16="http://schemas.microsoft.com/office/drawing/2014/main" id="{0E77C40A-A57C-4EA9-9784-3E7EC04B968B}"/>
              </a:ext>
            </a:extLst>
          </p:cNvPr>
          <p:cNvSpPr>
            <a:spLocks noGrp="1"/>
          </p:cNvSpPr>
          <p:nvPr>
            <p:ph type="pic" sz="quarter" idx="22" hasCustomPrompt="1"/>
          </p:nvPr>
        </p:nvSpPr>
        <p:spPr>
          <a:xfrm>
            <a:off x="4580734" y="1520114"/>
            <a:ext cx="3043884" cy="3073009"/>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95" name="Tijdelijke aanduiding voor afbeelding 16">
            <a:extLst>
              <a:ext uri="{FF2B5EF4-FFF2-40B4-BE49-F238E27FC236}">
                <a16:creationId xmlns:a16="http://schemas.microsoft.com/office/drawing/2014/main" id="{EBD6214A-8064-4D8E-96BF-CB5AD6965D63}"/>
              </a:ext>
            </a:extLst>
          </p:cNvPr>
          <p:cNvSpPr>
            <a:spLocks noGrp="1"/>
          </p:cNvSpPr>
          <p:nvPr>
            <p:ph type="pic" sz="quarter" idx="25" hasCustomPrompt="1"/>
          </p:nvPr>
        </p:nvSpPr>
        <p:spPr>
          <a:xfrm>
            <a:off x="8390734" y="1520114"/>
            <a:ext cx="3043884" cy="3073009"/>
          </a:xfrm>
          <a:prstGeom prst="roundRect">
            <a:avLst>
              <a:gd name="adj" fmla="val 0"/>
            </a:avLst>
          </a:prstGeom>
          <a:solidFill>
            <a:schemeClr val="accent2"/>
          </a:solidFill>
        </p:spPr>
        <p:txBody>
          <a:bodyPr lIns="360000" tIns="0" rIns="360000" bIns="0" anchor="ctr" anchorCtr="0"/>
          <a:lstStyle>
            <a:lvl1pPr marL="0" indent="0" algn="ctr">
              <a:spcBef>
                <a:spcPts val="0"/>
              </a:spcBef>
              <a:spcAft>
                <a:spcPts val="0"/>
              </a:spcAft>
              <a:buNone/>
              <a:defRPr sz="1200" i="1">
                <a:solidFill>
                  <a:schemeClr val="bg1"/>
                </a:solidFill>
              </a:defRPr>
            </a:lvl1pPr>
          </a:lstStyle>
          <a:p>
            <a:r>
              <a:rPr lang="nl-NL" dirty="0"/>
              <a:t>Klik op onderstaand pictogram </a:t>
            </a:r>
            <a:br>
              <a:rPr lang="nl-NL" dirty="0"/>
            </a:br>
            <a:r>
              <a:rPr lang="nl-NL" dirty="0"/>
              <a:t>om een afbeelding in te voegen.</a:t>
            </a:r>
            <a:br>
              <a:rPr lang="nl-NL" dirty="0"/>
            </a:br>
            <a:r>
              <a:rPr lang="nl-NL" dirty="0"/>
              <a:t/>
            </a:r>
            <a:br>
              <a:rPr lang="nl-NL" dirty="0"/>
            </a:br>
            <a:r>
              <a:rPr lang="nl-NL" dirty="0"/>
              <a:t/>
            </a:r>
            <a:br>
              <a:rPr lang="nl-NL" dirty="0"/>
            </a:br>
            <a:r>
              <a:rPr lang="nl-NL" dirty="0"/>
              <a:t/>
            </a:r>
            <a:br>
              <a:rPr lang="nl-NL" dirty="0"/>
            </a:br>
            <a:r>
              <a:rPr lang="nl-NL" dirty="0"/>
              <a:t>Hulp nodig? Kijk aan de zijkanten van </a:t>
            </a:r>
            <a:br>
              <a:rPr lang="nl-NL" dirty="0"/>
            </a:br>
            <a:r>
              <a:rPr lang="nl-NL" dirty="0"/>
              <a:t>de slides voor additionele instructies.</a:t>
            </a:r>
          </a:p>
        </p:txBody>
      </p:sp>
      <p:sp>
        <p:nvSpPr>
          <p:cNvPr id="19" name="Tijdelijke aanduiding voor tekst 128">
            <a:extLst>
              <a:ext uri="{FF2B5EF4-FFF2-40B4-BE49-F238E27FC236}">
                <a16:creationId xmlns:a16="http://schemas.microsoft.com/office/drawing/2014/main" id="{6EBBB571-DE7C-49B5-8E4E-5EB916ED8EDB}"/>
              </a:ext>
            </a:extLst>
          </p:cNvPr>
          <p:cNvSpPr>
            <a:spLocks noGrp="1"/>
          </p:cNvSpPr>
          <p:nvPr>
            <p:ph type="body" sz="quarter" idx="51" hasCustomPrompt="1"/>
          </p:nvPr>
        </p:nvSpPr>
        <p:spPr>
          <a:xfrm>
            <a:off x="766604" y="4556970"/>
            <a:ext cx="3040488" cy="1522908"/>
          </a:xfrm>
          <a:prstGeom prst="roundRect">
            <a:avLst>
              <a:gd name="adj" fmla="val 1243"/>
            </a:avLst>
          </a:prstGeom>
          <a:solidFill>
            <a:schemeClr val="tx2"/>
          </a:solidFill>
          <a:effectLst/>
        </p:spPr>
        <p:txBody>
          <a:bodyPr wrap="square" lIns="144000" tIns="108000" rIns="108000" bIns="108000" anchor="ctr">
            <a:noAutofit/>
          </a:bodyPr>
          <a:lstStyle>
            <a:lvl1pPr marL="0" indent="0" algn="l">
              <a:buNone/>
              <a:defRPr lang="nl-NL" sz="1600" b="0" i="0" kern="1200" dirty="0">
                <a:solidFill>
                  <a:schemeClr val="tx1"/>
                </a:solidFill>
                <a:latin typeface="+mn-lt"/>
                <a:ea typeface="+mj-ea"/>
                <a:cs typeface="+mj-cs"/>
              </a:defRPr>
            </a:lvl1pPr>
          </a:lstStyle>
          <a:p>
            <a:pPr marL="0" marR="0" lvl="0" indent="0" algn="l" defTabSz="914400" rtl="0" eaLnBrk="1" fontAlgn="auto" latinLnBrk="0" hangingPunct="1">
              <a:lnSpc>
                <a:spcPct val="90000"/>
              </a:lnSpc>
              <a:spcBef>
                <a:spcPts val="400"/>
              </a:spcBef>
              <a:spcAft>
                <a:spcPts val="400"/>
              </a:spcAft>
              <a:buClr>
                <a:schemeClr val="accent2"/>
              </a:buClr>
              <a:buSzTx/>
              <a:buFont typeface="Arial" panose="020B0604020202020204" pitchFamily="34" charset="0"/>
              <a:buNone/>
              <a:tabLst/>
              <a:defRPr/>
            </a:pPr>
            <a:r>
              <a:rPr lang="nl-NL" noProof="0" dirty="0"/>
              <a:t>Plaats hier je quote, teksten of samenvattingstekst </a:t>
            </a:r>
            <a:r>
              <a:rPr lang="nl-NL" noProof="0" dirty="0" err="1"/>
              <a:t>lorem</a:t>
            </a:r>
            <a:r>
              <a:rPr lang="nl-NL" noProof="0" dirty="0"/>
              <a:t> </a:t>
            </a:r>
            <a:r>
              <a:rPr lang="nl-NL" noProof="0" dirty="0" err="1"/>
              <a:t>ipsum</a:t>
            </a:r>
            <a:r>
              <a:rPr lang="nl-NL" noProof="0" dirty="0"/>
              <a:t> </a:t>
            </a:r>
            <a:r>
              <a:rPr lang="nl-NL" noProof="0" dirty="0" err="1"/>
              <a:t>dolor</a:t>
            </a:r>
            <a:r>
              <a:rPr lang="nl-NL" noProof="0" dirty="0"/>
              <a:t> </a:t>
            </a:r>
            <a:r>
              <a:rPr lang="nl-NL" noProof="0" dirty="0" err="1"/>
              <a:t>sit</a:t>
            </a:r>
            <a:r>
              <a:rPr lang="nl-NL" noProof="0" dirty="0"/>
              <a:t> </a:t>
            </a:r>
            <a:r>
              <a:rPr lang="nl-NL" noProof="0" dirty="0" err="1"/>
              <a:t>amete</a:t>
            </a:r>
            <a:r>
              <a:rPr lang="nl-NL" noProof="0" dirty="0"/>
              <a:t>, </a:t>
            </a:r>
            <a:r>
              <a:rPr lang="nl-NL" noProof="0" dirty="0" err="1"/>
              <a:t>consectetuester</a:t>
            </a:r>
            <a:r>
              <a:rPr lang="nl-NL" noProof="0" dirty="0"/>
              <a:t> </a:t>
            </a:r>
            <a:r>
              <a:rPr lang="nl-NL" noProof="0" dirty="0" err="1"/>
              <a:t>adipiscing</a:t>
            </a:r>
            <a:r>
              <a:rPr lang="nl-NL" noProof="0" dirty="0"/>
              <a:t> </a:t>
            </a:r>
            <a:r>
              <a:rPr lang="nl-NL" noProof="0" dirty="0" err="1"/>
              <a:t>elitsa</a:t>
            </a:r>
            <a:r>
              <a:rPr lang="nl-NL" noProof="0" dirty="0"/>
              <a:t>. </a:t>
            </a:r>
            <a:r>
              <a:rPr lang="nl-NL" noProof="0" dirty="0" err="1"/>
              <a:t>Maecenas</a:t>
            </a:r>
            <a:r>
              <a:rPr lang="nl-NL" noProof="0" dirty="0"/>
              <a:t> por </a:t>
            </a:r>
            <a:r>
              <a:rPr lang="nl-NL" noProof="0" dirty="0" err="1"/>
              <a:t>conguest</a:t>
            </a:r>
            <a:r>
              <a:rPr lang="nl-NL" noProof="0" dirty="0"/>
              <a:t> massa </a:t>
            </a:r>
            <a:r>
              <a:rPr lang="nl-NL" noProof="0" dirty="0" err="1"/>
              <a:t>lorem</a:t>
            </a:r>
            <a:r>
              <a:rPr lang="nl-NL" noProof="0" dirty="0"/>
              <a:t> </a:t>
            </a:r>
            <a:r>
              <a:rPr lang="nl-NL" noProof="0" dirty="0" err="1"/>
              <a:t>ipsum</a:t>
            </a:r>
            <a:r>
              <a:rPr lang="nl-NL" noProof="0" dirty="0"/>
              <a:t>.</a:t>
            </a:r>
            <a:endParaRPr lang="nl-NL" dirty="0"/>
          </a:p>
        </p:txBody>
      </p:sp>
      <p:grpSp>
        <p:nvGrpSpPr>
          <p:cNvPr id="23" name="GRID" hidden="1">
            <a:extLst>
              <a:ext uri="{FF2B5EF4-FFF2-40B4-BE49-F238E27FC236}">
                <a16:creationId xmlns:a16="http://schemas.microsoft.com/office/drawing/2014/main" id="{D8C10629-EA08-4F73-9DBA-5888DE095227}"/>
              </a:ext>
            </a:extLst>
          </p:cNvPr>
          <p:cNvGrpSpPr/>
          <p:nvPr userDrawn="1"/>
        </p:nvGrpSpPr>
        <p:grpSpPr>
          <a:xfrm>
            <a:off x="1" y="-17614"/>
            <a:ext cx="12191999" cy="6875614"/>
            <a:chOff x="1" y="-17614"/>
            <a:chExt cx="12390900" cy="6875614"/>
          </a:xfrm>
        </p:grpSpPr>
        <p:grpSp>
          <p:nvGrpSpPr>
            <p:cNvPr id="24" name="Groep 23">
              <a:extLst>
                <a:ext uri="{FF2B5EF4-FFF2-40B4-BE49-F238E27FC236}">
                  <a16:creationId xmlns:a16="http://schemas.microsoft.com/office/drawing/2014/main" id="{7917E3DF-CEB7-40C0-8B4A-7D4B7959870D}"/>
                </a:ext>
              </a:extLst>
            </p:cNvPr>
            <p:cNvGrpSpPr/>
            <p:nvPr userDrawn="1"/>
          </p:nvGrpSpPr>
          <p:grpSpPr>
            <a:xfrm>
              <a:off x="1" y="-17614"/>
              <a:ext cx="6193300" cy="6875614"/>
              <a:chOff x="1" y="-17614"/>
              <a:chExt cx="6193300" cy="6875614"/>
            </a:xfrm>
          </p:grpSpPr>
          <p:grpSp>
            <p:nvGrpSpPr>
              <p:cNvPr id="106" name="Groep 105">
                <a:extLst>
                  <a:ext uri="{FF2B5EF4-FFF2-40B4-BE49-F238E27FC236}">
                    <a16:creationId xmlns:a16="http://schemas.microsoft.com/office/drawing/2014/main" id="{043478F1-9182-404C-820B-3E45E1F093CF}"/>
                  </a:ext>
                </a:extLst>
              </p:cNvPr>
              <p:cNvGrpSpPr/>
              <p:nvPr userDrawn="1"/>
            </p:nvGrpSpPr>
            <p:grpSpPr>
              <a:xfrm>
                <a:off x="1" y="-17614"/>
                <a:ext cx="770400" cy="6875614"/>
                <a:chOff x="-852753" y="-17614"/>
                <a:chExt cx="744048" cy="6646293"/>
              </a:xfrm>
            </p:grpSpPr>
            <p:sp>
              <p:nvSpPr>
                <p:cNvPr id="179" name="Rechthoek 178">
                  <a:extLst>
                    <a:ext uri="{FF2B5EF4-FFF2-40B4-BE49-F238E27FC236}">
                      <a16:creationId xmlns:a16="http://schemas.microsoft.com/office/drawing/2014/main" id="{0E138FA7-8947-44BD-B926-10F7EA33874B}"/>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0" name="Rechthoek 179">
                  <a:extLst>
                    <a:ext uri="{FF2B5EF4-FFF2-40B4-BE49-F238E27FC236}">
                      <a16:creationId xmlns:a16="http://schemas.microsoft.com/office/drawing/2014/main" id="{7ED5BC5C-6E82-4B17-8342-4C62EDE0D012}"/>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1" name="Rechthoek 180">
                  <a:extLst>
                    <a:ext uri="{FF2B5EF4-FFF2-40B4-BE49-F238E27FC236}">
                      <a16:creationId xmlns:a16="http://schemas.microsoft.com/office/drawing/2014/main" id="{E50C5282-E596-40A8-AA32-3448E7F4A00F}"/>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2" name="Rechthoek 181">
                  <a:extLst>
                    <a:ext uri="{FF2B5EF4-FFF2-40B4-BE49-F238E27FC236}">
                      <a16:creationId xmlns:a16="http://schemas.microsoft.com/office/drawing/2014/main" id="{995AA16B-E045-4248-A100-A2C9F62DB1DA}"/>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3" name="Rechthoek 182">
                  <a:extLst>
                    <a:ext uri="{FF2B5EF4-FFF2-40B4-BE49-F238E27FC236}">
                      <a16:creationId xmlns:a16="http://schemas.microsoft.com/office/drawing/2014/main" id="{2F5D86D9-5AC3-4674-960E-AD91A5E28B7C}"/>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4" name="Rechthoek 183">
                  <a:extLst>
                    <a:ext uri="{FF2B5EF4-FFF2-40B4-BE49-F238E27FC236}">
                      <a16:creationId xmlns:a16="http://schemas.microsoft.com/office/drawing/2014/main" id="{3E871CA3-3BDE-4E68-8973-904ADA2103A4}"/>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5" name="Rechthoek 184">
                  <a:extLst>
                    <a:ext uri="{FF2B5EF4-FFF2-40B4-BE49-F238E27FC236}">
                      <a16:creationId xmlns:a16="http://schemas.microsoft.com/office/drawing/2014/main" id="{8BE937C1-B9B2-4834-8CA2-890C3D4CD65C}"/>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6" name="Rechthoek 185">
                  <a:extLst>
                    <a:ext uri="{FF2B5EF4-FFF2-40B4-BE49-F238E27FC236}">
                      <a16:creationId xmlns:a16="http://schemas.microsoft.com/office/drawing/2014/main" id="{11C7018A-1F8C-4019-93F9-BE8742A70704}"/>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7" name="Rechthoek 186">
                  <a:extLst>
                    <a:ext uri="{FF2B5EF4-FFF2-40B4-BE49-F238E27FC236}">
                      <a16:creationId xmlns:a16="http://schemas.microsoft.com/office/drawing/2014/main" id="{C79E1874-783E-403F-8D47-FF50283CE2DB}"/>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07" name="Groep 106">
                <a:extLst>
                  <a:ext uri="{FF2B5EF4-FFF2-40B4-BE49-F238E27FC236}">
                    <a16:creationId xmlns:a16="http://schemas.microsoft.com/office/drawing/2014/main" id="{6A0D4510-2088-4090-B35A-E9FA75C8BA0B}"/>
                  </a:ext>
                </a:extLst>
              </p:cNvPr>
              <p:cNvGrpSpPr/>
              <p:nvPr userDrawn="1"/>
            </p:nvGrpSpPr>
            <p:grpSpPr>
              <a:xfrm>
                <a:off x="774701" y="-17614"/>
                <a:ext cx="770400" cy="6875614"/>
                <a:chOff x="-852753" y="-17614"/>
                <a:chExt cx="744048" cy="6646293"/>
              </a:xfrm>
            </p:grpSpPr>
            <p:sp>
              <p:nvSpPr>
                <p:cNvPr id="168" name="Rechthoek 167">
                  <a:extLst>
                    <a:ext uri="{FF2B5EF4-FFF2-40B4-BE49-F238E27FC236}">
                      <a16:creationId xmlns:a16="http://schemas.microsoft.com/office/drawing/2014/main" id="{AA5CD4F1-E2B2-40F3-A062-36F112170E30}"/>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9" name="Rechthoek 168">
                  <a:extLst>
                    <a:ext uri="{FF2B5EF4-FFF2-40B4-BE49-F238E27FC236}">
                      <a16:creationId xmlns:a16="http://schemas.microsoft.com/office/drawing/2014/main" id="{EC56199E-2BBA-4092-A68C-B76C0A2F2F1A}"/>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0" name="Rechthoek 169">
                  <a:extLst>
                    <a:ext uri="{FF2B5EF4-FFF2-40B4-BE49-F238E27FC236}">
                      <a16:creationId xmlns:a16="http://schemas.microsoft.com/office/drawing/2014/main" id="{F73B8746-5623-451F-8239-17272544AACC}"/>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1" name="Rechthoek 170">
                  <a:extLst>
                    <a:ext uri="{FF2B5EF4-FFF2-40B4-BE49-F238E27FC236}">
                      <a16:creationId xmlns:a16="http://schemas.microsoft.com/office/drawing/2014/main" id="{FBD570F8-BF1F-47D0-B274-51126E859E44}"/>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2" name="Rechthoek 171">
                  <a:extLst>
                    <a:ext uri="{FF2B5EF4-FFF2-40B4-BE49-F238E27FC236}">
                      <a16:creationId xmlns:a16="http://schemas.microsoft.com/office/drawing/2014/main" id="{0C974BF1-419F-42AB-9AF7-AC4F24510E31}"/>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3" name="Rechthoek 172">
                  <a:extLst>
                    <a:ext uri="{FF2B5EF4-FFF2-40B4-BE49-F238E27FC236}">
                      <a16:creationId xmlns:a16="http://schemas.microsoft.com/office/drawing/2014/main" id="{6E3C6E93-3256-41A4-B458-86333930C8C4}"/>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4" name="Rechthoek 173">
                  <a:extLst>
                    <a:ext uri="{FF2B5EF4-FFF2-40B4-BE49-F238E27FC236}">
                      <a16:creationId xmlns:a16="http://schemas.microsoft.com/office/drawing/2014/main" id="{55C22ACF-9F0D-412C-B0B7-33EBC693F8B7}"/>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6" name="Rechthoek 175">
                  <a:extLst>
                    <a:ext uri="{FF2B5EF4-FFF2-40B4-BE49-F238E27FC236}">
                      <a16:creationId xmlns:a16="http://schemas.microsoft.com/office/drawing/2014/main" id="{71644F81-BD07-4E07-B9F9-5CDC2044FABC}"/>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8" name="Rechthoek 177">
                  <a:extLst>
                    <a:ext uri="{FF2B5EF4-FFF2-40B4-BE49-F238E27FC236}">
                      <a16:creationId xmlns:a16="http://schemas.microsoft.com/office/drawing/2014/main" id="{E7699F21-8A03-49CA-91B9-322A2AE29197}"/>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08" name="Groep 107">
                <a:extLst>
                  <a:ext uri="{FF2B5EF4-FFF2-40B4-BE49-F238E27FC236}">
                    <a16:creationId xmlns:a16="http://schemas.microsoft.com/office/drawing/2014/main" id="{55481D81-FFDC-484E-8D51-3A7FAF702E78}"/>
                  </a:ext>
                </a:extLst>
              </p:cNvPr>
              <p:cNvGrpSpPr/>
              <p:nvPr userDrawn="1"/>
            </p:nvGrpSpPr>
            <p:grpSpPr>
              <a:xfrm>
                <a:off x="1549401" y="-17614"/>
                <a:ext cx="770400" cy="6875614"/>
                <a:chOff x="-852753" y="-17614"/>
                <a:chExt cx="744048" cy="6646293"/>
              </a:xfrm>
            </p:grpSpPr>
            <p:sp>
              <p:nvSpPr>
                <p:cNvPr id="159" name="Rechthoek 158">
                  <a:extLst>
                    <a:ext uri="{FF2B5EF4-FFF2-40B4-BE49-F238E27FC236}">
                      <a16:creationId xmlns:a16="http://schemas.microsoft.com/office/drawing/2014/main" id="{15050DF1-5556-4E44-9616-856C36D1758E}"/>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0" name="Rechthoek 159">
                  <a:extLst>
                    <a:ext uri="{FF2B5EF4-FFF2-40B4-BE49-F238E27FC236}">
                      <a16:creationId xmlns:a16="http://schemas.microsoft.com/office/drawing/2014/main" id="{7385AD1D-607F-4AED-9A93-2B133F68D1C9}"/>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1" name="Rechthoek 160">
                  <a:extLst>
                    <a:ext uri="{FF2B5EF4-FFF2-40B4-BE49-F238E27FC236}">
                      <a16:creationId xmlns:a16="http://schemas.microsoft.com/office/drawing/2014/main" id="{2302A5BB-3CF9-4312-B146-2F3BCA4FB6FA}"/>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2" name="Rechthoek 161">
                  <a:extLst>
                    <a:ext uri="{FF2B5EF4-FFF2-40B4-BE49-F238E27FC236}">
                      <a16:creationId xmlns:a16="http://schemas.microsoft.com/office/drawing/2014/main" id="{0F909D95-6783-494C-9148-D8A16494076F}"/>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3" name="Rechthoek 162">
                  <a:extLst>
                    <a:ext uri="{FF2B5EF4-FFF2-40B4-BE49-F238E27FC236}">
                      <a16:creationId xmlns:a16="http://schemas.microsoft.com/office/drawing/2014/main" id="{1C8198DA-D335-4AFE-BB88-20721BEBDC2B}"/>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4" name="Rechthoek 163">
                  <a:extLst>
                    <a:ext uri="{FF2B5EF4-FFF2-40B4-BE49-F238E27FC236}">
                      <a16:creationId xmlns:a16="http://schemas.microsoft.com/office/drawing/2014/main" id="{22934A1C-8059-41CB-AB7B-9FC059C5F56A}"/>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5" name="Rechthoek 164">
                  <a:extLst>
                    <a:ext uri="{FF2B5EF4-FFF2-40B4-BE49-F238E27FC236}">
                      <a16:creationId xmlns:a16="http://schemas.microsoft.com/office/drawing/2014/main" id="{833C4F35-7A5D-45D5-BFEF-05FC5CECF065}"/>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6" name="Rechthoek 165">
                  <a:extLst>
                    <a:ext uri="{FF2B5EF4-FFF2-40B4-BE49-F238E27FC236}">
                      <a16:creationId xmlns:a16="http://schemas.microsoft.com/office/drawing/2014/main" id="{FFD64584-5050-4C80-9AAF-3233A0A008D6}"/>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7" name="Rechthoek 166">
                  <a:extLst>
                    <a:ext uri="{FF2B5EF4-FFF2-40B4-BE49-F238E27FC236}">
                      <a16:creationId xmlns:a16="http://schemas.microsoft.com/office/drawing/2014/main" id="{01C48011-1EFD-4CA0-BB14-EB4BCCB02F18}"/>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09" name="Groep 108">
                <a:extLst>
                  <a:ext uri="{FF2B5EF4-FFF2-40B4-BE49-F238E27FC236}">
                    <a16:creationId xmlns:a16="http://schemas.microsoft.com/office/drawing/2014/main" id="{2407B2CD-115D-42D7-9F15-F5918212E6A4}"/>
                  </a:ext>
                </a:extLst>
              </p:cNvPr>
              <p:cNvGrpSpPr/>
              <p:nvPr userDrawn="1"/>
            </p:nvGrpSpPr>
            <p:grpSpPr>
              <a:xfrm>
                <a:off x="2324101" y="-17614"/>
                <a:ext cx="770400" cy="6875614"/>
                <a:chOff x="-852753" y="-17614"/>
                <a:chExt cx="744048" cy="6646293"/>
              </a:xfrm>
            </p:grpSpPr>
            <p:sp>
              <p:nvSpPr>
                <p:cNvPr id="150" name="Rechthoek 149">
                  <a:extLst>
                    <a:ext uri="{FF2B5EF4-FFF2-40B4-BE49-F238E27FC236}">
                      <a16:creationId xmlns:a16="http://schemas.microsoft.com/office/drawing/2014/main" id="{89C4D109-A256-43E7-BAC7-03107D77387F}"/>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1" name="Rechthoek 150">
                  <a:extLst>
                    <a:ext uri="{FF2B5EF4-FFF2-40B4-BE49-F238E27FC236}">
                      <a16:creationId xmlns:a16="http://schemas.microsoft.com/office/drawing/2014/main" id="{35D0040A-52C8-4B2F-AFF7-A58687882323}"/>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2" name="Rechthoek 151">
                  <a:extLst>
                    <a:ext uri="{FF2B5EF4-FFF2-40B4-BE49-F238E27FC236}">
                      <a16:creationId xmlns:a16="http://schemas.microsoft.com/office/drawing/2014/main" id="{0BFB9E60-EB9F-4241-84EE-60829BACD8AC}"/>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3" name="Rechthoek 152">
                  <a:extLst>
                    <a:ext uri="{FF2B5EF4-FFF2-40B4-BE49-F238E27FC236}">
                      <a16:creationId xmlns:a16="http://schemas.microsoft.com/office/drawing/2014/main" id="{06225FA5-2002-494C-9DE7-DA27B0A108E2}"/>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4" name="Rechthoek 153">
                  <a:extLst>
                    <a:ext uri="{FF2B5EF4-FFF2-40B4-BE49-F238E27FC236}">
                      <a16:creationId xmlns:a16="http://schemas.microsoft.com/office/drawing/2014/main" id="{7CE0D9E9-7E80-4B0C-A1EA-B0260B2B7184}"/>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5" name="Rechthoek 154">
                  <a:extLst>
                    <a:ext uri="{FF2B5EF4-FFF2-40B4-BE49-F238E27FC236}">
                      <a16:creationId xmlns:a16="http://schemas.microsoft.com/office/drawing/2014/main" id="{BA44209D-4CE7-490A-A601-AEDE777A0928}"/>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6" name="Rechthoek 155">
                  <a:extLst>
                    <a:ext uri="{FF2B5EF4-FFF2-40B4-BE49-F238E27FC236}">
                      <a16:creationId xmlns:a16="http://schemas.microsoft.com/office/drawing/2014/main" id="{626E2D95-FE44-47CE-8D62-9F0D4387F4B8}"/>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7" name="Rechthoek 156">
                  <a:extLst>
                    <a:ext uri="{FF2B5EF4-FFF2-40B4-BE49-F238E27FC236}">
                      <a16:creationId xmlns:a16="http://schemas.microsoft.com/office/drawing/2014/main" id="{D22667FA-9310-49F8-B2CF-7B4CC1FF59AE}"/>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8" name="Rechthoek 157">
                  <a:extLst>
                    <a:ext uri="{FF2B5EF4-FFF2-40B4-BE49-F238E27FC236}">
                      <a16:creationId xmlns:a16="http://schemas.microsoft.com/office/drawing/2014/main" id="{6E800FAA-49A3-4A49-908E-E0C6296F52A3}"/>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10" name="Groep 109">
                <a:extLst>
                  <a:ext uri="{FF2B5EF4-FFF2-40B4-BE49-F238E27FC236}">
                    <a16:creationId xmlns:a16="http://schemas.microsoft.com/office/drawing/2014/main" id="{DAF0D165-F81E-4081-9B5B-EDB6920AE9DD}"/>
                  </a:ext>
                </a:extLst>
              </p:cNvPr>
              <p:cNvGrpSpPr/>
              <p:nvPr userDrawn="1"/>
            </p:nvGrpSpPr>
            <p:grpSpPr>
              <a:xfrm>
                <a:off x="3098801" y="-17614"/>
                <a:ext cx="770400" cy="6875614"/>
                <a:chOff x="-852753" y="-17614"/>
                <a:chExt cx="744048" cy="6646293"/>
              </a:xfrm>
            </p:grpSpPr>
            <p:sp>
              <p:nvSpPr>
                <p:cNvPr id="141" name="Rechthoek 140">
                  <a:extLst>
                    <a:ext uri="{FF2B5EF4-FFF2-40B4-BE49-F238E27FC236}">
                      <a16:creationId xmlns:a16="http://schemas.microsoft.com/office/drawing/2014/main" id="{1FEB2728-F3EE-4877-9AA9-C92A48EE86D6}"/>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2" name="Rechthoek 141">
                  <a:extLst>
                    <a:ext uri="{FF2B5EF4-FFF2-40B4-BE49-F238E27FC236}">
                      <a16:creationId xmlns:a16="http://schemas.microsoft.com/office/drawing/2014/main" id="{632FF913-C02C-439B-8AA2-4015E273AFEF}"/>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3" name="Rechthoek 142">
                  <a:extLst>
                    <a:ext uri="{FF2B5EF4-FFF2-40B4-BE49-F238E27FC236}">
                      <a16:creationId xmlns:a16="http://schemas.microsoft.com/office/drawing/2014/main" id="{8C1A537E-5BE9-48BB-B80B-C4081FF71EFF}"/>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4" name="Rechthoek 143">
                  <a:extLst>
                    <a:ext uri="{FF2B5EF4-FFF2-40B4-BE49-F238E27FC236}">
                      <a16:creationId xmlns:a16="http://schemas.microsoft.com/office/drawing/2014/main" id="{85B20D0F-B270-4F6D-9C55-0B81F7BADDB5}"/>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5" name="Rechthoek 144">
                  <a:extLst>
                    <a:ext uri="{FF2B5EF4-FFF2-40B4-BE49-F238E27FC236}">
                      <a16:creationId xmlns:a16="http://schemas.microsoft.com/office/drawing/2014/main" id="{99D6654A-3271-4A73-8828-3CD35C7B20D8}"/>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6" name="Rechthoek 145">
                  <a:extLst>
                    <a:ext uri="{FF2B5EF4-FFF2-40B4-BE49-F238E27FC236}">
                      <a16:creationId xmlns:a16="http://schemas.microsoft.com/office/drawing/2014/main" id="{1829FF26-E6EE-4208-87D7-90581AE7ED28}"/>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7" name="Rechthoek 146">
                  <a:extLst>
                    <a:ext uri="{FF2B5EF4-FFF2-40B4-BE49-F238E27FC236}">
                      <a16:creationId xmlns:a16="http://schemas.microsoft.com/office/drawing/2014/main" id="{552458AB-973D-487B-838F-98BD07E1E7D4}"/>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8" name="Rechthoek 147">
                  <a:extLst>
                    <a:ext uri="{FF2B5EF4-FFF2-40B4-BE49-F238E27FC236}">
                      <a16:creationId xmlns:a16="http://schemas.microsoft.com/office/drawing/2014/main" id="{D0A643CE-2F66-4F63-B421-C439387A8E15}"/>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9" name="Rechthoek 148">
                  <a:extLst>
                    <a:ext uri="{FF2B5EF4-FFF2-40B4-BE49-F238E27FC236}">
                      <a16:creationId xmlns:a16="http://schemas.microsoft.com/office/drawing/2014/main" id="{CDBA25AE-009E-47DA-B20A-15021E279734}"/>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11" name="Groep 110">
                <a:extLst>
                  <a:ext uri="{FF2B5EF4-FFF2-40B4-BE49-F238E27FC236}">
                    <a16:creationId xmlns:a16="http://schemas.microsoft.com/office/drawing/2014/main" id="{60405D7A-0295-40EF-B2C6-E1ED7D4C5056}"/>
                  </a:ext>
                </a:extLst>
              </p:cNvPr>
              <p:cNvGrpSpPr/>
              <p:nvPr userDrawn="1"/>
            </p:nvGrpSpPr>
            <p:grpSpPr>
              <a:xfrm>
                <a:off x="3873501" y="-17614"/>
                <a:ext cx="770400" cy="6875614"/>
                <a:chOff x="-852753" y="-17614"/>
                <a:chExt cx="744048" cy="6646293"/>
              </a:xfrm>
            </p:grpSpPr>
            <p:sp>
              <p:nvSpPr>
                <p:cNvPr id="132" name="Rechthoek 131">
                  <a:extLst>
                    <a:ext uri="{FF2B5EF4-FFF2-40B4-BE49-F238E27FC236}">
                      <a16:creationId xmlns:a16="http://schemas.microsoft.com/office/drawing/2014/main" id="{F9E63033-C447-4681-9BAB-F6ABB68A7E41}"/>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3" name="Rechthoek 132">
                  <a:extLst>
                    <a:ext uri="{FF2B5EF4-FFF2-40B4-BE49-F238E27FC236}">
                      <a16:creationId xmlns:a16="http://schemas.microsoft.com/office/drawing/2014/main" id="{6347B61E-432A-4D9F-B228-21C4345238FA}"/>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4" name="Rechthoek 133">
                  <a:extLst>
                    <a:ext uri="{FF2B5EF4-FFF2-40B4-BE49-F238E27FC236}">
                      <a16:creationId xmlns:a16="http://schemas.microsoft.com/office/drawing/2014/main" id="{C27943AF-53B8-4AAF-97AF-EE8774BF3F35}"/>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5" name="Rechthoek 134">
                  <a:extLst>
                    <a:ext uri="{FF2B5EF4-FFF2-40B4-BE49-F238E27FC236}">
                      <a16:creationId xmlns:a16="http://schemas.microsoft.com/office/drawing/2014/main" id="{3CF4AA45-9677-4A25-B484-B6A01B090038}"/>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6" name="Rechthoek 135">
                  <a:extLst>
                    <a:ext uri="{FF2B5EF4-FFF2-40B4-BE49-F238E27FC236}">
                      <a16:creationId xmlns:a16="http://schemas.microsoft.com/office/drawing/2014/main" id="{69BB629E-FDC6-4C50-B0A1-22894F27CED3}"/>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7" name="Rechthoek 136">
                  <a:extLst>
                    <a:ext uri="{FF2B5EF4-FFF2-40B4-BE49-F238E27FC236}">
                      <a16:creationId xmlns:a16="http://schemas.microsoft.com/office/drawing/2014/main" id="{99521A22-433A-4B81-B041-6A2C3F04804D}"/>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8" name="Rechthoek 137">
                  <a:extLst>
                    <a:ext uri="{FF2B5EF4-FFF2-40B4-BE49-F238E27FC236}">
                      <a16:creationId xmlns:a16="http://schemas.microsoft.com/office/drawing/2014/main" id="{95A18705-5323-4504-AA88-0E2665966CB5}"/>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9" name="Rechthoek 138">
                  <a:extLst>
                    <a:ext uri="{FF2B5EF4-FFF2-40B4-BE49-F238E27FC236}">
                      <a16:creationId xmlns:a16="http://schemas.microsoft.com/office/drawing/2014/main" id="{0A1A2CD0-64AE-4499-8D97-39F417A50C98}"/>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0" name="Rechthoek 139">
                  <a:extLst>
                    <a:ext uri="{FF2B5EF4-FFF2-40B4-BE49-F238E27FC236}">
                      <a16:creationId xmlns:a16="http://schemas.microsoft.com/office/drawing/2014/main" id="{3F9CB838-FF63-4182-BAD1-D8C09EF4D382}"/>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12" name="Groep 111">
                <a:extLst>
                  <a:ext uri="{FF2B5EF4-FFF2-40B4-BE49-F238E27FC236}">
                    <a16:creationId xmlns:a16="http://schemas.microsoft.com/office/drawing/2014/main" id="{B9D24C46-0FD3-48C7-BD6C-A4629DD530EC}"/>
                  </a:ext>
                </a:extLst>
              </p:cNvPr>
              <p:cNvGrpSpPr/>
              <p:nvPr userDrawn="1"/>
            </p:nvGrpSpPr>
            <p:grpSpPr>
              <a:xfrm>
                <a:off x="4648201" y="-17614"/>
                <a:ext cx="770400" cy="6875614"/>
                <a:chOff x="-852753" y="-17614"/>
                <a:chExt cx="744048" cy="6646293"/>
              </a:xfrm>
            </p:grpSpPr>
            <p:sp>
              <p:nvSpPr>
                <p:cNvPr id="123" name="Rechthoek 122">
                  <a:extLst>
                    <a:ext uri="{FF2B5EF4-FFF2-40B4-BE49-F238E27FC236}">
                      <a16:creationId xmlns:a16="http://schemas.microsoft.com/office/drawing/2014/main" id="{35AC16FA-3F03-4811-ACCF-8733AF34D21E}"/>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4" name="Rechthoek 123">
                  <a:extLst>
                    <a:ext uri="{FF2B5EF4-FFF2-40B4-BE49-F238E27FC236}">
                      <a16:creationId xmlns:a16="http://schemas.microsoft.com/office/drawing/2014/main" id="{730B0CC4-067C-46B9-8846-725B7284C9C7}"/>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5" name="Rechthoek 124">
                  <a:extLst>
                    <a:ext uri="{FF2B5EF4-FFF2-40B4-BE49-F238E27FC236}">
                      <a16:creationId xmlns:a16="http://schemas.microsoft.com/office/drawing/2014/main" id="{524D9393-0F5F-4CDF-A02E-3F6A100A0EE6}"/>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6" name="Rechthoek 125">
                  <a:extLst>
                    <a:ext uri="{FF2B5EF4-FFF2-40B4-BE49-F238E27FC236}">
                      <a16:creationId xmlns:a16="http://schemas.microsoft.com/office/drawing/2014/main" id="{B783267F-87E9-4C87-B2D8-B47C0F7D044B}"/>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7" name="Rechthoek 126">
                  <a:extLst>
                    <a:ext uri="{FF2B5EF4-FFF2-40B4-BE49-F238E27FC236}">
                      <a16:creationId xmlns:a16="http://schemas.microsoft.com/office/drawing/2014/main" id="{A60A7643-AC3E-4EC6-8D65-F7135050391C}"/>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8" name="Rechthoek 127">
                  <a:extLst>
                    <a:ext uri="{FF2B5EF4-FFF2-40B4-BE49-F238E27FC236}">
                      <a16:creationId xmlns:a16="http://schemas.microsoft.com/office/drawing/2014/main" id="{D087E8FB-D4C1-4B34-84D4-FDA1A3E16A34}"/>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9" name="Rechthoek 128">
                  <a:extLst>
                    <a:ext uri="{FF2B5EF4-FFF2-40B4-BE49-F238E27FC236}">
                      <a16:creationId xmlns:a16="http://schemas.microsoft.com/office/drawing/2014/main" id="{C60BBA01-D08B-4CD6-92B5-A9F85A26F58D}"/>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0" name="Rechthoek 129">
                  <a:extLst>
                    <a:ext uri="{FF2B5EF4-FFF2-40B4-BE49-F238E27FC236}">
                      <a16:creationId xmlns:a16="http://schemas.microsoft.com/office/drawing/2014/main" id="{C461E992-AF30-4620-AB09-C7B3577992EB}"/>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1" name="Rechthoek 130">
                  <a:extLst>
                    <a:ext uri="{FF2B5EF4-FFF2-40B4-BE49-F238E27FC236}">
                      <a16:creationId xmlns:a16="http://schemas.microsoft.com/office/drawing/2014/main" id="{A7955D71-4513-418C-9C11-932D7CC8D95F}"/>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13" name="Groep 112">
                <a:extLst>
                  <a:ext uri="{FF2B5EF4-FFF2-40B4-BE49-F238E27FC236}">
                    <a16:creationId xmlns:a16="http://schemas.microsoft.com/office/drawing/2014/main" id="{26DC2935-9C10-406F-9ADB-589B303E42AD}"/>
                  </a:ext>
                </a:extLst>
              </p:cNvPr>
              <p:cNvGrpSpPr/>
              <p:nvPr userDrawn="1"/>
            </p:nvGrpSpPr>
            <p:grpSpPr>
              <a:xfrm>
                <a:off x="5422901" y="-17614"/>
                <a:ext cx="770400" cy="6875614"/>
                <a:chOff x="-852753" y="-17614"/>
                <a:chExt cx="744048" cy="6646293"/>
              </a:xfrm>
            </p:grpSpPr>
            <p:sp>
              <p:nvSpPr>
                <p:cNvPr id="114" name="Rechthoek 113">
                  <a:extLst>
                    <a:ext uri="{FF2B5EF4-FFF2-40B4-BE49-F238E27FC236}">
                      <a16:creationId xmlns:a16="http://schemas.microsoft.com/office/drawing/2014/main" id="{BBC2DF26-9FD2-44DF-9BF9-2C37D0245AFB}"/>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5" name="Rechthoek 114">
                  <a:extLst>
                    <a:ext uri="{FF2B5EF4-FFF2-40B4-BE49-F238E27FC236}">
                      <a16:creationId xmlns:a16="http://schemas.microsoft.com/office/drawing/2014/main" id="{A433358B-12C0-4E94-9124-D25F79545132}"/>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6" name="Rechthoek 115">
                  <a:extLst>
                    <a:ext uri="{FF2B5EF4-FFF2-40B4-BE49-F238E27FC236}">
                      <a16:creationId xmlns:a16="http://schemas.microsoft.com/office/drawing/2014/main" id="{C4BBE1E6-CE52-4D64-BC6D-975BFDC5DA98}"/>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7" name="Rechthoek 116">
                  <a:extLst>
                    <a:ext uri="{FF2B5EF4-FFF2-40B4-BE49-F238E27FC236}">
                      <a16:creationId xmlns:a16="http://schemas.microsoft.com/office/drawing/2014/main" id="{1EB4D36D-28CF-499D-B030-F98793283341}"/>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8" name="Rechthoek 117">
                  <a:extLst>
                    <a:ext uri="{FF2B5EF4-FFF2-40B4-BE49-F238E27FC236}">
                      <a16:creationId xmlns:a16="http://schemas.microsoft.com/office/drawing/2014/main" id="{9D7FE5E3-72AB-4B24-9D3B-4EA8CCA46C86}"/>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9" name="Rechthoek 118">
                  <a:extLst>
                    <a:ext uri="{FF2B5EF4-FFF2-40B4-BE49-F238E27FC236}">
                      <a16:creationId xmlns:a16="http://schemas.microsoft.com/office/drawing/2014/main" id="{650A6A53-45F1-4AB7-B2CE-BBC043E4331A}"/>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0" name="Rechthoek 119">
                  <a:extLst>
                    <a:ext uri="{FF2B5EF4-FFF2-40B4-BE49-F238E27FC236}">
                      <a16:creationId xmlns:a16="http://schemas.microsoft.com/office/drawing/2014/main" id="{3C7049B4-E4D3-462C-9298-756E2CB13469}"/>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1" name="Rechthoek 120">
                  <a:extLst>
                    <a:ext uri="{FF2B5EF4-FFF2-40B4-BE49-F238E27FC236}">
                      <a16:creationId xmlns:a16="http://schemas.microsoft.com/office/drawing/2014/main" id="{6D65C1C0-6A4A-43A9-AFD3-C9F45BE6CBC6}"/>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2" name="Rechthoek 121">
                  <a:extLst>
                    <a:ext uri="{FF2B5EF4-FFF2-40B4-BE49-F238E27FC236}">
                      <a16:creationId xmlns:a16="http://schemas.microsoft.com/office/drawing/2014/main" id="{5FA7493D-3BBE-43B9-B8A3-2DC13462838F}"/>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grpSp>
          <p:nvGrpSpPr>
            <p:cNvPr id="25" name="Groep 24">
              <a:extLst>
                <a:ext uri="{FF2B5EF4-FFF2-40B4-BE49-F238E27FC236}">
                  <a16:creationId xmlns:a16="http://schemas.microsoft.com/office/drawing/2014/main" id="{1CBB55CF-B055-4A1D-B640-32D0B6B99F9E}"/>
                </a:ext>
              </a:extLst>
            </p:cNvPr>
            <p:cNvGrpSpPr/>
            <p:nvPr userDrawn="1"/>
          </p:nvGrpSpPr>
          <p:grpSpPr>
            <a:xfrm>
              <a:off x="6197601" y="-17614"/>
              <a:ext cx="6193300" cy="6875614"/>
              <a:chOff x="1" y="-17614"/>
              <a:chExt cx="6193300" cy="6875614"/>
            </a:xfrm>
          </p:grpSpPr>
          <p:grpSp>
            <p:nvGrpSpPr>
              <p:cNvPr id="26" name="Groep 25">
                <a:extLst>
                  <a:ext uri="{FF2B5EF4-FFF2-40B4-BE49-F238E27FC236}">
                    <a16:creationId xmlns:a16="http://schemas.microsoft.com/office/drawing/2014/main" id="{6C9584CE-6E20-4BA4-8216-DEE122478CA8}"/>
                  </a:ext>
                </a:extLst>
              </p:cNvPr>
              <p:cNvGrpSpPr/>
              <p:nvPr userDrawn="1"/>
            </p:nvGrpSpPr>
            <p:grpSpPr>
              <a:xfrm>
                <a:off x="1" y="-17614"/>
                <a:ext cx="770400" cy="6875614"/>
                <a:chOff x="-852753" y="-17614"/>
                <a:chExt cx="744048" cy="6646293"/>
              </a:xfrm>
            </p:grpSpPr>
            <p:sp>
              <p:nvSpPr>
                <p:cNvPr id="97" name="Rechthoek 96">
                  <a:extLst>
                    <a:ext uri="{FF2B5EF4-FFF2-40B4-BE49-F238E27FC236}">
                      <a16:creationId xmlns:a16="http://schemas.microsoft.com/office/drawing/2014/main" id="{89056CAB-AC0F-40D1-A6A3-A39964B03920}"/>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8" name="Rechthoek 97">
                  <a:extLst>
                    <a:ext uri="{FF2B5EF4-FFF2-40B4-BE49-F238E27FC236}">
                      <a16:creationId xmlns:a16="http://schemas.microsoft.com/office/drawing/2014/main" id="{B96DA76E-DB67-42C1-B5D7-4BD33CD3F700}"/>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9" name="Rechthoek 98">
                  <a:extLst>
                    <a:ext uri="{FF2B5EF4-FFF2-40B4-BE49-F238E27FC236}">
                      <a16:creationId xmlns:a16="http://schemas.microsoft.com/office/drawing/2014/main" id="{A7D13714-2618-4E1C-B107-9E2C95A0798F}"/>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0" name="Rechthoek 99">
                  <a:extLst>
                    <a:ext uri="{FF2B5EF4-FFF2-40B4-BE49-F238E27FC236}">
                      <a16:creationId xmlns:a16="http://schemas.microsoft.com/office/drawing/2014/main" id="{A50445D4-D1FA-4284-BB77-55DA7EB4DF36}"/>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1" name="Rechthoek 100">
                  <a:extLst>
                    <a:ext uri="{FF2B5EF4-FFF2-40B4-BE49-F238E27FC236}">
                      <a16:creationId xmlns:a16="http://schemas.microsoft.com/office/drawing/2014/main" id="{87218DDE-F8D7-4B7E-847A-A29F87DEC4C7}"/>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2" name="Rechthoek 101">
                  <a:extLst>
                    <a:ext uri="{FF2B5EF4-FFF2-40B4-BE49-F238E27FC236}">
                      <a16:creationId xmlns:a16="http://schemas.microsoft.com/office/drawing/2014/main" id="{F3333BF3-1E03-4A4E-8908-D1503FDF34B3}"/>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3" name="Rechthoek 102">
                  <a:extLst>
                    <a:ext uri="{FF2B5EF4-FFF2-40B4-BE49-F238E27FC236}">
                      <a16:creationId xmlns:a16="http://schemas.microsoft.com/office/drawing/2014/main" id="{EA196D00-FD36-4AEB-832B-01C3B81C7921}"/>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4" name="Rechthoek 103">
                  <a:extLst>
                    <a:ext uri="{FF2B5EF4-FFF2-40B4-BE49-F238E27FC236}">
                      <a16:creationId xmlns:a16="http://schemas.microsoft.com/office/drawing/2014/main" id="{DE47F9F2-9DA3-4316-B3DA-AB3380B8F6C4}"/>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5" name="Rechthoek 104">
                  <a:extLst>
                    <a:ext uri="{FF2B5EF4-FFF2-40B4-BE49-F238E27FC236}">
                      <a16:creationId xmlns:a16="http://schemas.microsoft.com/office/drawing/2014/main" id="{D6A587EF-4F11-43ED-80F5-99699C4FAB49}"/>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27" name="Groep 26">
                <a:extLst>
                  <a:ext uri="{FF2B5EF4-FFF2-40B4-BE49-F238E27FC236}">
                    <a16:creationId xmlns:a16="http://schemas.microsoft.com/office/drawing/2014/main" id="{215173DA-D572-4944-9C43-21D691F3542D}"/>
                  </a:ext>
                </a:extLst>
              </p:cNvPr>
              <p:cNvGrpSpPr/>
              <p:nvPr userDrawn="1"/>
            </p:nvGrpSpPr>
            <p:grpSpPr>
              <a:xfrm>
                <a:off x="774701" y="-17614"/>
                <a:ext cx="770400" cy="6875614"/>
                <a:chOff x="-852753" y="-17614"/>
                <a:chExt cx="744048" cy="6646293"/>
              </a:xfrm>
            </p:grpSpPr>
            <p:sp>
              <p:nvSpPr>
                <p:cNvPr id="88" name="Rechthoek 87">
                  <a:extLst>
                    <a:ext uri="{FF2B5EF4-FFF2-40B4-BE49-F238E27FC236}">
                      <a16:creationId xmlns:a16="http://schemas.microsoft.com/office/drawing/2014/main" id="{E40E56AD-208E-470D-A455-5426C5EB345F}"/>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9" name="Rechthoek 88">
                  <a:extLst>
                    <a:ext uri="{FF2B5EF4-FFF2-40B4-BE49-F238E27FC236}">
                      <a16:creationId xmlns:a16="http://schemas.microsoft.com/office/drawing/2014/main" id="{E29E3088-71E4-48F7-8B79-F70B9DDD0D3D}"/>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0" name="Rechthoek 89">
                  <a:extLst>
                    <a:ext uri="{FF2B5EF4-FFF2-40B4-BE49-F238E27FC236}">
                      <a16:creationId xmlns:a16="http://schemas.microsoft.com/office/drawing/2014/main" id="{11C714B5-FAEF-46AB-A507-75BB38A7B9D4}"/>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1" name="Rechthoek 90">
                  <a:extLst>
                    <a:ext uri="{FF2B5EF4-FFF2-40B4-BE49-F238E27FC236}">
                      <a16:creationId xmlns:a16="http://schemas.microsoft.com/office/drawing/2014/main" id="{EF1E465A-A22F-42A4-B0E0-61353291E295}"/>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2" name="Rechthoek 91">
                  <a:extLst>
                    <a:ext uri="{FF2B5EF4-FFF2-40B4-BE49-F238E27FC236}">
                      <a16:creationId xmlns:a16="http://schemas.microsoft.com/office/drawing/2014/main" id="{1307A0D1-98F0-459C-91FF-552EA9178241}"/>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3" name="Rechthoek 92">
                  <a:extLst>
                    <a:ext uri="{FF2B5EF4-FFF2-40B4-BE49-F238E27FC236}">
                      <a16:creationId xmlns:a16="http://schemas.microsoft.com/office/drawing/2014/main" id="{4C2FBCF0-8106-4DDE-80C8-A8D410B26BD3}"/>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4" name="Rechthoek 93">
                  <a:extLst>
                    <a:ext uri="{FF2B5EF4-FFF2-40B4-BE49-F238E27FC236}">
                      <a16:creationId xmlns:a16="http://schemas.microsoft.com/office/drawing/2014/main" id="{888F41E0-A9E8-42F4-80DA-AA9D2D30C0BC}"/>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5" name="Rechthoek 94">
                  <a:extLst>
                    <a:ext uri="{FF2B5EF4-FFF2-40B4-BE49-F238E27FC236}">
                      <a16:creationId xmlns:a16="http://schemas.microsoft.com/office/drawing/2014/main" id="{F126E4EC-442E-4E04-8268-EA7B45FF49F6}"/>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6" name="Rechthoek 95">
                  <a:extLst>
                    <a:ext uri="{FF2B5EF4-FFF2-40B4-BE49-F238E27FC236}">
                      <a16:creationId xmlns:a16="http://schemas.microsoft.com/office/drawing/2014/main" id="{95C05AA6-3429-462D-87F8-8B7EADC7D870}"/>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28" name="Groep 27">
                <a:extLst>
                  <a:ext uri="{FF2B5EF4-FFF2-40B4-BE49-F238E27FC236}">
                    <a16:creationId xmlns:a16="http://schemas.microsoft.com/office/drawing/2014/main" id="{0BC5FA40-2BC5-4A34-8130-7A721D87D9B5}"/>
                  </a:ext>
                </a:extLst>
              </p:cNvPr>
              <p:cNvGrpSpPr/>
              <p:nvPr userDrawn="1"/>
            </p:nvGrpSpPr>
            <p:grpSpPr>
              <a:xfrm>
                <a:off x="1549401" y="-17614"/>
                <a:ext cx="770400" cy="6875614"/>
                <a:chOff x="-852753" y="-17614"/>
                <a:chExt cx="744048" cy="6646293"/>
              </a:xfrm>
            </p:grpSpPr>
            <p:sp>
              <p:nvSpPr>
                <p:cNvPr id="79" name="Rechthoek 78">
                  <a:extLst>
                    <a:ext uri="{FF2B5EF4-FFF2-40B4-BE49-F238E27FC236}">
                      <a16:creationId xmlns:a16="http://schemas.microsoft.com/office/drawing/2014/main" id="{56FDF428-5576-4229-A408-6DDF0ACB9856}"/>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0" name="Rechthoek 79">
                  <a:extLst>
                    <a:ext uri="{FF2B5EF4-FFF2-40B4-BE49-F238E27FC236}">
                      <a16:creationId xmlns:a16="http://schemas.microsoft.com/office/drawing/2014/main" id="{827F3BA0-E999-4686-8AFC-0EA1BDF788E8}"/>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1" name="Rechthoek 80">
                  <a:extLst>
                    <a:ext uri="{FF2B5EF4-FFF2-40B4-BE49-F238E27FC236}">
                      <a16:creationId xmlns:a16="http://schemas.microsoft.com/office/drawing/2014/main" id="{F4301A3B-02EC-49BB-9059-961E9F6548D0}"/>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2" name="Rechthoek 81">
                  <a:extLst>
                    <a:ext uri="{FF2B5EF4-FFF2-40B4-BE49-F238E27FC236}">
                      <a16:creationId xmlns:a16="http://schemas.microsoft.com/office/drawing/2014/main" id="{64325420-84D3-4D04-AF5F-B67C064E379F}"/>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3" name="Rechthoek 82">
                  <a:extLst>
                    <a:ext uri="{FF2B5EF4-FFF2-40B4-BE49-F238E27FC236}">
                      <a16:creationId xmlns:a16="http://schemas.microsoft.com/office/drawing/2014/main" id="{AB5E7BFC-6CB6-4DB2-93EE-B3E2688424D4}"/>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4" name="Rechthoek 83">
                  <a:extLst>
                    <a:ext uri="{FF2B5EF4-FFF2-40B4-BE49-F238E27FC236}">
                      <a16:creationId xmlns:a16="http://schemas.microsoft.com/office/drawing/2014/main" id="{4EA79B72-5432-4FE1-BA5A-4CBC720067B7}"/>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5" name="Rechthoek 84">
                  <a:extLst>
                    <a:ext uri="{FF2B5EF4-FFF2-40B4-BE49-F238E27FC236}">
                      <a16:creationId xmlns:a16="http://schemas.microsoft.com/office/drawing/2014/main" id="{A6D31395-6643-43AB-8468-B55D06E4B06D}"/>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6" name="Rechthoek 85">
                  <a:extLst>
                    <a:ext uri="{FF2B5EF4-FFF2-40B4-BE49-F238E27FC236}">
                      <a16:creationId xmlns:a16="http://schemas.microsoft.com/office/drawing/2014/main" id="{0073AB48-C33C-47DE-BFD2-D1EA43A63793}"/>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7" name="Rechthoek 86">
                  <a:extLst>
                    <a:ext uri="{FF2B5EF4-FFF2-40B4-BE49-F238E27FC236}">
                      <a16:creationId xmlns:a16="http://schemas.microsoft.com/office/drawing/2014/main" id="{A416BFF6-7A1C-47F9-91D7-20B1DE0BFD40}"/>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29" name="Groep 28">
                <a:extLst>
                  <a:ext uri="{FF2B5EF4-FFF2-40B4-BE49-F238E27FC236}">
                    <a16:creationId xmlns:a16="http://schemas.microsoft.com/office/drawing/2014/main" id="{E86DA655-1B6C-4BAC-B290-7F3C29B645C2}"/>
                  </a:ext>
                </a:extLst>
              </p:cNvPr>
              <p:cNvGrpSpPr/>
              <p:nvPr userDrawn="1"/>
            </p:nvGrpSpPr>
            <p:grpSpPr>
              <a:xfrm>
                <a:off x="2324101" y="-17614"/>
                <a:ext cx="770400" cy="6875614"/>
                <a:chOff x="-852753" y="-17614"/>
                <a:chExt cx="744048" cy="6646293"/>
              </a:xfrm>
            </p:grpSpPr>
            <p:sp>
              <p:nvSpPr>
                <p:cNvPr id="70" name="Rechthoek 69">
                  <a:extLst>
                    <a:ext uri="{FF2B5EF4-FFF2-40B4-BE49-F238E27FC236}">
                      <a16:creationId xmlns:a16="http://schemas.microsoft.com/office/drawing/2014/main" id="{E85E7798-EF07-4ECA-8B2B-EA7E52170624}"/>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1" name="Rechthoek 70">
                  <a:extLst>
                    <a:ext uri="{FF2B5EF4-FFF2-40B4-BE49-F238E27FC236}">
                      <a16:creationId xmlns:a16="http://schemas.microsoft.com/office/drawing/2014/main" id="{8FA14936-D00A-414F-A5AC-D23B86DECFB2}"/>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2" name="Rechthoek 71">
                  <a:extLst>
                    <a:ext uri="{FF2B5EF4-FFF2-40B4-BE49-F238E27FC236}">
                      <a16:creationId xmlns:a16="http://schemas.microsoft.com/office/drawing/2014/main" id="{269D0263-CE96-44C4-9E56-B02955EBB624}"/>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3" name="Rechthoek 72">
                  <a:extLst>
                    <a:ext uri="{FF2B5EF4-FFF2-40B4-BE49-F238E27FC236}">
                      <a16:creationId xmlns:a16="http://schemas.microsoft.com/office/drawing/2014/main" id="{EE84C7C7-A811-4D5E-A4D5-C68FD8A5084D}"/>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4" name="Rechthoek 73">
                  <a:extLst>
                    <a:ext uri="{FF2B5EF4-FFF2-40B4-BE49-F238E27FC236}">
                      <a16:creationId xmlns:a16="http://schemas.microsoft.com/office/drawing/2014/main" id="{B176CEB4-8E50-4796-9B3B-AFBE8DBC9C13}"/>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5" name="Rechthoek 74">
                  <a:extLst>
                    <a:ext uri="{FF2B5EF4-FFF2-40B4-BE49-F238E27FC236}">
                      <a16:creationId xmlns:a16="http://schemas.microsoft.com/office/drawing/2014/main" id="{C50561DC-B4B9-4094-9349-EAA30820C94D}"/>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6" name="Rechthoek 75">
                  <a:extLst>
                    <a:ext uri="{FF2B5EF4-FFF2-40B4-BE49-F238E27FC236}">
                      <a16:creationId xmlns:a16="http://schemas.microsoft.com/office/drawing/2014/main" id="{79CBDDD7-94A2-4F90-8567-9A815CEC5635}"/>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7" name="Rechthoek 76">
                  <a:extLst>
                    <a:ext uri="{FF2B5EF4-FFF2-40B4-BE49-F238E27FC236}">
                      <a16:creationId xmlns:a16="http://schemas.microsoft.com/office/drawing/2014/main" id="{DF8DC7CA-33C5-4FB9-801E-D6B8A599CADC}"/>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8" name="Rechthoek 77">
                  <a:extLst>
                    <a:ext uri="{FF2B5EF4-FFF2-40B4-BE49-F238E27FC236}">
                      <a16:creationId xmlns:a16="http://schemas.microsoft.com/office/drawing/2014/main" id="{B8F291C6-5E99-4C70-861B-FA75D7EA5DAD}"/>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30" name="Groep 29">
                <a:extLst>
                  <a:ext uri="{FF2B5EF4-FFF2-40B4-BE49-F238E27FC236}">
                    <a16:creationId xmlns:a16="http://schemas.microsoft.com/office/drawing/2014/main" id="{39DCC579-7BE5-42C7-8E36-8B434BE844DC}"/>
                  </a:ext>
                </a:extLst>
              </p:cNvPr>
              <p:cNvGrpSpPr/>
              <p:nvPr userDrawn="1"/>
            </p:nvGrpSpPr>
            <p:grpSpPr>
              <a:xfrm>
                <a:off x="3098801" y="-17614"/>
                <a:ext cx="770400" cy="6875614"/>
                <a:chOff x="-852753" y="-17614"/>
                <a:chExt cx="744048" cy="6646293"/>
              </a:xfrm>
            </p:grpSpPr>
            <p:sp>
              <p:nvSpPr>
                <p:cNvPr id="61" name="Rechthoek 60">
                  <a:extLst>
                    <a:ext uri="{FF2B5EF4-FFF2-40B4-BE49-F238E27FC236}">
                      <a16:creationId xmlns:a16="http://schemas.microsoft.com/office/drawing/2014/main" id="{FC1F543B-5385-4C41-8D79-4DDBD532891E}"/>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62" name="Rechthoek 61">
                  <a:extLst>
                    <a:ext uri="{FF2B5EF4-FFF2-40B4-BE49-F238E27FC236}">
                      <a16:creationId xmlns:a16="http://schemas.microsoft.com/office/drawing/2014/main" id="{304144AB-1838-4937-80A1-6D473B87A244}"/>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63" name="Rechthoek 62">
                  <a:extLst>
                    <a:ext uri="{FF2B5EF4-FFF2-40B4-BE49-F238E27FC236}">
                      <a16:creationId xmlns:a16="http://schemas.microsoft.com/office/drawing/2014/main" id="{222823A1-AE5E-4376-8795-5C4540774EEF}"/>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64" name="Rechthoek 63">
                  <a:extLst>
                    <a:ext uri="{FF2B5EF4-FFF2-40B4-BE49-F238E27FC236}">
                      <a16:creationId xmlns:a16="http://schemas.microsoft.com/office/drawing/2014/main" id="{A1871DAB-4EE3-4E43-A441-66CAB42A0363}"/>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65" name="Rechthoek 64">
                  <a:extLst>
                    <a:ext uri="{FF2B5EF4-FFF2-40B4-BE49-F238E27FC236}">
                      <a16:creationId xmlns:a16="http://schemas.microsoft.com/office/drawing/2014/main" id="{0865B2B4-997A-4262-A14A-DE2D1AB0DE5D}"/>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66" name="Rechthoek 65">
                  <a:extLst>
                    <a:ext uri="{FF2B5EF4-FFF2-40B4-BE49-F238E27FC236}">
                      <a16:creationId xmlns:a16="http://schemas.microsoft.com/office/drawing/2014/main" id="{66A571B9-57FF-4FC4-8565-3B9584FD18A4}"/>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67" name="Rechthoek 66">
                  <a:extLst>
                    <a:ext uri="{FF2B5EF4-FFF2-40B4-BE49-F238E27FC236}">
                      <a16:creationId xmlns:a16="http://schemas.microsoft.com/office/drawing/2014/main" id="{A695BF73-A3DC-4A1E-B838-166B3541C358}"/>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68" name="Rechthoek 67">
                  <a:extLst>
                    <a:ext uri="{FF2B5EF4-FFF2-40B4-BE49-F238E27FC236}">
                      <a16:creationId xmlns:a16="http://schemas.microsoft.com/office/drawing/2014/main" id="{0968CC9B-8645-403D-91F6-0AA1E030675C}"/>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69" name="Rechthoek 68">
                  <a:extLst>
                    <a:ext uri="{FF2B5EF4-FFF2-40B4-BE49-F238E27FC236}">
                      <a16:creationId xmlns:a16="http://schemas.microsoft.com/office/drawing/2014/main" id="{6F1C97D5-9ED7-4A9F-B023-45C1C2EAADA8}"/>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31" name="Groep 30">
                <a:extLst>
                  <a:ext uri="{FF2B5EF4-FFF2-40B4-BE49-F238E27FC236}">
                    <a16:creationId xmlns:a16="http://schemas.microsoft.com/office/drawing/2014/main" id="{9367D198-C4F1-4448-9206-2974E17B6DE4}"/>
                  </a:ext>
                </a:extLst>
              </p:cNvPr>
              <p:cNvGrpSpPr/>
              <p:nvPr userDrawn="1"/>
            </p:nvGrpSpPr>
            <p:grpSpPr>
              <a:xfrm>
                <a:off x="3873501" y="-17614"/>
                <a:ext cx="770400" cy="6875614"/>
                <a:chOff x="-852753" y="-17614"/>
                <a:chExt cx="744048" cy="6646293"/>
              </a:xfrm>
            </p:grpSpPr>
            <p:sp>
              <p:nvSpPr>
                <p:cNvPr id="52" name="Rechthoek 51">
                  <a:extLst>
                    <a:ext uri="{FF2B5EF4-FFF2-40B4-BE49-F238E27FC236}">
                      <a16:creationId xmlns:a16="http://schemas.microsoft.com/office/drawing/2014/main" id="{F9BF0142-378F-41D8-85CF-148BD6E46172}"/>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53" name="Rechthoek 52">
                  <a:extLst>
                    <a:ext uri="{FF2B5EF4-FFF2-40B4-BE49-F238E27FC236}">
                      <a16:creationId xmlns:a16="http://schemas.microsoft.com/office/drawing/2014/main" id="{EA2C855E-3CF4-4E52-AC28-0A9BA8987B9F}"/>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54" name="Rechthoek 53">
                  <a:extLst>
                    <a:ext uri="{FF2B5EF4-FFF2-40B4-BE49-F238E27FC236}">
                      <a16:creationId xmlns:a16="http://schemas.microsoft.com/office/drawing/2014/main" id="{6578CBCB-9B54-4B2F-80F5-575E1268FBD6}"/>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55" name="Rechthoek 54">
                  <a:extLst>
                    <a:ext uri="{FF2B5EF4-FFF2-40B4-BE49-F238E27FC236}">
                      <a16:creationId xmlns:a16="http://schemas.microsoft.com/office/drawing/2014/main" id="{F6C57512-4644-45E7-809F-579179E4E79C}"/>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56" name="Rechthoek 55">
                  <a:extLst>
                    <a:ext uri="{FF2B5EF4-FFF2-40B4-BE49-F238E27FC236}">
                      <a16:creationId xmlns:a16="http://schemas.microsoft.com/office/drawing/2014/main" id="{4DCD24F8-CE23-43AA-993F-45A2A2E6FD75}"/>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57" name="Rechthoek 56">
                  <a:extLst>
                    <a:ext uri="{FF2B5EF4-FFF2-40B4-BE49-F238E27FC236}">
                      <a16:creationId xmlns:a16="http://schemas.microsoft.com/office/drawing/2014/main" id="{76FA3218-5C61-4062-B4D8-2ED73AF4B59D}"/>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58" name="Rechthoek 57">
                  <a:extLst>
                    <a:ext uri="{FF2B5EF4-FFF2-40B4-BE49-F238E27FC236}">
                      <a16:creationId xmlns:a16="http://schemas.microsoft.com/office/drawing/2014/main" id="{452ECE7B-144D-41A7-84A3-F7D7FBF2BE07}"/>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59" name="Rechthoek 58">
                  <a:extLst>
                    <a:ext uri="{FF2B5EF4-FFF2-40B4-BE49-F238E27FC236}">
                      <a16:creationId xmlns:a16="http://schemas.microsoft.com/office/drawing/2014/main" id="{3A2CBF77-CE8B-457F-9D48-F1B9F221C9AB}"/>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60" name="Rechthoek 59">
                  <a:extLst>
                    <a:ext uri="{FF2B5EF4-FFF2-40B4-BE49-F238E27FC236}">
                      <a16:creationId xmlns:a16="http://schemas.microsoft.com/office/drawing/2014/main" id="{64C286AD-7EC6-4F3C-9C23-6BD31EC0D6D8}"/>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32" name="Groep 31">
                <a:extLst>
                  <a:ext uri="{FF2B5EF4-FFF2-40B4-BE49-F238E27FC236}">
                    <a16:creationId xmlns:a16="http://schemas.microsoft.com/office/drawing/2014/main" id="{A135133A-F323-438B-AD09-E32329515A9E}"/>
                  </a:ext>
                </a:extLst>
              </p:cNvPr>
              <p:cNvGrpSpPr/>
              <p:nvPr userDrawn="1"/>
            </p:nvGrpSpPr>
            <p:grpSpPr>
              <a:xfrm>
                <a:off x="4648201" y="-17614"/>
                <a:ext cx="770400" cy="6875614"/>
                <a:chOff x="-852753" y="-17614"/>
                <a:chExt cx="744048" cy="6646293"/>
              </a:xfrm>
            </p:grpSpPr>
            <p:sp>
              <p:nvSpPr>
                <p:cNvPr id="43" name="Rechthoek 42">
                  <a:extLst>
                    <a:ext uri="{FF2B5EF4-FFF2-40B4-BE49-F238E27FC236}">
                      <a16:creationId xmlns:a16="http://schemas.microsoft.com/office/drawing/2014/main" id="{3201803B-03F9-4704-812D-D8D79204D354}"/>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4" name="Rechthoek 43">
                  <a:extLst>
                    <a:ext uri="{FF2B5EF4-FFF2-40B4-BE49-F238E27FC236}">
                      <a16:creationId xmlns:a16="http://schemas.microsoft.com/office/drawing/2014/main" id="{C85A6127-8448-49F2-AFB0-B8E487439327}"/>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5" name="Rechthoek 44">
                  <a:extLst>
                    <a:ext uri="{FF2B5EF4-FFF2-40B4-BE49-F238E27FC236}">
                      <a16:creationId xmlns:a16="http://schemas.microsoft.com/office/drawing/2014/main" id="{89989C9C-87DC-4A55-A8E1-835CDF84A0FE}"/>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6" name="Rechthoek 45">
                  <a:extLst>
                    <a:ext uri="{FF2B5EF4-FFF2-40B4-BE49-F238E27FC236}">
                      <a16:creationId xmlns:a16="http://schemas.microsoft.com/office/drawing/2014/main" id="{9E0F59FA-2998-4A00-987C-FF9A4FFFBACB}"/>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7" name="Rechthoek 46">
                  <a:extLst>
                    <a:ext uri="{FF2B5EF4-FFF2-40B4-BE49-F238E27FC236}">
                      <a16:creationId xmlns:a16="http://schemas.microsoft.com/office/drawing/2014/main" id="{6BB2A916-5649-4C78-85A7-DB971B0D0D48}"/>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8" name="Rechthoek 47">
                  <a:extLst>
                    <a:ext uri="{FF2B5EF4-FFF2-40B4-BE49-F238E27FC236}">
                      <a16:creationId xmlns:a16="http://schemas.microsoft.com/office/drawing/2014/main" id="{4238B4FF-124C-46A2-8471-39765E8E2934}"/>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9" name="Rechthoek 48">
                  <a:extLst>
                    <a:ext uri="{FF2B5EF4-FFF2-40B4-BE49-F238E27FC236}">
                      <a16:creationId xmlns:a16="http://schemas.microsoft.com/office/drawing/2014/main" id="{E8ECCA4B-1239-420A-9EFD-E475EB6C4E2D}"/>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50" name="Rechthoek 49">
                  <a:extLst>
                    <a:ext uri="{FF2B5EF4-FFF2-40B4-BE49-F238E27FC236}">
                      <a16:creationId xmlns:a16="http://schemas.microsoft.com/office/drawing/2014/main" id="{FCAC970E-E9C2-4F8D-A301-EF6B6DC97033}"/>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51" name="Rechthoek 50">
                  <a:extLst>
                    <a:ext uri="{FF2B5EF4-FFF2-40B4-BE49-F238E27FC236}">
                      <a16:creationId xmlns:a16="http://schemas.microsoft.com/office/drawing/2014/main" id="{DBCA466B-2827-4BE9-9A7B-1AE6871F3B67}"/>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33" name="Groep 32">
                <a:extLst>
                  <a:ext uri="{FF2B5EF4-FFF2-40B4-BE49-F238E27FC236}">
                    <a16:creationId xmlns:a16="http://schemas.microsoft.com/office/drawing/2014/main" id="{D4D2E13E-DBCB-44A7-9A5B-1A0C4BBF2D5A}"/>
                  </a:ext>
                </a:extLst>
              </p:cNvPr>
              <p:cNvGrpSpPr/>
              <p:nvPr userDrawn="1"/>
            </p:nvGrpSpPr>
            <p:grpSpPr>
              <a:xfrm>
                <a:off x="5422901" y="-17614"/>
                <a:ext cx="770400" cy="6875614"/>
                <a:chOff x="-852753" y="-17614"/>
                <a:chExt cx="744048" cy="6646293"/>
              </a:xfrm>
            </p:grpSpPr>
            <p:sp>
              <p:nvSpPr>
                <p:cNvPr id="34" name="Rechthoek 33">
                  <a:extLst>
                    <a:ext uri="{FF2B5EF4-FFF2-40B4-BE49-F238E27FC236}">
                      <a16:creationId xmlns:a16="http://schemas.microsoft.com/office/drawing/2014/main" id="{54C28BC5-3FD0-4661-A74C-AF7D97E144B4}"/>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35" name="Rechthoek 34">
                  <a:extLst>
                    <a:ext uri="{FF2B5EF4-FFF2-40B4-BE49-F238E27FC236}">
                      <a16:creationId xmlns:a16="http://schemas.microsoft.com/office/drawing/2014/main" id="{839C265D-BC1B-4828-A309-1FC860C94A32}"/>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36" name="Rechthoek 35">
                  <a:extLst>
                    <a:ext uri="{FF2B5EF4-FFF2-40B4-BE49-F238E27FC236}">
                      <a16:creationId xmlns:a16="http://schemas.microsoft.com/office/drawing/2014/main" id="{5527C5FD-53AD-4C4A-9860-A600C74C2BCA}"/>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37" name="Rechthoek 36">
                  <a:extLst>
                    <a:ext uri="{FF2B5EF4-FFF2-40B4-BE49-F238E27FC236}">
                      <a16:creationId xmlns:a16="http://schemas.microsoft.com/office/drawing/2014/main" id="{5FC4ECE2-C65C-437D-9FDC-4B5767CEA8F3}"/>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38" name="Rechthoek 37">
                  <a:extLst>
                    <a:ext uri="{FF2B5EF4-FFF2-40B4-BE49-F238E27FC236}">
                      <a16:creationId xmlns:a16="http://schemas.microsoft.com/office/drawing/2014/main" id="{B84AA6DF-B2F9-4718-8413-3D44AA88C8CE}"/>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39" name="Rechthoek 38">
                  <a:extLst>
                    <a:ext uri="{FF2B5EF4-FFF2-40B4-BE49-F238E27FC236}">
                      <a16:creationId xmlns:a16="http://schemas.microsoft.com/office/drawing/2014/main" id="{7C730E85-DB5F-4A8F-8E9A-ADC64581EA0A}"/>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0" name="Rechthoek 39">
                  <a:extLst>
                    <a:ext uri="{FF2B5EF4-FFF2-40B4-BE49-F238E27FC236}">
                      <a16:creationId xmlns:a16="http://schemas.microsoft.com/office/drawing/2014/main" id="{24B33250-EB27-4489-A06A-603F2FF85BA2}"/>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1" name="Rechthoek 40">
                  <a:extLst>
                    <a:ext uri="{FF2B5EF4-FFF2-40B4-BE49-F238E27FC236}">
                      <a16:creationId xmlns:a16="http://schemas.microsoft.com/office/drawing/2014/main" id="{39AFADFC-83F9-4AF6-AE31-C746F413FB4A}"/>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42" name="Rechthoek 41">
                  <a:extLst>
                    <a:ext uri="{FF2B5EF4-FFF2-40B4-BE49-F238E27FC236}">
                      <a16:creationId xmlns:a16="http://schemas.microsoft.com/office/drawing/2014/main" id="{5B0E2694-4D22-4B08-B273-1BB27743B6AD}"/>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grpSp>
      <p:sp>
        <p:nvSpPr>
          <p:cNvPr id="188" name="Tijdelijke aanduiding voor tekst 128">
            <a:extLst>
              <a:ext uri="{FF2B5EF4-FFF2-40B4-BE49-F238E27FC236}">
                <a16:creationId xmlns:a16="http://schemas.microsoft.com/office/drawing/2014/main" id="{4BF2BF0D-1B2F-4D17-B95C-AAC80E36FB81}"/>
              </a:ext>
            </a:extLst>
          </p:cNvPr>
          <p:cNvSpPr>
            <a:spLocks noGrp="1"/>
          </p:cNvSpPr>
          <p:nvPr>
            <p:ph type="body" sz="quarter" idx="52" hasCustomPrompt="1"/>
          </p:nvPr>
        </p:nvSpPr>
        <p:spPr>
          <a:xfrm>
            <a:off x="4584130" y="4556970"/>
            <a:ext cx="3040488" cy="1522908"/>
          </a:xfrm>
          <a:prstGeom prst="roundRect">
            <a:avLst>
              <a:gd name="adj" fmla="val 1243"/>
            </a:avLst>
          </a:prstGeom>
          <a:solidFill>
            <a:schemeClr val="tx2"/>
          </a:solidFill>
          <a:effectLst/>
        </p:spPr>
        <p:txBody>
          <a:bodyPr wrap="square" lIns="144000" tIns="108000" rIns="108000" bIns="108000" anchor="ctr">
            <a:noAutofit/>
          </a:bodyPr>
          <a:lstStyle>
            <a:lvl1pPr marL="0" indent="0" algn="l">
              <a:buNone/>
              <a:defRPr lang="nl-NL" sz="1600" b="0" i="0" kern="1200" dirty="0">
                <a:solidFill>
                  <a:schemeClr val="tx1"/>
                </a:solidFill>
                <a:latin typeface="+mn-lt"/>
                <a:ea typeface="+mj-ea"/>
                <a:cs typeface="+mj-cs"/>
              </a:defRPr>
            </a:lvl1pPr>
          </a:lstStyle>
          <a:p>
            <a:pPr marL="0" marR="0" lvl="0" indent="0" algn="l" defTabSz="914400" rtl="0" eaLnBrk="1" fontAlgn="auto" latinLnBrk="0" hangingPunct="1">
              <a:lnSpc>
                <a:spcPct val="90000"/>
              </a:lnSpc>
              <a:spcBef>
                <a:spcPts val="400"/>
              </a:spcBef>
              <a:spcAft>
                <a:spcPts val="400"/>
              </a:spcAft>
              <a:buClr>
                <a:schemeClr val="accent2"/>
              </a:buClr>
              <a:buSzTx/>
              <a:buFont typeface="Arial" panose="020B0604020202020204" pitchFamily="34" charset="0"/>
              <a:buNone/>
              <a:tabLst/>
              <a:defRPr/>
            </a:pPr>
            <a:r>
              <a:rPr lang="nl-NL" noProof="0" dirty="0"/>
              <a:t>Plaats hier je quote, teksten of samenvattingstekst </a:t>
            </a:r>
            <a:r>
              <a:rPr lang="nl-NL" noProof="0" dirty="0" err="1"/>
              <a:t>lorem</a:t>
            </a:r>
            <a:r>
              <a:rPr lang="nl-NL" noProof="0" dirty="0"/>
              <a:t> </a:t>
            </a:r>
            <a:r>
              <a:rPr lang="nl-NL" noProof="0" dirty="0" err="1"/>
              <a:t>ipsum</a:t>
            </a:r>
            <a:r>
              <a:rPr lang="nl-NL" noProof="0" dirty="0"/>
              <a:t> </a:t>
            </a:r>
            <a:r>
              <a:rPr lang="nl-NL" noProof="0" dirty="0" err="1"/>
              <a:t>dolor</a:t>
            </a:r>
            <a:r>
              <a:rPr lang="nl-NL" noProof="0" dirty="0"/>
              <a:t> </a:t>
            </a:r>
            <a:r>
              <a:rPr lang="nl-NL" noProof="0" dirty="0" err="1"/>
              <a:t>sit</a:t>
            </a:r>
            <a:r>
              <a:rPr lang="nl-NL" noProof="0" dirty="0"/>
              <a:t> </a:t>
            </a:r>
            <a:r>
              <a:rPr lang="nl-NL" noProof="0" dirty="0" err="1"/>
              <a:t>amete</a:t>
            </a:r>
            <a:r>
              <a:rPr lang="nl-NL" noProof="0" dirty="0"/>
              <a:t>, </a:t>
            </a:r>
            <a:r>
              <a:rPr lang="nl-NL" noProof="0" dirty="0" err="1"/>
              <a:t>consectetuester</a:t>
            </a:r>
            <a:r>
              <a:rPr lang="nl-NL" noProof="0" dirty="0"/>
              <a:t> </a:t>
            </a:r>
            <a:r>
              <a:rPr lang="nl-NL" noProof="0" dirty="0" err="1"/>
              <a:t>adipiscing</a:t>
            </a:r>
            <a:r>
              <a:rPr lang="nl-NL" noProof="0" dirty="0"/>
              <a:t> </a:t>
            </a:r>
            <a:r>
              <a:rPr lang="nl-NL" noProof="0" dirty="0" err="1"/>
              <a:t>elitsa</a:t>
            </a:r>
            <a:r>
              <a:rPr lang="nl-NL" noProof="0" dirty="0"/>
              <a:t>. </a:t>
            </a:r>
            <a:r>
              <a:rPr lang="nl-NL" noProof="0" dirty="0" err="1"/>
              <a:t>Maecenas</a:t>
            </a:r>
            <a:r>
              <a:rPr lang="nl-NL" noProof="0" dirty="0"/>
              <a:t> por </a:t>
            </a:r>
            <a:r>
              <a:rPr lang="nl-NL" noProof="0" dirty="0" err="1"/>
              <a:t>conguest</a:t>
            </a:r>
            <a:r>
              <a:rPr lang="nl-NL" noProof="0" dirty="0"/>
              <a:t> massa </a:t>
            </a:r>
            <a:r>
              <a:rPr lang="nl-NL" noProof="0" dirty="0" err="1"/>
              <a:t>lorem</a:t>
            </a:r>
            <a:r>
              <a:rPr lang="nl-NL" noProof="0" dirty="0"/>
              <a:t> </a:t>
            </a:r>
            <a:r>
              <a:rPr lang="nl-NL" noProof="0" dirty="0" err="1"/>
              <a:t>ipsum</a:t>
            </a:r>
            <a:r>
              <a:rPr lang="nl-NL" noProof="0" dirty="0"/>
              <a:t>.</a:t>
            </a:r>
            <a:endParaRPr lang="nl-NL" dirty="0"/>
          </a:p>
        </p:txBody>
      </p:sp>
      <p:sp>
        <p:nvSpPr>
          <p:cNvPr id="189" name="Tijdelijke aanduiding voor tekst 128">
            <a:extLst>
              <a:ext uri="{FF2B5EF4-FFF2-40B4-BE49-F238E27FC236}">
                <a16:creationId xmlns:a16="http://schemas.microsoft.com/office/drawing/2014/main" id="{6DF6CCDF-17D3-4EA7-81C4-648597865BFF}"/>
              </a:ext>
            </a:extLst>
          </p:cNvPr>
          <p:cNvSpPr>
            <a:spLocks noGrp="1"/>
          </p:cNvSpPr>
          <p:nvPr>
            <p:ph type="body" sz="quarter" idx="53" hasCustomPrompt="1"/>
          </p:nvPr>
        </p:nvSpPr>
        <p:spPr>
          <a:xfrm>
            <a:off x="8394130" y="4556970"/>
            <a:ext cx="3040488" cy="1522908"/>
          </a:xfrm>
          <a:prstGeom prst="roundRect">
            <a:avLst>
              <a:gd name="adj" fmla="val 1243"/>
            </a:avLst>
          </a:prstGeom>
          <a:solidFill>
            <a:schemeClr val="tx2"/>
          </a:solidFill>
          <a:effectLst/>
        </p:spPr>
        <p:txBody>
          <a:bodyPr wrap="square" lIns="144000" tIns="108000" rIns="108000" bIns="108000" anchor="ctr">
            <a:noAutofit/>
          </a:bodyPr>
          <a:lstStyle>
            <a:lvl1pPr marL="0" indent="0" algn="l">
              <a:buNone/>
              <a:defRPr lang="nl-NL" sz="1600" b="0" i="0" kern="1200" dirty="0">
                <a:solidFill>
                  <a:schemeClr val="tx1"/>
                </a:solidFill>
                <a:latin typeface="+mn-lt"/>
                <a:ea typeface="+mj-ea"/>
                <a:cs typeface="+mj-cs"/>
              </a:defRPr>
            </a:lvl1pPr>
          </a:lstStyle>
          <a:p>
            <a:pPr marL="0" marR="0" lvl="0" indent="0" algn="l" defTabSz="914400" rtl="0" eaLnBrk="1" fontAlgn="auto" latinLnBrk="0" hangingPunct="1">
              <a:lnSpc>
                <a:spcPct val="90000"/>
              </a:lnSpc>
              <a:spcBef>
                <a:spcPts val="400"/>
              </a:spcBef>
              <a:spcAft>
                <a:spcPts val="400"/>
              </a:spcAft>
              <a:buClr>
                <a:schemeClr val="accent2"/>
              </a:buClr>
              <a:buSzTx/>
              <a:buFont typeface="Arial" panose="020B0604020202020204" pitchFamily="34" charset="0"/>
              <a:buNone/>
              <a:tabLst/>
              <a:defRPr/>
            </a:pPr>
            <a:r>
              <a:rPr lang="nl-NL" noProof="0" dirty="0"/>
              <a:t>Plaats hier je quote, teksten of samenvattingstekst </a:t>
            </a:r>
            <a:r>
              <a:rPr lang="nl-NL" noProof="0" dirty="0" err="1"/>
              <a:t>lorem</a:t>
            </a:r>
            <a:r>
              <a:rPr lang="nl-NL" noProof="0" dirty="0"/>
              <a:t> </a:t>
            </a:r>
            <a:r>
              <a:rPr lang="nl-NL" noProof="0" dirty="0" err="1"/>
              <a:t>ipsum</a:t>
            </a:r>
            <a:r>
              <a:rPr lang="nl-NL" noProof="0" dirty="0"/>
              <a:t> </a:t>
            </a:r>
            <a:r>
              <a:rPr lang="nl-NL" noProof="0" dirty="0" err="1"/>
              <a:t>dolor</a:t>
            </a:r>
            <a:r>
              <a:rPr lang="nl-NL" noProof="0" dirty="0"/>
              <a:t> </a:t>
            </a:r>
            <a:r>
              <a:rPr lang="nl-NL" noProof="0" dirty="0" err="1"/>
              <a:t>sit</a:t>
            </a:r>
            <a:r>
              <a:rPr lang="nl-NL" noProof="0" dirty="0"/>
              <a:t> </a:t>
            </a:r>
            <a:r>
              <a:rPr lang="nl-NL" noProof="0" dirty="0" err="1"/>
              <a:t>amete</a:t>
            </a:r>
            <a:r>
              <a:rPr lang="nl-NL" noProof="0" dirty="0"/>
              <a:t>, </a:t>
            </a:r>
            <a:r>
              <a:rPr lang="nl-NL" noProof="0" dirty="0" err="1"/>
              <a:t>consectetuester</a:t>
            </a:r>
            <a:r>
              <a:rPr lang="nl-NL" noProof="0" dirty="0"/>
              <a:t> </a:t>
            </a:r>
            <a:r>
              <a:rPr lang="nl-NL" noProof="0" dirty="0" err="1"/>
              <a:t>adipiscing</a:t>
            </a:r>
            <a:r>
              <a:rPr lang="nl-NL" noProof="0" dirty="0"/>
              <a:t> </a:t>
            </a:r>
            <a:r>
              <a:rPr lang="nl-NL" noProof="0" dirty="0" err="1"/>
              <a:t>elitsa</a:t>
            </a:r>
            <a:r>
              <a:rPr lang="nl-NL" noProof="0" dirty="0"/>
              <a:t>. </a:t>
            </a:r>
            <a:r>
              <a:rPr lang="nl-NL" noProof="0" dirty="0" err="1"/>
              <a:t>Maecenas</a:t>
            </a:r>
            <a:r>
              <a:rPr lang="nl-NL" noProof="0" dirty="0"/>
              <a:t> por </a:t>
            </a:r>
            <a:r>
              <a:rPr lang="nl-NL" noProof="0" dirty="0" err="1"/>
              <a:t>conguest</a:t>
            </a:r>
            <a:r>
              <a:rPr lang="nl-NL" noProof="0" dirty="0"/>
              <a:t> massa </a:t>
            </a:r>
            <a:r>
              <a:rPr lang="nl-NL" noProof="0" dirty="0" err="1"/>
              <a:t>lorem</a:t>
            </a:r>
            <a:r>
              <a:rPr lang="nl-NL" noProof="0" dirty="0"/>
              <a:t> </a:t>
            </a:r>
            <a:r>
              <a:rPr lang="nl-NL" noProof="0" dirty="0" err="1"/>
              <a:t>ipsum</a:t>
            </a:r>
            <a:r>
              <a:rPr lang="nl-NL" noProof="0" dirty="0"/>
              <a:t>.</a:t>
            </a:r>
            <a:endParaRPr lang="nl-NL" dirty="0"/>
          </a:p>
        </p:txBody>
      </p:sp>
      <p:sp>
        <p:nvSpPr>
          <p:cNvPr id="190" name="Tijdelijke aanduiding voor tekst 25">
            <a:extLst>
              <a:ext uri="{FF2B5EF4-FFF2-40B4-BE49-F238E27FC236}">
                <a16:creationId xmlns:a16="http://schemas.microsoft.com/office/drawing/2014/main" id="{D8F71466-CB06-46EC-BE98-65C0F4F9E975}"/>
              </a:ext>
            </a:extLst>
          </p:cNvPr>
          <p:cNvSpPr>
            <a:spLocks noGrp="1"/>
          </p:cNvSpPr>
          <p:nvPr>
            <p:ph type="body" sz="quarter" idx="54" hasCustomPrompt="1"/>
          </p:nvPr>
        </p:nvSpPr>
        <p:spPr>
          <a:xfrm>
            <a:off x="766603" y="1520113"/>
            <a:ext cx="576000" cy="576000"/>
          </a:xfrm>
          <a:solidFill>
            <a:schemeClr val="tx1"/>
          </a:solidFill>
        </p:spPr>
        <p:txBody>
          <a:bodyPr wrap="none" lIns="144000" tIns="108000" rIns="108000" anchor="ctr"/>
          <a:lstStyle>
            <a:lvl1pPr marL="0" indent="0">
              <a:buNone/>
              <a:defRPr sz="2400" b="1">
                <a:solidFill>
                  <a:schemeClr val="tx2"/>
                </a:solidFill>
                <a:latin typeface="+mj-lt"/>
              </a:defRPr>
            </a:lvl1pPr>
          </a:lstStyle>
          <a:p>
            <a:pPr lvl="0"/>
            <a:r>
              <a:rPr lang="nl-NL" dirty="0"/>
              <a:t>01</a:t>
            </a:r>
          </a:p>
        </p:txBody>
      </p:sp>
      <p:sp>
        <p:nvSpPr>
          <p:cNvPr id="191" name="Tijdelijke aanduiding voor tekst 25">
            <a:extLst>
              <a:ext uri="{FF2B5EF4-FFF2-40B4-BE49-F238E27FC236}">
                <a16:creationId xmlns:a16="http://schemas.microsoft.com/office/drawing/2014/main" id="{A6F4FBCE-77EF-4FE6-8599-43A0694B7D36}"/>
              </a:ext>
            </a:extLst>
          </p:cNvPr>
          <p:cNvSpPr>
            <a:spLocks noGrp="1"/>
          </p:cNvSpPr>
          <p:nvPr>
            <p:ph type="body" sz="quarter" idx="55" hasCustomPrompt="1"/>
          </p:nvPr>
        </p:nvSpPr>
        <p:spPr>
          <a:xfrm>
            <a:off x="4580734" y="1520113"/>
            <a:ext cx="576000" cy="576000"/>
          </a:xfrm>
          <a:solidFill>
            <a:schemeClr val="tx1"/>
          </a:solidFill>
        </p:spPr>
        <p:txBody>
          <a:bodyPr wrap="none" lIns="144000" tIns="108000" rIns="108000" anchor="ctr"/>
          <a:lstStyle>
            <a:lvl1pPr marL="0" indent="0">
              <a:buNone/>
              <a:defRPr sz="2400" b="1">
                <a:solidFill>
                  <a:schemeClr val="tx2"/>
                </a:solidFill>
                <a:latin typeface="+mj-lt"/>
              </a:defRPr>
            </a:lvl1pPr>
          </a:lstStyle>
          <a:p>
            <a:pPr lvl="0"/>
            <a:r>
              <a:rPr lang="nl-NL" dirty="0"/>
              <a:t>01</a:t>
            </a:r>
          </a:p>
        </p:txBody>
      </p:sp>
      <p:sp>
        <p:nvSpPr>
          <p:cNvPr id="201" name="Tijdelijke aanduiding voor tekst 25">
            <a:extLst>
              <a:ext uri="{FF2B5EF4-FFF2-40B4-BE49-F238E27FC236}">
                <a16:creationId xmlns:a16="http://schemas.microsoft.com/office/drawing/2014/main" id="{BF3EF0CD-6C71-402B-88AC-13B0A9623170}"/>
              </a:ext>
            </a:extLst>
          </p:cNvPr>
          <p:cNvSpPr>
            <a:spLocks noGrp="1"/>
          </p:cNvSpPr>
          <p:nvPr>
            <p:ph type="body" sz="quarter" idx="56" hasCustomPrompt="1"/>
          </p:nvPr>
        </p:nvSpPr>
        <p:spPr>
          <a:xfrm>
            <a:off x="8390734" y="1520113"/>
            <a:ext cx="576000" cy="576000"/>
          </a:xfrm>
          <a:solidFill>
            <a:schemeClr val="tx1"/>
          </a:solidFill>
        </p:spPr>
        <p:txBody>
          <a:bodyPr wrap="none" lIns="144000" tIns="108000" rIns="108000" anchor="ctr"/>
          <a:lstStyle>
            <a:lvl1pPr marL="0" indent="0">
              <a:buNone/>
              <a:defRPr sz="2400" b="1">
                <a:solidFill>
                  <a:schemeClr val="tx2"/>
                </a:solidFill>
                <a:latin typeface="+mj-lt"/>
              </a:defRPr>
            </a:lvl1pPr>
          </a:lstStyle>
          <a:p>
            <a:pPr lvl="0"/>
            <a:r>
              <a:rPr lang="nl-NL" dirty="0"/>
              <a:t>01</a:t>
            </a:r>
          </a:p>
        </p:txBody>
      </p:sp>
      <p:grpSp>
        <p:nvGrpSpPr>
          <p:cNvPr id="204" name="INSTRUCTIE">
            <a:extLst>
              <a:ext uri="{FF2B5EF4-FFF2-40B4-BE49-F238E27FC236}">
                <a16:creationId xmlns:a16="http://schemas.microsoft.com/office/drawing/2014/main" id="{F13C2F3F-579C-45D2-AFEA-727D65033386}"/>
              </a:ext>
            </a:extLst>
          </p:cNvPr>
          <p:cNvGrpSpPr/>
          <p:nvPr userDrawn="1"/>
        </p:nvGrpSpPr>
        <p:grpSpPr>
          <a:xfrm>
            <a:off x="12377867" y="0"/>
            <a:ext cx="3593091" cy="6025208"/>
            <a:chOff x="-3786165" y="0"/>
            <a:chExt cx="3593091" cy="6025208"/>
          </a:xfrm>
        </p:grpSpPr>
        <p:sp>
          <p:nvSpPr>
            <p:cNvPr id="205" name="Rechthoek 204">
              <a:extLst>
                <a:ext uri="{FF2B5EF4-FFF2-40B4-BE49-F238E27FC236}">
                  <a16:creationId xmlns:a16="http://schemas.microsoft.com/office/drawing/2014/main" id="{C895E641-C0A7-47CF-B83A-139EBC3F1B3F}"/>
                </a:ext>
              </a:extLst>
            </p:cNvPr>
            <p:cNvSpPr/>
            <p:nvPr userDrawn="1"/>
          </p:nvSpPr>
          <p:spPr>
            <a:xfrm>
              <a:off x="-3786165" y="0"/>
              <a:ext cx="3593091" cy="602520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Afbeelding invoegen/opmaken</a:t>
              </a:r>
            </a:p>
          </p:txBody>
        </p:sp>
        <p:sp>
          <p:nvSpPr>
            <p:cNvPr id="206" name="Ovaal 205">
              <a:extLst>
                <a:ext uri="{FF2B5EF4-FFF2-40B4-BE49-F238E27FC236}">
                  <a16:creationId xmlns:a16="http://schemas.microsoft.com/office/drawing/2014/main" id="{5EE02D5E-4594-4EC7-849C-182D2B3A901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07" name="Rechthoek 206">
              <a:extLst>
                <a:ext uri="{FF2B5EF4-FFF2-40B4-BE49-F238E27FC236}">
                  <a16:creationId xmlns:a16="http://schemas.microsoft.com/office/drawing/2014/main" id="{21B20486-59A3-4E95-893F-9743DD6DBE8A}"/>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08" name="Groep 207">
              <a:extLst>
                <a:ext uri="{FF2B5EF4-FFF2-40B4-BE49-F238E27FC236}">
                  <a16:creationId xmlns:a16="http://schemas.microsoft.com/office/drawing/2014/main" id="{3BCCBD81-165F-438C-BDAA-A41D41080C27}"/>
                </a:ext>
              </a:extLst>
            </p:cNvPr>
            <p:cNvGrpSpPr/>
            <p:nvPr userDrawn="1"/>
          </p:nvGrpSpPr>
          <p:grpSpPr>
            <a:xfrm>
              <a:off x="-3316179" y="1231351"/>
              <a:ext cx="294789" cy="318834"/>
              <a:chOff x="14466489" y="1001522"/>
              <a:chExt cx="290627" cy="314333"/>
            </a:xfrm>
          </p:grpSpPr>
          <p:sp>
            <p:nvSpPr>
              <p:cNvPr id="262" name="Rechthoek 261">
                <a:extLst>
                  <a:ext uri="{FF2B5EF4-FFF2-40B4-BE49-F238E27FC236}">
                    <a16:creationId xmlns:a16="http://schemas.microsoft.com/office/drawing/2014/main" id="{BDE12E52-AA1D-4AED-A8BB-0D3DDB97BFC8}"/>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263" name="Ovaal 262">
                <a:extLst>
                  <a:ext uri="{FF2B5EF4-FFF2-40B4-BE49-F238E27FC236}">
                    <a16:creationId xmlns:a16="http://schemas.microsoft.com/office/drawing/2014/main" id="{633F6FA7-19D0-4141-A039-F6FC0907CCE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264" name="Vrije vorm: vorm 263">
                <a:extLst>
                  <a:ext uri="{FF2B5EF4-FFF2-40B4-BE49-F238E27FC236}">
                    <a16:creationId xmlns:a16="http://schemas.microsoft.com/office/drawing/2014/main" id="{3D86DE74-F4C3-402F-A394-F8AED9B9069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265" name="Rechthoek: afgeronde hoeken 264">
                <a:extLst>
                  <a:ext uri="{FF2B5EF4-FFF2-40B4-BE49-F238E27FC236}">
                    <a16:creationId xmlns:a16="http://schemas.microsoft.com/office/drawing/2014/main" id="{D0F3593A-2387-4E87-B126-D0032284192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cxnSp>
            <p:nvCxnSpPr>
              <p:cNvPr id="266" name="Rechte verbindingslijn 265">
                <a:extLst>
                  <a:ext uri="{FF2B5EF4-FFF2-40B4-BE49-F238E27FC236}">
                    <a16:creationId xmlns:a16="http://schemas.microsoft.com/office/drawing/2014/main" id="{288F7442-2A96-412C-A33C-F3B853E792B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7" name="Rechte verbindingslijn 266">
                <a:extLst>
                  <a:ext uri="{FF2B5EF4-FFF2-40B4-BE49-F238E27FC236}">
                    <a16:creationId xmlns:a16="http://schemas.microsoft.com/office/drawing/2014/main" id="{FF90C3B3-1B6D-4197-99CD-A5BA2FD38CA3}"/>
                  </a:ext>
                </a:extLst>
              </p:cNvPr>
              <p:cNvCxnSpPr>
                <a:cxnSpLocks/>
                <a:stCxn id="26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09" name="Ovaal 208">
              <a:extLst>
                <a:ext uri="{FF2B5EF4-FFF2-40B4-BE49-F238E27FC236}">
                  <a16:creationId xmlns:a16="http://schemas.microsoft.com/office/drawing/2014/main" id="{C1115FD5-E78C-4903-B902-6AA329DE6893}"/>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0" name="Rechthoek 209">
              <a:extLst>
                <a:ext uri="{FF2B5EF4-FFF2-40B4-BE49-F238E27FC236}">
                  <a16:creationId xmlns:a16="http://schemas.microsoft.com/office/drawing/2014/main" id="{AE794393-51FC-4E2C-8D05-305F19E4FD1A}"/>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1" name="Groep 210">
              <a:extLst>
                <a:ext uri="{FF2B5EF4-FFF2-40B4-BE49-F238E27FC236}">
                  <a16:creationId xmlns:a16="http://schemas.microsoft.com/office/drawing/2014/main" id="{0BBB83DF-89B7-45AF-8771-9B2FE9E8DC51}"/>
                </a:ext>
              </a:extLst>
            </p:cNvPr>
            <p:cNvGrpSpPr/>
            <p:nvPr userDrawn="1"/>
          </p:nvGrpSpPr>
          <p:grpSpPr>
            <a:xfrm>
              <a:off x="-3311319" y="2164285"/>
              <a:ext cx="825500" cy="209550"/>
              <a:chOff x="13504624" y="2482850"/>
              <a:chExt cx="825500" cy="209550"/>
            </a:xfrm>
          </p:grpSpPr>
          <p:sp>
            <p:nvSpPr>
              <p:cNvPr id="259" name="Rechthoek 258">
                <a:extLst>
                  <a:ext uri="{FF2B5EF4-FFF2-40B4-BE49-F238E27FC236}">
                    <a16:creationId xmlns:a16="http://schemas.microsoft.com/office/drawing/2014/main" id="{8C3C39F0-B255-416B-B89B-41FFD9A7C1B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Invoegen</a:t>
                </a:r>
              </a:p>
            </p:txBody>
          </p:sp>
          <p:cxnSp>
            <p:nvCxnSpPr>
              <p:cNvPr id="260" name="Rechte verbindingslijn 259">
                <a:extLst>
                  <a:ext uri="{FF2B5EF4-FFF2-40B4-BE49-F238E27FC236}">
                    <a16:creationId xmlns:a16="http://schemas.microsoft.com/office/drawing/2014/main" id="{623FFC8B-142B-441A-AF03-4129BB013DE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1" name="Gelijkbenige driehoek 260">
                <a:extLst>
                  <a:ext uri="{FF2B5EF4-FFF2-40B4-BE49-F238E27FC236}">
                    <a16:creationId xmlns:a16="http://schemas.microsoft.com/office/drawing/2014/main" id="{40872F79-A8A8-49E4-B14B-4DFBE27B039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rgbClr val="211F26"/>
                  </a:solidFill>
                  <a:latin typeface="Calibri" panose="020F0502020204030204" pitchFamily="34" charset="0"/>
                  <a:cs typeface="Calibri" panose="020F0502020204030204" pitchFamily="34" charset="0"/>
                </a:endParaRPr>
              </a:p>
            </p:txBody>
          </p:sp>
        </p:grpSp>
        <p:sp>
          <p:nvSpPr>
            <p:cNvPr id="212" name="Ovaal 211">
              <a:extLst>
                <a:ext uri="{FF2B5EF4-FFF2-40B4-BE49-F238E27FC236}">
                  <a16:creationId xmlns:a16="http://schemas.microsoft.com/office/drawing/2014/main" id="{22DF1653-42D2-4181-BCD0-064C0D405F4A}"/>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3" name="Rechthoek 212">
              <a:extLst>
                <a:ext uri="{FF2B5EF4-FFF2-40B4-BE49-F238E27FC236}">
                  <a16:creationId xmlns:a16="http://schemas.microsoft.com/office/drawing/2014/main" id="{E71B27A6-31DB-48F0-B2E9-1C9366E3CE60}"/>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linkerkant van het scherm en kies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15" name="Ovaal 214">
              <a:extLst>
                <a:ext uri="{FF2B5EF4-FFF2-40B4-BE49-F238E27FC236}">
                  <a16:creationId xmlns:a16="http://schemas.microsoft.com/office/drawing/2014/main" id="{09197F43-58B9-440E-8F1C-3E39C3EB3C55}"/>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16" name="Rechthoek 215">
              <a:extLst>
                <a:ext uri="{FF2B5EF4-FFF2-40B4-BE49-F238E27FC236}">
                  <a16:creationId xmlns:a16="http://schemas.microsoft.com/office/drawing/2014/main" id="{DF49CF49-54DC-4915-BE43-6F7B5A36F128}"/>
                </a:ext>
              </a:extLst>
            </p:cNvPr>
            <p:cNvSpPr/>
            <p:nvPr userDrawn="1"/>
          </p:nvSpPr>
          <p:spPr>
            <a:xfrm>
              <a:off x="-3319415" y="4145790"/>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217" name="Groep 216">
              <a:extLst>
                <a:ext uri="{FF2B5EF4-FFF2-40B4-BE49-F238E27FC236}">
                  <a16:creationId xmlns:a16="http://schemas.microsoft.com/office/drawing/2014/main" id="{0C9E5597-2BA9-4002-ACE3-A27D6416B3F6}"/>
                </a:ext>
              </a:extLst>
            </p:cNvPr>
            <p:cNvGrpSpPr/>
            <p:nvPr userDrawn="1"/>
          </p:nvGrpSpPr>
          <p:grpSpPr>
            <a:xfrm>
              <a:off x="-3408294" y="5236167"/>
              <a:ext cx="622283" cy="612919"/>
              <a:chOff x="12617641" y="3403239"/>
              <a:chExt cx="752963" cy="741634"/>
            </a:xfrm>
          </p:grpSpPr>
          <p:grpSp>
            <p:nvGrpSpPr>
              <p:cNvPr id="241" name="Groep 240">
                <a:extLst>
                  <a:ext uri="{FF2B5EF4-FFF2-40B4-BE49-F238E27FC236}">
                    <a16:creationId xmlns:a16="http://schemas.microsoft.com/office/drawing/2014/main" id="{6F4D55F1-133F-40E2-BDB5-9B07A2FED83D}"/>
                  </a:ext>
                </a:extLst>
              </p:cNvPr>
              <p:cNvGrpSpPr/>
              <p:nvPr userDrawn="1"/>
            </p:nvGrpSpPr>
            <p:grpSpPr>
              <a:xfrm>
                <a:off x="12771550" y="3403239"/>
                <a:ext cx="467156" cy="448491"/>
                <a:chOff x="12782177" y="3403239"/>
                <a:chExt cx="467156" cy="448491"/>
              </a:xfrm>
            </p:grpSpPr>
            <p:grpSp>
              <p:nvGrpSpPr>
                <p:cNvPr id="244" name="Groep 243">
                  <a:extLst>
                    <a:ext uri="{FF2B5EF4-FFF2-40B4-BE49-F238E27FC236}">
                      <a16:creationId xmlns:a16="http://schemas.microsoft.com/office/drawing/2014/main" id="{A653C845-4D32-4FDE-B99C-A556DC507A04}"/>
                    </a:ext>
                  </a:extLst>
                </p:cNvPr>
                <p:cNvGrpSpPr/>
                <p:nvPr userDrawn="1"/>
              </p:nvGrpSpPr>
              <p:grpSpPr>
                <a:xfrm>
                  <a:off x="12782177" y="3403239"/>
                  <a:ext cx="412972" cy="396132"/>
                  <a:chOff x="13554906" y="3320109"/>
                  <a:chExt cx="443912" cy="425811"/>
                </a:xfrm>
              </p:grpSpPr>
              <p:grpSp>
                <p:nvGrpSpPr>
                  <p:cNvPr id="251" name="Groep 250">
                    <a:extLst>
                      <a:ext uri="{FF2B5EF4-FFF2-40B4-BE49-F238E27FC236}">
                        <a16:creationId xmlns:a16="http://schemas.microsoft.com/office/drawing/2014/main" id="{2E01B311-DAC6-4B79-BB1B-4EC7DA3707C0}"/>
                      </a:ext>
                    </a:extLst>
                  </p:cNvPr>
                  <p:cNvGrpSpPr/>
                  <p:nvPr userDrawn="1"/>
                </p:nvGrpSpPr>
                <p:grpSpPr>
                  <a:xfrm>
                    <a:off x="13554906" y="3320109"/>
                    <a:ext cx="443912" cy="425811"/>
                    <a:chOff x="12909684" y="1276143"/>
                    <a:chExt cx="443912" cy="425811"/>
                  </a:xfrm>
                </p:grpSpPr>
                <p:sp>
                  <p:nvSpPr>
                    <p:cNvPr id="254" name="Rechthoek 253">
                      <a:extLst>
                        <a:ext uri="{FF2B5EF4-FFF2-40B4-BE49-F238E27FC236}">
                          <a16:creationId xmlns:a16="http://schemas.microsoft.com/office/drawing/2014/main" id="{D5323290-FF95-497F-AFA7-E0CD57B315CD}"/>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255" name="Rechthoek 254">
                      <a:extLst>
                        <a:ext uri="{FF2B5EF4-FFF2-40B4-BE49-F238E27FC236}">
                          <a16:creationId xmlns:a16="http://schemas.microsoft.com/office/drawing/2014/main" id="{3FD9458D-53FE-4BBF-BBBF-866ACDC4EE7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256" name="Ovaal 255">
                      <a:extLst>
                        <a:ext uri="{FF2B5EF4-FFF2-40B4-BE49-F238E27FC236}">
                          <a16:creationId xmlns:a16="http://schemas.microsoft.com/office/drawing/2014/main" id="{BDA8F0F2-C9A6-491D-97AF-E245973327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pic>
                <p:nvPicPr>
                  <p:cNvPr id="252" name="Afbeelding 251">
                    <a:extLst>
                      <a:ext uri="{FF2B5EF4-FFF2-40B4-BE49-F238E27FC236}">
                        <a16:creationId xmlns:a16="http://schemas.microsoft.com/office/drawing/2014/main" id="{E3BC0DC1-DB3C-4C16-B370-98C5EEBC015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3" name="Afbeelding 252">
                    <a:extLst>
                      <a:ext uri="{FF2B5EF4-FFF2-40B4-BE49-F238E27FC236}">
                        <a16:creationId xmlns:a16="http://schemas.microsoft.com/office/drawing/2014/main" id="{0FA4DC01-ABC0-4AEF-9DE9-B392DE29FE0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45" name="Groep 244">
                  <a:extLst>
                    <a:ext uri="{FF2B5EF4-FFF2-40B4-BE49-F238E27FC236}">
                      <a16:creationId xmlns:a16="http://schemas.microsoft.com/office/drawing/2014/main" id="{5B84AD71-FA78-4E45-8F96-318671C4C5B5}"/>
                    </a:ext>
                  </a:extLst>
                </p:cNvPr>
                <p:cNvGrpSpPr/>
                <p:nvPr userDrawn="1"/>
              </p:nvGrpSpPr>
              <p:grpSpPr>
                <a:xfrm>
                  <a:off x="13103513" y="3705268"/>
                  <a:ext cx="145820" cy="146462"/>
                  <a:chOff x="13096169" y="3602278"/>
                  <a:chExt cx="145820" cy="146462"/>
                </a:xfrm>
              </p:grpSpPr>
              <p:sp>
                <p:nvSpPr>
                  <p:cNvPr id="249" name="Rechthoek 248">
                    <a:extLst>
                      <a:ext uri="{FF2B5EF4-FFF2-40B4-BE49-F238E27FC236}">
                        <a16:creationId xmlns:a16="http://schemas.microsoft.com/office/drawing/2014/main" id="{187EBB71-C922-41C5-B0F5-C7F3C9F3B3A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50" name="Rechthoek 249">
                    <a:extLst>
                      <a:ext uri="{FF2B5EF4-FFF2-40B4-BE49-F238E27FC236}">
                        <a16:creationId xmlns:a16="http://schemas.microsoft.com/office/drawing/2014/main" id="{41AEF9F0-9DE3-434D-8E93-E618AFF5061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246" name="Groep 245">
                  <a:extLst>
                    <a:ext uri="{FF2B5EF4-FFF2-40B4-BE49-F238E27FC236}">
                      <a16:creationId xmlns:a16="http://schemas.microsoft.com/office/drawing/2014/main" id="{18D32349-B936-430B-92A0-FD57950F7C92}"/>
                    </a:ext>
                  </a:extLst>
                </p:cNvPr>
                <p:cNvGrpSpPr/>
                <p:nvPr userDrawn="1"/>
              </p:nvGrpSpPr>
              <p:grpSpPr>
                <a:xfrm rot="10800000">
                  <a:off x="13061402" y="3665637"/>
                  <a:ext cx="145820" cy="146462"/>
                  <a:chOff x="13096169" y="3602278"/>
                  <a:chExt cx="145820" cy="146462"/>
                </a:xfrm>
              </p:grpSpPr>
              <p:sp>
                <p:nvSpPr>
                  <p:cNvPr id="247" name="Rechthoek 246">
                    <a:extLst>
                      <a:ext uri="{FF2B5EF4-FFF2-40B4-BE49-F238E27FC236}">
                        <a16:creationId xmlns:a16="http://schemas.microsoft.com/office/drawing/2014/main" id="{85D811CF-DE45-4C59-962F-B58635A78ED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48" name="Rechthoek 247">
                    <a:extLst>
                      <a:ext uri="{FF2B5EF4-FFF2-40B4-BE49-F238E27FC236}">
                        <a16:creationId xmlns:a16="http://schemas.microsoft.com/office/drawing/2014/main" id="{C88E2AC4-BB01-47D5-92DB-4E82060A553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sp>
            <p:nvSpPr>
              <p:cNvPr id="242" name="Rechthoek 241">
                <a:extLst>
                  <a:ext uri="{FF2B5EF4-FFF2-40B4-BE49-F238E27FC236}">
                    <a16:creationId xmlns:a16="http://schemas.microsoft.com/office/drawing/2014/main" id="{C1AA5C34-211A-4DE4-A0A2-F4084E083ADF}"/>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Bijsnijden</a:t>
                </a:r>
              </a:p>
            </p:txBody>
          </p:sp>
          <p:sp>
            <p:nvSpPr>
              <p:cNvPr id="243" name="Gelijkbenige driehoek 242">
                <a:extLst>
                  <a:ext uri="{FF2B5EF4-FFF2-40B4-BE49-F238E27FC236}">
                    <a16:creationId xmlns:a16="http://schemas.microsoft.com/office/drawing/2014/main" id="{8367FC10-BD5E-45F4-B5E9-08D5C60A1F7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218" name="Rechthoek 217">
              <a:extLst>
                <a:ext uri="{FF2B5EF4-FFF2-40B4-BE49-F238E27FC236}">
                  <a16:creationId xmlns:a16="http://schemas.microsoft.com/office/drawing/2014/main" id="{C7B6479A-8F52-40A3-B634-607432137FBD}"/>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a:solidFill>
                  <a:srgbClr val="211F26"/>
                </a:solidFill>
                <a:latin typeface="Calibri" panose="020F0502020204030204" pitchFamily="34" charset="0"/>
                <a:cs typeface="Calibri" panose="020F0502020204030204" pitchFamily="34" charset="0"/>
              </a:endParaRPr>
            </a:p>
          </p:txBody>
        </p:sp>
        <p:grpSp>
          <p:nvGrpSpPr>
            <p:cNvPr id="219" name="Groep 218">
              <a:extLst>
                <a:ext uri="{FF2B5EF4-FFF2-40B4-BE49-F238E27FC236}">
                  <a16:creationId xmlns:a16="http://schemas.microsoft.com/office/drawing/2014/main" id="{30925124-76B6-4314-8948-C799FDF2AB12}"/>
                </a:ext>
              </a:extLst>
            </p:cNvPr>
            <p:cNvGrpSpPr/>
            <p:nvPr userDrawn="1"/>
          </p:nvGrpSpPr>
          <p:grpSpPr>
            <a:xfrm>
              <a:off x="-2485819" y="3399207"/>
              <a:ext cx="1222990" cy="563933"/>
              <a:chOff x="-2485819" y="3399207"/>
              <a:chExt cx="1222990" cy="563933"/>
            </a:xfrm>
          </p:grpSpPr>
          <p:sp>
            <p:nvSpPr>
              <p:cNvPr id="220" name="Rechthoek 219">
                <a:extLst>
                  <a:ext uri="{FF2B5EF4-FFF2-40B4-BE49-F238E27FC236}">
                    <a16:creationId xmlns:a16="http://schemas.microsoft.com/office/drawing/2014/main" id="{027C2415-D1EE-4E61-B45C-F42C15761829}"/>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221" name="Rechthoek 220">
                <a:extLst>
                  <a:ext uri="{FF2B5EF4-FFF2-40B4-BE49-F238E27FC236}">
                    <a16:creationId xmlns:a16="http://schemas.microsoft.com/office/drawing/2014/main" id="{C8572F66-F1A7-4519-89FB-0202BAA9C028}"/>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nvGrpSpPr>
              <p:cNvPr id="222" name="Groep 221">
                <a:extLst>
                  <a:ext uri="{FF2B5EF4-FFF2-40B4-BE49-F238E27FC236}">
                    <a16:creationId xmlns:a16="http://schemas.microsoft.com/office/drawing/2014/main" id="{453722ED-BCF7-41DF-967A-D04DA5B52E10}"/>
                  </a:ext>
                </a:extLst>
              </p:cNvPr>
              <p:cNvGrpSpPr/>
              <p:nvPr userDrawn="1"/>
            </p:nvGrpSpPr>
            <p:grpSpPr>
              <a:xfrm>
                <a:off x="-2403869" y="3460544"/>
                <a:ext cx="155951" cy="131922"/>
                <a:chOff x="12968836" y="3354170"/>
                <a:chExt cx="404806" cy="342433"/>
              </a:xfrm>
            </p:grpSpPr>
            <p:sp>
              <p:nvSpPr>
                <p:cNvPr id="235" name="Rechthoek: afgeronde hoeken 234">
                  <a:extLst>
                    <a:ext uri="{FF2B5EF4-FFF2-40B4-BE49-F238E27FC236}">
                      <a16:creationId xmlns:a16="http://schemas.microsoft.com/office/drawing/2014/main" id="{71D23E7A-4A96-4603-8C97-F89B7CC19D7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236" name="Rechthoek 235">
                  <a:extLst>
                    <a:ext uri="{FF2B5EF4-FFF2-40B4-BE49-F238E27FC236}">
                      <a16:creationId xmlns:a16="http://schemas.microsoft.com/office/drawing/2014/main" id="{5BB7783E-508A-4952-BE74-ACCDC80F396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37" name="Rechthoek 236">
                  <a:extLst>
                    <a:ext uri="{FF2B5EF4-FFF2-40B4-BE49-F238E27FC236}">
                      <a16:creationId xmlns:a16="http://schemas.microsoft.com/office/drawing/2014/main" id="{909DF1AD-F2BF-44AB-8AA5-6FE35F09034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38" name="Rechthoek 237">
                  <a:extLst>
                    <a:ext uri="{FF2B5EF4-FFF2-40B4-BE49-F238E27FC236}">
                      <a16:creationId xmlns:a16="http://schemas.microsoft.com/office/drawing/2014/main" id="{C750ED0D-7C5D-4B1E-B4F3-8D372983608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39" name="Rechthoek 238">
                  <a:extLst>
                    <a:ext uri="{FF2B5EF4-FFF2-40B4-BE49-F238E27FC236}">
                      <a16:creationId xmlns:a16="http://schemas.microsoft.com/office/drawing/2014/main" id="{4212099E-F44D-40DF-8750-492CF7C8136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40" name="Rechthoek 239">
                  <a:extLst>
                    <a:ext uri="{FF2B5EF4-FFF2-40B4-BE49-F238E27FC236}">
                      <a16:creationId xmlns:a16="http://schemas.microsoft.com/office/drawing/2014/main" id="{5ADADA49-CAF2-4805-B1A6-B28976F4346E}"/>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223" name="Groep 222">
                <a:extLst>
                  <a:ext uri="{FF2B5EF4-FFF2-40B4-BE49-F238E27FC236}">
                    <a16:creationId xmlns:a16="http://schemas.microsoft.com/office/drawing/2014/main" id="{A0D709F6-C6B6-41A3-8520-8CF36B17DA13}"/>
                  </a:ext>
                </a:extLst>
              </p:cNvPr>
              <p:cNvGrpSpPr/>
              <p:nvPr userDrawn="1"/>
            </p:nvGrpSpPr>
            <p:grpSpPr>
              <a:xfrm>
                <a:off x="-2423424" y="3690208"/>
                <a:ext cx="166739" cy="218963"/>
                <a:chOff x="12940828" y="3950597"/>
                <a:chExt cx="432813" cy="568367"/>
              </a:xfrm>
            </p:grpSpPr>
            <p:grpSp>
              <p:nvGrpSpPr>
                <p:cNvPr id="227" name="Groep 226">
                  <a:extLst>
                    <a:ext uri="{FF2B5EF4-FFF2-40B4-BE49-F238E27FC236}">
                      <a16:creationId xmlns:a16="http://schemas.microsoft.com/office/drawing/2014/main" id="{B6CF1270-8468-4D0B-B30F-5B3F5F332AD6}"/>
                    </a:ext>
                  </a:extLst>
                </p:cNvPr>
                <p:cNvGrpSpPr/>
                <p:nvPr userDrawn="1"/>
              </p:nvGrpSpPr>
              <p:grpSpPr>
                <a:xfrm>
                  <a:off x="13000382" y="4006891"/>
                  <a:ext cx="373259" cy="315747"/>
                  <a:chOff x="12968836" y="3354170"/>
                  <a:chExt cx="404806" cy="342433"/>
                </a:xfrm>
              </p:grpSpPr>
              <p:sp>
                <p:nvSpPr>
                  <p:cNvPr id="229" name="Rechthoek: afgeronde hoeken 228">
                    <a:extLst>
                      <a:ext uri="{FF2B5EF4-FFF2-40B4-BE49-F238E27FC236}">
                        <a16:creationId xmlns:a16="http://schemas.microsoft.com/office/drawing/2014/main" id="{BCDD9F3D-3722-4156-949D-6B7DD1BD3B2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230" name="Rechthoek 229">
                    <a:extLst>
                      <a:ext uri="{FF2B5EF4-FFF2-40B4-BE49-F238E27FC236}">
                        <a16:creationId xmlns:a16="http://schemas.microsoft.com/office/drawing/2014/main" id="{596618B2-94EC-4C10-BA3B-5BA268A75B4F}"/>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31" name="Rechthoek 230">
                    <a:extLst>
                      <a:ext uri="{FF2B5EF4-FFF2-40B4-BE49-F238E27FC236}">
                        <a16:creationId xmlns:a16="http://schemas.microsoft.com/office/drawing/2014/main" id="{D06F36AF-87BD-468D-AA49-F6FC04646F7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32" name="Rechthoek 231">
                    <a:extLst>
                      <a:ext uri="{FF2B5EF4-FFF2-40B4-BE49-F238E27FC236}">
                        <a16:creationId xmlns:a16="http://schemas.microsoft.com/office/drawing/2014/main" id="{1E0C5A7A-2DD4-4D22-A018-3277DFA3576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33" name="Rechthoek 232">
                    <a:extLst>
                      <a:ext uri="{FF2B5EF4-FFF2-40B4-BE49-F238E27FC236}">
                        <a16:creationId xmlns:a16="http://schemas.microsoft.com/office/drawing/2014/main" id="{AE6D7E72-5A83-4CC0-9E6B-40BFF59461F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234" name="Rechthoek 233">
                    <a:extLst>
                      <a:ext uri="{FF2B5EF4-FFF2-40B4-BE49-F238E27FC236}">
                        <a16:creationId xmlns:a16="http://schemas.microsoft.com/office/drawing/2014/main" id="{3F96F6E7-06AB-4EDD-A616-512E951633DA}"/>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228" name="Boog 227">
                  <a:extLst>
                    <a:ext uri="{FF2B5EF4-FFF2-40B4-BE49-F238E27FC236}">
                      <a16:creationId xmlns:a16="http://schemas.microsoft.com/office/drawing/2014/main" id="{50F16096-A985-4D67-9309-598F0C410BD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a:solidFill>
                      <a:srgbClr val="211F26"/>
                    </a:solidFill>
                    <a:latin typeface="Calibri" panose="020F0502020204030204" pitchFamily="34" charset="0"/>
                    <a:cs typeface="Calibri" panose="020F0502020204030204" pitchFamily="34" charset="0"/>
                  </a:endParaRPr>
                </a:p>
              </p:txBody>
            </p:sp>
          </p:grpSp>
          <p:sp>
            <p:nvSpPr>
              <p:cNvPr id="224" name="Tekstvak 223">
                <a:extLst>
                  <a:ext uri="{FF2B5EF4-FFF2-40B4-BE49-F238E27FC236}">
                    <a16:creationId xmlns:a16="http://schemas.microsoft.com/office/drawing/2014/main" id="{E4638E6F-22E7-4B4A-9802-105527C48F23}"/>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Indeling</a:t>
                </a:r>
              </a:p>
            </p:txBody>
          </p:sp>
          <p:sp>
            <p:nvSpPr>
              <p:cNvPr id="225" name="Tekstvak 224">
                <a:extLst>
                  <a:ext uri="{FF2B5EF4-FFF2-40B4-BE49-F238E27FC236}">
                    <a16:creationId xmlns:a16="http://schemas.microsoft.com/office/drawing/2014/main" id="{F1DBAF65-3B6F-4578-B708-08EDFFE33430}"/>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Dia Herstellen</a:t>
                </a:r>
              </a:p>
            </p:txBody>
          </p:sp>
          <p:sp>
            <p:nvSpPr>
              <p:cNvPr id="226" name="Vrije vorm: vorm 225">
                <a:extLst>
                  <a:ext uri="{FF2B5EF4-FFF2-40B4-BE49-F238E27FC236}">
                    <a16:creationId xmlns:a16="http://schemas.microsoft.com/office/drawing/2014/main" id="{04F89FB0-D89B-4822-AE77-7AA05EB54486}"/>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grpSp>
      </p:grpSp>
      <p:sp>
        <p:nvSpPr>
          <p:cNvPr id="275" name="Tijdelijke aanduiding voor tekst 274">
            <a:extLst>
              <a:ext uri="{FF2B5EF4-FFF2-40B4-BE49-F238E27FC236}">
                <a16:creationId xmlns:a16="http://schemas.microsoft.com/office/drawing/2014/main" id="{1D39D6CC-D786-4C80-B90F-04B323D2B088}"/>
              </a:ext>
            </a:extLst>
          </p:cNvPr>
          <p:cNvSpPr>
            <a:spLocks noGrp="1"/>
          </p:cNvSpPr>
          <p:nvPr>
            <p:ph type="body" sz="quarter" idx="14" hasCustomPrompt="1"/>
          </p:nvPr>
        </p:nvSpPr>
        <p:spPr>
          <a:xfrm flipV="1">
            <a:off x="10378982" y="-8327"/>
            <a:ext cx="1813018" cy="1239681"/>
          </a:xfrm>
          <a:custGeom>
            <a:avLst/>
            <a:gdLst>
              <a:gd name="connsiteX0" fmla="*/ 0 w 1813018"/>
              <a:gd name="connsiteY0" fmla="*/ 1239681 h 1239681"/>
              <a:gd name="connsiteX1" fmla="*/ 1813018 w 1813018"/>
              <a:gd name="connsiteY1" fmla="*/ 1239681 h 1239681"/>
              <a:gd name="connsiteX2" fmla="*/ 1813018 w 1813018"/>
              <a:gd name="connsiteY2" fmla="*/ 501411 h 1239681"/>
              <a:gd name="connsiteX3" fmla="*/ 513961 w 1813018"/>
              <a:gd name="connsiteY3" fmla="*/ 2449 h 1239681"/>
              <a:gd name="connsiteX4" fmla="*/ 499589 w 1813018"/>
              <a:gd name="connsiteY4" fmla="*/ 21 h 1239681"/>
              <a:gd name="connsiteX5" fmla="*/ 466540 w 1813018"/>
              <a:gd name="connsiteY5" fmla="*/ 23576 h 1239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18" h="1239681">
                <a:moveTo>
                  <a:pt x="0" y="1239681"/>
                </a:moveTo>
                <a:lnTo>
                  <a:pt x="1813018" y="1239681"/>
                </a:lnTo>
                <a:lnTo>
                  <a:pt x="1813018" y="501411"/>
                </a:lnTo>
                <a:lnTo>
                  <a:pt x="513961" y="2449"/>
                </a:lnTo>
                <a:cubicBezTo>
                  <a:pt x="509230" y="633"/>
                  <a:pt x="504355" y="-140"/>
                  <a:pt x="499589" y="21"/>
                </a:cubicBezTo>
                <a:cubicBezTo>
                  <a:pt x="485294" y="503"/>
                  <a:pt x="471988" y="9374"/>
                  <a:pt x="466540" y="23576"/>
                </a:cubicBezTo>
                <a:close/>
              </a:path>
            </a:pathLst>
          </a:custGeom>
          <a:solidFill>
            <a:schemeClr val="bg1"/>
          </a:solidFill>
          <a:effectLst/>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
        <p:nvSpPr>
          <p:cNvPr id="276" name="Tijdelijke aanduiding voor tekst 129">
            <a:extLst>
              <a:ext uri="{FF2B5EF4-FFF2-40B4-BE49-F238E27FC236}">
                <a16:creationId xmlns:a16="http://schemas.microsoft.com/office/drawing/2014/main" id="{15DE0539-3B6D-43F6-A4CD-AF17812AF867}"/>
              </a:ext>
            </a:extLst>
          </p:cNvPr>
          <p:cNvSpPr>
            <a:spLocks noGrp="1"/>
          </p:cNvSpPr>
          <p:nvPr>
            <p:ph type="body" sz="quarter" idx="58" hasCustomPrompt="1"/>
          </p:nvPr>
        </p:nvSpPr>
        <p:spPr>
          <a:xfrm>
            <a:off x="10897850" y="228600"/>
            <a:ext cx="924912" cy="475106"/>
          </a:xfrm>
          <a:prstGeom prst="rect">
            <a:avLst/>
          </a:prstGeom>
          <a:blipFill>
            <a:blip r:embed="rId4">
              <a:extLst>
                <a:ext uri="{96DAC541-7B7A-43D3-8B79-37D633B846F1}">
                  <asvg:svgBlip xmlns:asvg="http://schemas.microsoft.com/office/drawing/2016/SVG/main" xmlns="" r:embed="rId5"/>
                </a:ext>
              </a:extLst>
            </a:blip>
            <a:stretch>
              <a:fillRect/>
            </a:stretch>
          </a:blipFill>
        </p:spPr>
        <p:txBody>
          <a:bodyPr wrap="square" anchor="b">
            <a:noAutofit/>
          </a:bodyPr>
          <a:lstStyle>
            <a:lvl1pPr algn="ctr">
              <a:buNone/>
              <a:defRPr sz="100">
                <a:solidFill>
                  <a:schemeClr val="tx1">
                    <a:alpha val="0"/>
                  </a:schemeClr>
                </a:solidFill>
              </a:defRPr>
            </a:lvl1pPr>
          </a:lstStyle>
          <a:p>
            <a:pPr lvl="0"/>
            <a:r>
              <a:rPr lang="nl-NL" dirty="0"/>
              <a:t>(Leeg, niet verwijderen s.v.p.)</a:t>
            </a:r>
          </a:p>
        </p:txBody>
      </p:sp>
    </p:spTree>
    <p:extLst>
      <p:ext uri="{BB962C8B-B14F-4D97-AF65-F5344CB8AC3E}">
        <p14:creationId xmlns:p14="http://schemas.microsoft.com/office/powerpoint/2010/main" val="3373055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19B37A3-82F2-45D5-868F-F00F93F6E7B3}"/>
              </a:ext>
            </a:extLst>
          </p:cNvPr>
          <p:cNvSpPr>
            <a:spLocks noGrp="1"/>
          </p:cNvSpPr>
          <p:nvPr userDrawn="1">
            <p:ph type="title"/>
          </p:nvPr>
        </p:nvSpPr>
        <p:spPr>
          <a:xfrm>
            <a:off x="770727" y="758100"/>
            <a:ext cx="10657094" cy="369025"/>
          </a:xfrm>
          <a:prstGeom prst="rect">
            <a:avLst/>
          </a:prstGeom>
        </p:spPr>
        <p:txBody>
          <a:bodyPr vert="horz" lIns="0" tIns="0" rIns="0" bIns="0" rtlCol="0" anchor="t">
            <a:noAutofit/>
          </a:bodyPr>
          <a:lstStyle/>
          <a:p>
            <a:r>
              <a:rPr lang="nl-NL" noProof="0" dirty="0"/>
              <a:t>Plaats titel hier</a:t>
            </a:r>
          </a:p>
        </p:txBody>
      </p:sp>
      <p:sp>
        <p:nvSpPr>
          <p:cNvPr id="3" name="Tijdelijke aanduiding voor tekst 2">
            <a:extLst>
              <a:ext uri="{FF2B5EF4-FFF2-40B4-BE49-F238E27FC236}">
                <a16:creationId xmlns:a16="http://schemas.microsoft.com/office/drawing/2014/main" id="{061B9A90-182E-49A3-8BF5-04F32288137B}"/>
              </a:ext>
            </a:extLst>
          </p:cNvPr>
          <p:cNvSpPr>
            <a:spLocks noGrp="1"/>
          </p:cNvSpPr>
          <p:nvPr userDrawn="1">
            <p:ph type="body" idx="1"/>
          </p:nvPr>
        </p:nvSpPr>
        <p:spPr>
          <a:xfrm>
            <a:off x="770733" y="1521684"/>
            <a:ext cx="10659002" cy="3799616"/>
          </a:xfrm>
          <a:prstGeom prst="rect">
            <a:avLst/>
          </a:prstGeom>
        </p:spPr>
        <p:txBody>
          <a:bodyPr vert="horz" lIns="0" tIns="0" rIns="0" bIns="0" rtlCol="0">
            <a:noAutofit/>
          </a:body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20" name="Tekstvak 19">
            <a:extLst>
              <a:ext uri="{FF2B5EF4-FFF2-40B4-BE49-F238E27FC236}">
                <a16:creationId xmlns:a16="http://schemas.microsoft.com/office/drawing/2014/main" id="{88A106C3-3B5C-4817-A9B9-E1AA65368768}"/>
              </a:ext>
            </a:extLst>
          </p:cNvPr>
          <p:cNvSpPr txBox="1"/>
          <p:nvPr userDrawn="1"/>
        </p:nvSpPr>
        <p:spPr>
          <a:xfrm>
            <a:off x="4098924" y="-708808"/>
            <a:ext cx="3994152" cy="180000"/>
          </a:xfrm>
          <a:prstGeom prst="rect">
            <a:avLst/>
          </a:prstGeom>
          <a:noFill/>
        </p:spPr>
        <p:txBody>
          <a:bodyPr wrap="none" lIns="0" tIns="0" rIns="0" bIns="0" rtlCol="0" anchor="b">
            <a:noAutofit/>
          </a:bodyPr>
          <a:lstStyle/>
          <a:p>
            <a:pPr algn="ctr"/>
            <a:r>
              <a:rPr lang="nl-NL" sz="1800" b="1" cap="all" spc="300" baseline="0" noProof="0" dirty="0">
                <a:solidFill>
                  <a:schemeClr val="accent2"/>
                </a:solidFill>
                <a:latin typeface="+mj-lt"/>
              </a:rPr>
              <a:t>ANWB</a:t>
            </a:r>
          </a:p>
        </p:txBody>
      </p:sp>
      <p:grpSp>
        <p:nvGrpSpPr>
          <p:cNvPr id="33" name="INSTRUCTIE">
            <a:extLst>
              <a:ext uri="{FF2B5EF4-FFF2-40B4-BE49-F238E27FC236}">
                <a16:creationId xmlns:a16="http://schemas.microsoft.com/office/drawing/2014/main" id="{E2A6135A-6091-4563-B81D-526BD95A4ACC}"/>
              </a:ext>
            </a:extLst>
          </p:cNvPr>
          <p:cNvGrpSpPr/>
          <p:nvPr userDrawn="1"/>
        </p:nvGrpSpPr>
        <p:grpSpPr>
          <a:xfrm>
            <a:off x="-3786437" y="5419724"/>
            <a:ext cx="3593091" cy="1592338"/>
            <a:chOff x="5846" y="7169280"/>
            <a:chExt cx="3593091" cy="1592338"/>
          </a:xfrm>
        </p:grpSpPr>
        <p:sp>
          <p:nvSpPr>
            <p:cNvPr id="34" name="Rechthoek 33">
              <a:extLst>
                <a:ext uri="{FF2B5EF4-FFF2-40B4-BE49-F238E27FC236}">
                  <a16:creationId xmlns:a16="http://schemas.microsoft.com/office/drawing/2014/main" id="{60FD7C7A-274E-4C66-9EF9-4B85F772E70E}"/>
                </a:ext>
              </a:extLst>
            </p:cNvPr>
            <p:cNvSpPr/>
            <p:nvPr userDrawn="1"/>
          </p:nvSpPr>
          <p:spPr>
            <a:xfrm>
              <a:off x="5846" y="7169280"/>
              <a:ext cx="3593091" cy="144131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Voettekst, dia nummer </a:t>
              </a:r>
              <a:br>
                <a:rPr lang="nl-NL" sz="1400" b="1" cap="all" baseline="0" noProof="0" dirty="0">
                  <a:solidFill>
                    <a:schemeClr val="accent1"/>
                  </a:solidFill>
                  <a:latin typeface="Calibri" panose="020F0502020204030204" pitchFamily="34" charset="0"/>
                  <a:cs typeface="Calibri" panose="020F0502020204030204" pitchFamily="34" charset="0"/>
                </a:rPr>
              </a:br>
              <a:r>
                <a:rPr lang="nl-NL" sz="1400" b="1" cap="all" baseline="0" noProof="0" dirty="0">
                  <a:solidFill>
                    <a:schemeClr val="accent1"/>
                  </a:solidFill>
                  <a:latin typeface="Calibri" panose="020F0502020204030204" pitchFamily="34" charset="0"/>
                  <a:cs typeface="Calibri" panose="020F0502020204030204" pitchFamily="34" charset="0"/>
                </a:rPr>
                <a:t>en datum aanpassen</a:t>
              </a:r>
            </a:p>
          </p:txBody>
        </p:sp>
        <p:sp>
          <p:nvSpPr>
            <p:cNvPr id="35" name="Ovaal 34">
              <a:extLst>
                <a:ext uri="{FF2B5EF4-FFF2-40B4-BE49-F238E27FC236}">
                  <a16:creationId xmlns:a16="http://schemas.microsoft.com/office/drawing/2014/main" id="{E76DB375-4D4C-4280-869D-CB83623A7368}"/>
                </a:ext>
              </a:extLst>
            </p:cNvPr>
            <p:cNvSpPr/>
            <p:nvPr userDrawn="1"/>
          </p:nvSpPr>
          <p:spPr>
            <a:xfrm>
              <a:off x="188424" y="77452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6" name="Rechthoek 35">
              <a:extLst>
                <a:ext uri="{FF2B5EF4-FFF2-40B4-BE49-F238E27FC236}">
                  <a16:creationId xmlns:a16="http://schemas.microsoft.com/office/drawing/2014/main" id="{E4FC6E6E-0A70-4A5E-BDED-2B07ACADE325}"/>
                </a:ext>
              </a:extLst>
            </p:cNvPr>
            <p:cNvSpPr/>
            <p:nvPr userDrawn="1"/>
          </p:nvSpPr>
          <p:spPr>
            <a:xfrm>
              <a:off x="472596" y="7745209"/>
              <a:ext cx="2322719" cy="31672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‘Kop- en voettekst’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37" name="Ovaal 36">
              <a:extLst>
                <a:ext uri="{FF2B5EF4-FFF2-40B4-BE49-F238E27FC236}">
                  <a16:creationId xmlns:a16="http://schemas.microsoft.com/office/drawing/2014/main" id="{5D976DAF-C0A8-4D02-BE91-4F7EC053B773}"/>
                </a:ext>
              </a:extLst>
            </p:cNvPr>
            <p:cNvSpPr/>
            <p:nvPr userDrawn="1"/>
          </p:nvSpPr>
          <p:spPr>
            <a:xfrm>
              <a:off x="188424" y="810886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8" name="Rechthoek 37">
              <a:extLst>
                <a:ext uri="{FF2B5EF4-FFF2-40B4-BE49-F238E27FC236}">
                  <a16:creationId xmlns:a16="http://schemas.microsoft.com/office/drawing/2014/main" id="{D4C4416B-FEC1-4D8E-8263-4BF19DAAE922}"/>
                </a:ext>
              </a:extLst>
            </p:cNvPr>
            <p:cNvSpPr/>
            <p:nvPr userDrawn="1"/>
          </p:nvSpPr>
          <p:spPr>
            <a:xfrm>
              <a:off x="472596" y="8108869"/>
              <a:ext cx="2322719" cy="65274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a:t>
              </a:r>
              <a:r>
                <a:rPr kumimoji="0" lang="nl-NL" sz="10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‘Overal toepassen’</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de gegevens</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elke</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slide</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toe</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passen.</a:t>
              </a:r>
            </a:p>
          </p:txBody>
        </p:sp>
        <p:grpSp>
          <p:nvGrpSpPr>
            <p:cNvPr id="39" name="Groep 38">
              <a:extLst>
                <a:ext uri="{FF2B5EF4-FFF2-40B4-BE49-F238E27FC236}">
                  <a16:creationId xmlns:a16="http://schemas.microsoft.com/office/drawing/2014/main" id="{EEA6CE38-337E-4911-949C-9D4DDB7949E2}"/>
                </a:ext>
              </a:extLst>
            </p:cNvPr>
            <p:cNvGrpSpPr/>
            <p:nvPr userDrawn="1"/>
          </p:nvGrpSpPr>
          <p:grpSpPr>
            <a:xfrm>
              <a:off x="2774541" y="7735072"/>
              <a:ext cx="681133" cy="750023"/>
              <a:chOff x="-1075916" y="4983228"/>
              <a:chExt cx="681133" cy="750023"/>
            </a:xfrm>
          </p:grpSpPr>
          <p:grpSp>
            <p:nvGrpSpPr>
              <p:cNvPr id="40" name="Groep 39">
                <a:extLst>
                  <a:ext uri="{FF2B5EF4-FFF2-40B4-BE49-F238E27FC236}">
                    <a16:creationId xmlns:a16="http://schemas.microsoft.com/office/drawing/2014/main" id="{94C53CA4-B86F-48C2-B910-CED0DE8CFCC0}"/>
                  </a:ext>
                </a:extLst>
              </p:cNvPr>
              <p:cNvGrpSpPr/>
              <p:nvPr userDrawn="1"/>
            </p:nvGrpSpPr>
            <p:grpSpPr>
              <a:xfrm>
                <a:off x="-878887" y="4983228"/>
                <a:ext cx="287071" cy="379107"/>
                <a:chOff x="-4236113" y="283648"/>
                <a:chExt cx="322125" cy="379107"/>
              </a:xfrm>
            </p:grpSpPr>
            <p:sp>
              <p:nvSpPr>
                <p:cNvPr id="42" name="Rechthoek met één afgeknipte en afgeronde hoek 47">
                  <a:extLst>
                    <a:ext uri="{FF2B5EF4-FFF2-40B4-BE49-F238E27FC236}">
                      <a16:creationId xmlns:a16="http://schemas.microsoft.com/office/drawing/2014/main" id="{BDBB55E1-F11C-45C5-85EB-5C05AF2F6F59}"/>
                    </a:ext>
                  </a:extLst>
                </p:cNvPr>
                <p:cNvSpPr/>
                <p:nvPr userDrawn="1"/>
              </p:nvSpPr>
              <p:spPr>
                <a:xfrm>
                  <a:off x="-4236113" y="283648"/>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9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sp>
              <p:nvSpPr>
                <p:cNvPr id="43" name="Rechthoekige driehoek 42">
                  <a:extLst>
                    <a:ext uri="{FF2B5EF4-FFF2-40B4-BE49-F238E27FC236}">
                      <a16:creationId xmlns:a16="http://schemas.microsoft.com/office/drawing/2014/main" id="{76B7014E-7BC4-4484-96E3-4BBB9AC9A5EF}"/>
                    </a:ext>
                  </a:extLst>
                </p:cNvPr>
                <p:cNvSpPr/>
                <p:nvPr userDrawn="1"/>
              </p:nvSpPr>
              <p:spPr>
                <a:xfrm>
                  <a:off x="-4019073" y="286894"/>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9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sp>
              <p:nvSpPr>
                <p:cNvPr id="44" name="Rechthoek 43">
                  <a:extLst>
                    <a:ext uri="{FF2B5EF4-FFF2-40B4-BE49-F238E27FC236}">
                      <a16:creationId xmlns:a16="http://schemas.microsoft.com/office/drawing/2014/main" id="{79C0DE73-D24F-4CD1-80CB-E6023DF9A79D}"/>
                    </a:ext>
                  </a:extLst>
                </p:cNvPr>
                <p:cNvSpPr/>
                <p:nvPr userDrawn="1"/>
              </p:nvSpPr>
              <p:spPr>
                <a:xfrm>
                  <a:off x="-4199208" y="310086"/>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9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sp>
              <p:nvSpPr>
                <p:cNvPr id="45" name="Rechthoek 44">
                  <a:extLst>
                    <a:ext uri="{FF2B5EF4-FFF2-40B4-BE49-F238E27FC236}">
                      <a16:creationId xmlns:a16="http://schemas.microsoft.com/office/drawing/2014/main" id="{EF7D7D48-F140-44F4-A10C-338158F6DA92}"/>
                    </a:ext>
                  </a:extLst>
                </p:cNvPr>
                <p:cNvSpPr/>
                <p:nvPr userDrawn="1"/>
              </p:nvSpPr>
              <p:spPr>
                <a:xfrm>
                  <a:off x="-4205915" y="581666"/>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nl-NL" sz="900" b="0" i="0" u="none" strike="noStrike" kern="0" cap="none" spc="0" normalizeH="0" baseline="0" noProof="0" dirty="0">
                    <a:ln>
                      <a:noFill/>
                    </a:ln>
                    <a:solidFill>
                      <a:srgbClr val="211F26"/>
                    </a:solidFill>
                    <a:effectLst/>
                    <a:uLnTx/>
                    <a:uFillTx/>
                    <a:latin typeface="Calibri" panose="020F0502020204030204" pitchFamily="34" charset="0"/>
                    <a:cs typeface="Calibri" panose="020F0502020204030204" pitchFamily="34" charset="0"/>
                  </a:endParaRPr>
                </a:p>
              </p:txBody>
            </p:sp>
          </p:grpSp>
          <p:sp>
            <p:nvSpPr>
              <p:cNvPr id="41" name="Rechthoek 40">
                <a:extLst>
                  <a:ext uri="{FF2B5EF4-FFF2-40B4-BE49-F238E27FC236}">
                    <a16:creationId xmlns:a16="http://schemas.microsoft.com/office/drawing/2014/main" id="{6EC7C3E2-FC1A-4BA4-AA36-48C0C7331EFB}"/>
                  </a:ext>
                </a:extLst>
              </p:cNvPr>
              <p:cNvSpPr/>
              <p:nvPr userDrawn="1"/>
            </p:nvSpPr>
            <p:spPr>
              <a:xfrm>
                <a:off x="-1075916" y="5347301"/>
                <a:ext cx="68113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Koptekst en voettekst</a:t>
                </a:r>
              </a:p>
            </p:txBody>
          </p:sp>
        </p:grpSp>
      </p:grpSp>
      <p:sp>
        <p:nvSpPr>
          <p:cNvPr id="50" name="Tijdelijke aanduiding voor datum 3">
            <a:extLst>
              <a:ext uri="{FF2B5EF4-FFF2-40B4-BE49-F238E27FC236}">
                <a16:creationId xmlns:a16="http://schemas.microsoft.com/office/drawing/2014/main" id="{49A6749C-54A2-4F3E-A531-88D30A15D4C6}"/>
              </a:ext>
            </a:extLst>
          </p:cNvPr>
          <p:cNvSpPr>
            <a:spLocks noGrp="1"/>
          </p:cNvSpPr>
          <p:nvPr>
            <p:ph type="dt" sz="half" idx="2"/>
          </p:nvPr>
        </p:nvSpPr>
        <p:spPr>
          <a:xfrm>
            <a:off x="9246568" y="6941737"/>
            <a:ext cx="2933400" cy="151790"/>
          </a:xfrm>
          <a:prstGeom prst="rect">
            <a:avLst/>
          </a:prstGeom>
        </p:spPr>
        <p:txBody>
          <a:bodyPr vert="horz" lIns="0" tIns="0" rIns="0" bIns="0" rtlCol="0" anchor="ctr">
            <a:noAutofit/>
          </a:bodyPr>
          <a:lstStyle>
            <a:lvl1pPr algn="r">
              <a:defRPr sz="1000">
                <a:solidFill>
                  <a:schemeClr val="bg1">
                    <a:lumMod val="50000"/>
                  </a:schemeClr>
                </a:solidFill>
              </a:defRPr>
            </a:lvl1pPr>
          </a:lstStyle>
          <a:p>
            <a:endParaRPr lang="nl-NL" noProof="0" dirty="0"/>
          </a:p>
        </p:txBody>
      </p:sp>
      <p:sp>
        <p:nvSpPr>
          <p:cNvPr id="52" name="Tijdelijke aanduiding voor dianummer 5">
            <a:extLst>
              <a:ext uri="{FF2B5EF4-FFF2-40B4-BE49-F238E27FC236}">
                <a16:creationId xmlns:a16="http://schemas.microsoft.com/office/drawing/2014/main" id="{2F9A998C-F980-4852-8AA3-84F60A3B9206}"/>
              </a:ext>
            </a:extLst>
          </p:cNvPr>
          <p:cNvSpPr>
            <a:spLocks noGrp="1"/>
          </p:cNvSpPr>
          <p:nvPr>
            <p:ph type="sldNum" sz="quarter" idx="4"/>
          </p:nvPr>
        </p:nvSpPr>
        <p:spPr>
          <a:xfrm>
            <a:off x="720000" y="6317999"/>
            <a:ext cx="239141" cy="539999"/>
          </a:xfrm>
          <a:prstGeom prst="rect">
            <a:avLst/>
          </a:prstGeom>
          <a:noFill/>
        </p:spPr>
        <p:txBody>
          <a:bodyPr vert="horz" lIns="0" tIns="25200" rIns="0" bIns="0" rtlCol="0" anchor="t">
            <a:noAutofit/>
          </a:bodyPr>
          <a:lstStyle>
            <a:lvl1pPr algn="ctr">
              <a:defRPr sz="1000" b="1">
                <a:solidFill>
                  <a:schemeClr val="accent2"/>
                </a:solidFill>
                <a:latin typeface="+mj-lt"/>
              </a:defRPr>
            </a:lvl1pPr>
          </a:lstStyle>
          <a:p>
            <a:r>
              <a:rPr lang="nl-NL" dirty="0"/>
              <a:t>99</a:t>
            </a:r>
          </a:p>
        </p:txBody>
      </p:sp>
      <p:sp>
        <p:nvSpPr>
          <p:cNvPr id="51" name="Tijdelijke aanduiding voor voettekst 4">
            <a:extLst>
              <a:ext uri="{FF2B5EF4-FFF2-40B4-BE49-F238E27FC236}">
                <a16:creationId xmlns:a16="http://schemas.microsoft.com/office/drawing/2014/main" id="{6B108DEE-D43C-41E4-AE46-3CB962C9ACC9}"/>
              </a:ext>
            </a:extLst>
          </p:cNvPr>
          <p:cNvSpPr>
            <a:spLocks noGrp="1"/>
          </p:cNvSpPr>
          <p:nvPr>
            <p:ph type="ftr" sz="quarter" idx="3"/>
          </p:nvPr>
        </p:nvSpPr>
        <p:spPr>
          <a:xfrm>
            <a:off x="1050131" y="6346209"/>
            <a:ext cx="3569676" cy="151790"/>
          </a:xfrm>
          <a:prstGeom prst="rect">
            <a:avLst/>
          </a:prstGeom>
        </p:spPr>
        <p:txBody>
          <a:bodyPr vert="horz" lIns="0" tIns="0" rIns="0" bIns="0" rtlCol="0" anchor="ctr">
            <a:noAutofit/>
          </a:bodyPr>
          <a:lstStyle>
            <a:lvl1pPr algn="l">
              <a:defRPr sz="1000">
                <a:solidFill>
                  <a:schemeClr val="bg1">
                    <a:lumMod val="50000"/>
                  </a:schemeClr>
                </a:solidFill>
              </a:defRPr>
            </a:lvl1pPr>
          </a:lstStyle>
          <a:p>
            <a:endParaRPr lang="nl-NL" noProof="0" dirty="0"/>
          </a:p>
        </p:txBody>
      </p:sp>
      <p:grpSp>
        <p:nvGrpSpPr>
          <p:cNvPr id="11" name="Groep 10">
            <a:extLst>
              <a:ext uri="{FF2B5EF4-FFF2-40B4-BE49-F238E27FC236}">
                <a16:creationId xmlns:a16="http://schemas.microsoft.com/office/drawing/2014/main" id="{4F06B168-9674-49D8-8714-F755455FC31F}"/>
              </a:ext>
            </a:extLst>
          </p:cNvPr>
          <p:cNvGrpSpPr/>
          <p:nvPr userDrawn="1"/>
        </p:nvGrpSpPr>
        <p:grpSpPr>
          <a:xfrm>
            <a:off x="0" y="-737836"/>
            <a:ext cx="2500604" cy="571194"/>
            <a:chOff x="0" y="-737836"/>
            <a:chExt cx="2500604" cy="571194"/>
          </a:xfrm>
        </p:grpSpPr>
        <p:grpSp>
          <p:nvGrpSpPr>
            <p:cNvPr id="6" name="Groep 5">
              <a:extLst>
                <a:ext uri="{FF2B5EF4-FFF2-40B4-BE49-F238E27FC236}">
                  <a16:creationId xmlns:a16="http://schemas.microsoft.com/office/drawing/2014/main" id="{218D1BC4-8EE8-4A40-A37C-F7097AE993A1}"/>
                </a:ext>
              </a:extLst>
            </p:cNvPr>
            <p:cNvGrpSpPr/>
            <p:nvPr userDrawn="1"/>
          </p:nvGrpSpPr>
          <p:grpSpPr>
            <a:xfrm>
              <a:off x="0" y="-451782"/>
              <a:ext cx="2500604" cy="285140"/>
              <a:chOff x="0" y="-422754"/>
              <a:chExt cx="3041850" cy="346858"/>
            </a:xfrm>
          </p:grpSpPr>
          <p:sp>
            <p:nvSpPr>
              <p:cNvPr id="5" name="Rechthoek: afgeronde hoeken 4">
                <a:extLst>
                  <a:ext uri="{FF2B5EF4-FFF2-40B4-BE49-F238E27FC236}">
                    <a16:creationId xmlns:a16="http://schemas.microsoft.com/office/drawing/2014/main" id="{5BCCD827-51C7-43D6-80C7-B1B95860FE33}"/>
                  </a:ext>
                </a:extLst>
              </p:cNvPr>
              <p:cNvSpPr/>
              <p:nvPr userDrawn="1"/>
            </p:nvSpPr>
            <p:spPr>
              <a:xfrm>
                <a:off x="0" y="-422754"/>
                <a:ext cx="346858" cy="346858"/>
              </a:xfrm>
              <a:prstGeom prst="roundRect">
                <a:avLst>
                  <a:gd name="adj" fmla="val 2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49" name="Rechthoek: afgeronde hoeken 48">
                <a:extLst>
                  <a:ext uri="{FF2B5EF4-FFF2-40B4-BE49-F238E27FC236}">
                    <a16:creationId xmlns:a16="http://schemas.microsoft.com/office/drawing/2014/main" id="{1BFBD8FF-6ECC-4F8C-A1A2-47178911309D}"/>
                  </a:ext>
                </a:extLst>
              </p:cNvPr>
              <p:cNvSpPr/>
              <p:nvPr userDrawn="1"/>
            </p:nvSpPr>
            <p:spPr>
              <a:xfrm>
                <a:off x="381000" y="-422754"/>
                <a:ext cx="346858" cy="346858"/>
              </a:xfrm>
              <a:prstGeom prst="roundRect">
                <a:avLst>
                  <a:gd name="adj" fmla="val 2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53" name="Rechthoek: afgeronde hoeken 52">
                <a:extLst>
                  <a:ext uri="{FF2B5EF4-FFF2-40B4-BE49-F238E27FC236}">
                    <a16:creationId xmlns:a16="http://schemas.microsoft.com/office/drawing/2014/main" id="{F39E90C3-ECF4-4E5D-9BD8-18B307AC1327}"/>
                  </a:ext>
                </a:extLst>
              </p:cNvPr>
              <p:cNvSpPr/>
              <p:nvPr userDrawn="1"/>
            </p:nvSpPr>
            <p:spPr>
              <a:xfrm>
                <a:off x="1164772" y="-422754"/>
                <a:ext cx="346858" cy="346858"/>
              </a:xfrm>
              <a:prstGeom prst="roundRect">
                <a:avLst>
                  <a:gd name="adj" fmla="val 2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54" name="Rechthoek: afgeronde hoeken 53">
                <a:extLst>
                  <a:ext uri="{FF2B5EF4-FFF2-40B4-BE49-F238E27FC236}">
                    <a16:creationId xmlns:a16="http://schemas.microsoft.com/office/drawing/2014/main" id="{A4AFF07F-7EDD-45D0-A445-3D801DC63F58}"/>
                  </a:ext>
                </a:extLst>
              </p:cNvPr>
              <p:cNvSpPr/>
              <p:nvPr userDrawn="1"/>
            </p:nvSpPr>
            <p:spPr>
              <a:xfrm>
                <a:off x="1547327" y="-422754"/>
                <a:ext cx="346858" cy="346858"/>
              </a:xfrm>
              <a:prstGeom prst="roundRect">
                <a:avLst>
                  <a:gd name="adj" fmla="val 2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63" name="Rechthoek: afgeronde hoeken 62">
                <a:extLst>
                  <a:ext uri="{FF2B5EF4-FFF2-40B4-BE49-F238E27FC236}">
                    <a16:creationId xmlns:a16="http://schemas.microsoft.com/office/drawing/2014/main" id="{5166FD07-D2E4-44AA-A87B-E89C94589BA9}"/>
                  </a:ext>
                </a:extLst>
              </p:cNvPr>
              <p:cNvSpPr/>
              <p:nvPr userDrawn="1"/>
            </p:nvSpPr>
            <p:spPr>
              <a:xfrm>
                <a:off x="1939213" y="-422754"/>
                <a:ext cx="346858" cy="346858"/>
              </a:xfrm>
              <a:prstGeom prst="roundRect">
                <a:avLst>
                  <a:gd name="adj" fmla="val 2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64" name="Rechthoek: afgeronde hoeken 63">
                <a:extLst>
                  <a:ext uri="{FF2B5EF4-FFF2-40B4-BE49-F238E27FC236}">
                    <a16:creationId xmlns:a16="http://schemas.microsoft.com/office/drawing/2014/main" id="{B55EC20C-B453-41C6-9FAA-A8714DFC9A87}"/>
                  </a:ext>
                </a:extLst>
              </p:cNvPr>
              <p:cNvSpPr/>
              <p:nvPr userDrawn="1"/>
            </p:nvSpPr>
            <p:spPr>
              <a:xfrm>
                <a:off x="2321768" y="-422754"/>
                <a:ext cx="346858" cy="346858"/>
              </a:xfrm>
              <a:prstGeom prst="roundRect">
                <a:avLst>
                  <a:gd name="adj" fmla="val 22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65" name="Rechthoek: afgeronde hoeken 64">
                <a:extLst>
                  <a:ext uri="{FF2B5EF4-FFF2-40B4-BE49-F238E27FC236}">
                    <a16:creationId xmlns:a16="http://schemas.microsoft.com/office/drawing/2014/main" id="{88CB2223-BCE5-449F-8FF2-BCC23A75C762}"/>
                  </a:ext>
                </a:extLst>
              </p:cNvPr>
              <p:cNvSpPr/>
              <p:nvPr userDrawn="1"/>
            </p:nvSpPr>
            <p:spPr>
              <a:xfrm>
                <a:off x="2694992" y="-422754"/>
                <a:ext cx="346858" cy="346858"/>
              </a:xfrm>
              <a:prstGeom prst="roundRect">
                <a:avLst>
                  <a:gd name="adj" fmla="val 2250"/>
                </a:avLst>
              </a:prstGeom>
              <a:solidFill>
                <a:srgbClr val="F22B0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grpSp>
        <p:sp>
          <p:nvSpPr>
            <p:cNvPr id="7" name="Rechthoek 6">
              <a:extLst>
                <a:ext uri="{FF2B5EF4-FFF2-40B4-BE49-F238E27FC236}">
                  <a16:creationId xmlns:a16="http://schemas.microsoft.com/office/drawing/2014/main" id="{E883035D-D546-44EA-8D58-AAB2A88CFC5A}"/>
                </a:ext>
              </a:extLst>
            </p:cNvPr>
            <p:cNvSpPr/>
            <p:nvPr userDrawn="1"/>
          </p:nvSpPr>
          <p:spPr>
            <a:xfrm>
              <a:off x="12033" y="-737836"/>
              <a:ext cx="94548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l">
                <a:lnSpc>
                  <a:spcPct val="90000"/>
                </a:lnSpc>
                <a:spcBef>
                  <a:spcPts val="200"/>
                </a:spcBef>
                <a:spcAft>
                  <a:spcPts val="200"/>
                </a:spcAft>
              </a:pPr>
              <a:r>
                <a:rPr lang="nl-NL" sz="1400" b="1" noProof="0">
                  <a:solidFill>
                    <a:schemeClr val="accent2"/>
                  </a:solidFill>
                  <a:latin typeface="+mj-lt"/>
                </a:rPr>
                <a:t>Primair</a:t>
              </a:r>
            </a:p>
          </p:txBody>
        </p:sp>
        <p:sp>
          <p:nvSpPr>
            <p:cNvPr id="66" name="Rechthoek 65">
              <a:extLst>
                <a:ext uri="{FF2B5EF4-FFF2-40B4-BE49-F238E27FC236}">
                  <a16:creationId xmlns:a16="http://schemas.microsoft.com/office/drawing/2014/main" id="{D48FCB39-5156-4951-9A83-F4680BF22507}"/>
                </a:ext>
              </a:extLst>
            </p:cNvPr>
            <p:cNvSpPr/>
            <p:nvPr userDrawn="1"/>
          </p:nvSpPr>
          <p:spPr>
            <a:xfrm>
              <a:off x="957520" y="-737836"/>
              <a:ext cx="94548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l">
                <a:lnSpc>
                  <a:spcPct val="90000"/>
                </a:lnSpc>
                <a:spcBef>
                  <a:spcPts val="200"/>
                </a:spcBef>
                <a:spcAft>
                  <a:spcPts val="200"/>
                </a:spcAft>
              </a:pPr>
              <a:r>
                <a:rPr lang="nl-NL" sz="1400" b="1" noProof="0">
                  <a:solidFill>
                    <a:schemeClr val="accent2"/>
                  </a:solidFill>
                  <a:latin typeface="+mj-lt"/>
                </a:rPr>
                <a:t>Secondair</a:t>
              </a:r>
            </a:p>
          </p:txBody>
        </p:sp>
      </p:grpSp>
      <p:grpSp>
        <p:nvGrpSpPr>
          <p:cNvPr id="25" name="GRID" hidden="1">
            <a:extLst>
              <a:ext uri="{FF2B5EF4-FFF2-40B4-BE49-F238E27FC236}">
                <a16:creationId xmlns:a16="http://schemas.microsoft.com/office/drawing/2014/main" id="{5554E6EA-DF0C-43A9-8A4C-FF56AC52DEA9}"/>
              </a:ext>
            </a:extLst>
          </p:cNvPr>
          <p:cNvGrpSpPr/>
          <p:nvPr userDrawn="1"/>
        </p:nvGrpSpPr>
        <p:grpSpPr>
          <a:xfrm>
            <a:off x="1" y="-17614"/>
            <a:ext cx="12191999" cy="6875614"/>
            <a:chOff x="1" y="-17614"/>
            <a:chExt cx="12390900" cy="6875614"/>
          </a:xfrm>
        </p:grpSpPr>
        <p:grpSp>
          <p:nvGrpSpPr>
            <p:cNvPr id="23" name="Groep 22">
              <a:extLst>
                <a:ext uri="{FF2B5EF4-FFF2-40B4-BE49-F238E27FC236}">
                  <a16:creationId xmlns:a16="http://schemas.microsoft.com/office/drawing/2014/main" id="{C84B77DA-1820-48AD-A0DB-9166E05BEA69}"/>
                </a:ext>
              </a:extLst>
            </p:cNvPr>
            <p:cNvGrpSpPr/>
            <p:nvPr userDrawn="1"/>
          </p:nvGrpSpPr>
          <p:grpSpPr>
            <a:xfrm>
              <a:off x="1" y="-17614"/>
              <a:ext cx="6193300" cy="6875614"/>
              <a:chOff x="1" y="-17614"/>
              <a:chExt cx="6193300" cy="6875614"/>
            </a:xfrm>
          </p:grpSpPr>
          <p:grpSp>
            <p:nvGrpSpPr>
              <p:cNvPr id="22" name="Groep 21">
                <a:extLst>
                  <a:ext uri="{FF2B5EF4-FFF2-40B4-BE49-F238E27FC236}">
                    <a16:creationId xmlns:a16="http://schemas.microsoft.com/office/drawing/2014/main" id="{0AD9FF58-4653-47E4-B97B-0B615E33FB98}"/>
                  </a:ext>
                </a:extLst>
              </p:cNvPr>
              <p:cNvGrpSpPr/>
              <p:nvPr userDrawn="1"/>
            </p:nvGrpSpPr>
            <p:grpSpPr>
              <a:xfrm>
                <a:off x="1" y="-17614"/>
                <a:ext cx="770400" cy="6875614"/>
                <a:chOff x="-852753" y="-17614"/>
                <a:chExt cx="744048" cy="6646293"/>
              </a:xfrm>
            </p:grpSpPr>
            <p:sp>
              <p:nvSpPr>
                <p:cNvPr id="75" name="Rechthoek 74">
                  <a:extLst>
                    <a:ext uri="{FF2B5EF4-FFF2-40B4-BE49-F238E27FC236}">
                      <a16:creationId xmlns:a16="http://schemas.microsoft.com/office/drawing/2014/main" id="{23C6B7AB-8CB7-4692-856F-0CBB980BCFA6}"/>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8" name="Rechthoek 77">
                  <a:extLst>
                    <a:ext uri="{FF2B5EF4-FFF2-40B4-BE49-F238E27FC236}">
                      <a16:creationId xmlns:a16="http://schemas.microsoft.com/office/drawing/2014/main" id="{6C380BA9-D944-4F3D-96D4-39E522BD4F86}"/>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79" name="Rechthoek 78">
                  <a:extLst>
                    <a:ext uri="{FF2B5EF4-FFF2-40B4-BE49-F238E27FC236}">
                      <a16:creationId xmlns:a16="http://schemas.microsoft.com/office/drawing/2014/main" id="{0A058AA5-409C-4044-AE80-D8DAEAD67C09}"/>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0" name="Rechthoek 79">
                  <a:extLst>
                    <a:ext uri="{FF2B5EF4-FFF2-40B4-BE49-F238E27FC236}">
                      <a16:creationId xmlns:a16="http://schemas.microsoft.com/office/drawing/2014/main" id="{33640927-6BB3-4FC0-94FF-DBAF00D30EDA}"/>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1" name="Rechthoek 80">
                  <a:extLst>
                    <a:ext uri="{FF2B5EF4-FFF2-40B4-BE49-F238E27FC236}">
                      <a16:creationId xmlns:a16="http://schemas.microsoft.com/office/drawing/2014/main" id="{B614E929-722B-4C92-B917-440832246BEF}"/>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2" name="Rechthoek 81">
                  <a:extLst>
                    <a:ext uri="{FF2B5EF4-FFF2-40B4-BE49-F238E27FC236}">
                      <a16:creationId xmlns:a16="http://schemas.microsoft.com/office/drawing/2014/main" id="{C078FA7F-EFE3-43A5-A812-957592DF6AE3}"/>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3" name="Rechthoek 82">
                  <a:extLst>
                    <a:ext uri="{FF2B5EF4-FFF2-40B4-BE49-F238E27FC236}">
                      <a16:creationId xmlns:a16="http://schemas.microsoft.com/office/drawing/2014/main" id="{830616A4-B288-4BA6-A84A-B23488483656}"/>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4" name="Rechthoek 83">
                  <a:extLst>
                    <a:ext uri="{FF2B5EF4-FFF2-40B4-BE49-F238E27FC236}">
                      <a16:creationId xmlns:a16="http://schemas.microsoft.com/office/drawing/2014/main" id="{367E61E1-C2C6-4E69-9B67-79106BDB2AB1}"/>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5" name="Rechthoek 84">
                  <a:extLst>
                    <a:ext uri="{FF2B5EF4-FFF2-40B4-BE49-F238E27FC236}">
                      <a16:creationId xmlns:a16="http://schemas.microsoft.com/office/drawing/2014/main" id="{5CC6702B-2827-474F-A5BA-7258E0CA0403}"/>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87" name="Groep 86">
                <a:extLst>
                  <a:ext uri="{FF2B5EF4-FFF2-40B4-BE49-F238E27FC236}">
                    <a16:creationId xmlns:a16="http://schemas.microsoft.com/office/drawing/2014/main" id="{6F18B4D4-0138-4219-84CC-2048C18A76EB}"/>
                  </a:ext>
                </a:extLst>
              </p:cNvPr>
              <p:cNvGrpSpPr/>
              <p:nvPr userDrawn="1"/>
            </p:nvGrpSpPr>
            <p:grpSpPr>
              <a:xfrm>
                <a:off x="774701" y="-17614"/>
                <a:ext cx="770400" cy="6875614"/>
                <a:chOff x="-852753" y="-17614"/>
                <a:chExt cx="744048" cy="6646293"/>
              </a:xfrm>
            </p:grpSpPr>
            <p:sp>
              <p:nvSpPr>
                <p:cNvPr id="88" name="Rechthoek 87">
                  <a:extLst>
                    <a:ext uri="{FF2B5EF4-FFF2-40B4-BE49-F238E27FC236}">
                      <a16:creationId xmlns:a16="http://schemas.microsoft.com/office/drawing/2014/main" id="{DDFA15BA-E3E3-4206-8B6E-E21EB9F52AC8}"/>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89" name="Rechthoek 88">
                  <a:extLst>
                    <a:ext uri="{FF2B5EF4-FFF2-40B4-BE49-F238E27FC236}">
                      <a16:creationId xmlns:a16="http://schemas.microsoft.com/office/drawing/2014/main" id="{F6ADD64B-4F96-40B4-8022-A6761FEE39F5}"/>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0" name="Rechthoek 89">
                  <a:extLst>
                    <a:ext uri="{FF2B5EF4-FFF2-40B4-BE49-F238E27FC236}">
                      <a16:creationId xmlns:a16="http://schemas.microsoft.com/office/drawing/2014/main" id="{76445688-9339-478F-9516-A8033FE770AE}"/>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1" name="Rechthoek 90">
                  <a:extLst>
                    <a:ext uri="{FF2B5EF4-FFF2-40B4-BE49-F238E27FC236}">
                      <a16:creationId xmlns:a16="http://schemas.microsoft.com/office/drawing/2014/main" id="{08CD3883-E395-4BEC-B1B3-2B6787FA5954}"/>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2" name="Rechthoek 91">
                  <a:extLst>
                    <a:ext uri="{FF2B5EF4-FFF2-40B4-BE49-F238E27FC236}">
                      <a16:creationId xmlns:a16="http://schemas.microsoft.com/office/drawing/2014/main" id="{1627A2FA-B0DB-434F-ACBC-703BFE2E85B4}"/>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3" name="Rechthoek 92">
                  <a:extLst>
                    <a:ext uri="{FF2B5EF4-FFF2-40B4-BE49-F238E27FC236}">
                      <a16:creationId xmlns:a16="http://schemas.microsoft.com/office/drawing/2014/main" id="{ED0CCE65-BBEC-4CCD-9E0D-481358CA1371}"/>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4" name="Rechthoek 93">
                  <a:extLst>
                    <a:ext uri="{FF2B5EF4-FFF2-40B4-BE49-F238E27FC236}">
                      <a16:creationId xmlns:a16="http://schemas.microsoft.com/office/drawing/2014/main" id="{4DABAE82-51BB-4BB9-B651-76B279563C02}"/>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5" name="Rechthoek 94">
                  <a:extLst>
                    <a:ext uri="{FF2B5EF4-FFF2-40B4-BE49-F238E27FC236}">
                      <a16:creationId xmlns:a16="http://schemas.microsoft.com/office/drawing/2014/main" id="{145BA0A7-A12D-46DF-8B45-FEBFD31E0BF4}"/>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6" name="Rechthoek 95">
                  <a:extLst>
                    <a:ext uri="{FF2B5EF4-FFF2-40B4-BE49-F238E27FC236}">
                      <a16:creationId xmlns:a16="http://schemas.microsoft.com/office/drawing/2014/main" id="{CD4C90DA-3CF6-4695-A179-DEBCD5792221}"/>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97" name="Groep 96">
                <a:extLst>
                  <a:ext uri="{FF2B5EF4-FFF2-40B4-BE49-F238E27FC236}">
                    <a16:creationId xmlns:a16="http://schemas.microsoft.com/office/drawing/2014/main" id="{8757E53A-4D85-49FB-8B9F-0DBEC5CF2D93}"/>
                  </a:ext>
                </a:extLst>
              </p:cNvPr>
              <p:cNvGrpSpPr/>
              <p:nvPr userDrawn="1"/>
            </p:nvGrpSpPr>
            <p:grpSpPr>
              <a:xfrm>
                <a:off x="1549401" y="-17614"/>
                <a:ext cx="770400" cy="6875614"/>
                <a:chOff x="-852753" y="-17614"/>
                <a:chExt cx="744048" cy="6646293"/>
              </a:xfrm>
            </p:grpSpPr>
            <p:sp>
              <p:nvSpPr>
                <p:cNvPr id="98" name="Rechthoek 97">
                  <a:extLst>
                    <a:ext uri="{FF2B5EF4-FFF2-40B4-BE49-F238E27FC236}">
                      <a16:creationId xmlns:a16="http://schemas.microsoft.com/office/drawing/2014/main" id="{CFA2F085-7335-4C96-98C4-BA465C885F02}"/>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99" name="Rechthoek 98">
                  <a:extLst>
                    <a:ext uri="{FF2B5EF4-FFF2-40B4-BE49-F238E27FC236}">
                      <a16:creationId xmlns:a16="http://schemas.microsoft.com/office/drawing/2014/main" id="{C2C545C3-2497-44E2-95E6-04C25ABA1FA4}"/>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0" name="Rechthoek 99">
                  <a:extLst>
                    <a:ext uri="{FF2B5EF4-FFF2-40B4-BE49-F238E27FC236}">
                      <a16:creationId xmlns:a16="http://schemas.microsoft.com/office/drawing/2014/main" id="{816AC980-D98C-4227-A4B9-46FBAA84F8BC}"/>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1" name="Rechthoek 100">
                  <a:extLst>
                    <a:ext uri="{FF2B5EF4-FFF2-40B4-BE49-F238E27FC236}">
                      <a16:creationId xmlns:a16="http://schemas.microsoft.com/office/drawing/2014/main" id="{6C55F57C-5BD8-4FAC-B081-8590031E02F0}"/>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2" name="Rechthoek 101">
                  <a:extLst>
                    <a:ext uri="{FF2B5EF4-FFF2-40B4-BE49-F238E27FC236}">
                      <a16:creationId xmlns:a16="http://schemas.microsoft.com/office/drawing/2014/main" id="{106624F5-4B4A-4240-B043-0D931745D70E}"/>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3" name="Rechthoek 102">
                  <a:extLst>
                    <a:ext uri="{FF2B5EF4-FFF2-40B4-BE49-F238E27FC236}">
                      <a16:creationId xmlns:a16="http://schemas.microsoft.com/office/drawing/2014/main" id="{D093A4A8-6C6A-4E63-8F8E-1C73BC90C8DE}"/>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4" name="Rechthoek 103">
                  <a:extLst>
                    <a:ext uri="{FF2B5EF4-FFF2-40B4-BE49-F238E27FC236}">
                      <a16:creationId xmlns:a16="http://schemas.microsoft.com/office/drawing/2014/main" id="{2D5C81FA-1A8A-4E87-9C31-4ADF0FE3C56A}"/>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5" name="Rechthoek 104">
                  <a:extLst>
                    <a:ext uri="{FF2B5EF4-FFF2-40B4-BE49-F238E27FC236}">
                      <a16:creationId xmlns:a16="http://schemas.microsoft.com/office/drawing/2014/main" id="{13E69FD4-0F39-404C-9DCC-3BAB9408690F}"/>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6" name="Rechthoek 105">
                  <a:extLst>
                    <a:ext uri="{FF2B5EF4-FFF2-40B4-BE49-F238E27FC236}">
                      <a16:creationId xmlns:a16="http://schemas.microsoft.com/office/drawing/2014/main" id="{DC5037D4-48E8-4248-BAAD-F3B7A995408C}"/>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07" name="Groep 106">
                <a:extLst>
                  <a:ext uri="{FF2B5EF4-FFF2-40B4-BE49-F238E27FC236}">
                    <a16:creationId xmlns:a16="http://schemas.microsoft.com/office/drawing/2014/main" id="{A2C85EA5-3367-455F-B015-23C9907341D6}"/>
                  </a:ext>
                </a:extLst>
              </p:cNvPr>
              <p:cNvGrpSpPr/>
              <p:nvPr userDrawn="1"/>
            </p:nvGrpSpPr>
            <p:grpSpPr>
              <a:xfrm>
                <a:off x="2324101" y="-17614"/>
                <a:ext cx="770400" cy="6875614"/>
                <a:chOff x="-852753" y="-17614"/>
                <a:chExt cx="744048" cy="6646293"/>
              </a:xfrm>
            </p:grpSpPr>
            <p:sp>
              <p:nvSpPr>
                <p:cNvPr id="108" name="Rechthoek 107">
                  <a:extLst>
                    <a:ext uri="{FF2B5EF4-FFF2-40B4-BE49-F238E27FC236}">
                      <a16:creationId xmlns:a16="http://schemas.microsoft.com/office/drawing/2014/main" id="{FDC49158-4F5C-476F-BA4B-BE3A89B00CD4}"/>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09" name="Rechthoek 108">
                  <a:extLst>
                    <a:ext uri="{FF2B5EF4-FFF2-40B4-BE49-F238E27FC236}">
                      <a16:creationId xmlns:a16="http://schemas.microsoft.com/office/drawing/2014/main" id="{728D09BE-0F5F-40E7-8FB9-548A04F4B19E}"/>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0" name="Rechthoek 109">
                  <a:extLst>
                    <a:ext uri="{FF2B5EF4-FFF2-40B4-BE49-F238E27FC236}">
                      <a16:creationId xmlns:a16="http://schemas.microsoft.com/office/drawing/2014/main" id="{4CA8BFAA-E37C-4BEB-92F2-181494A8C9DF}"/>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1" name="Rechthoek 110">
                  <a:extLst>
                    <a:ext uri="{FF2B5EF4-FFF2-40B4-BE49-F238E27FC236}">
                      <a16:creationId xmlns:a16="http://schemas.microsoft.com/office/drawing/2014/main" id="{6211F99A-0955-4592-ABB7-11340081A9A6}"/>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2" name="Rechthoek 111">
                  <a:extLst>
                    <a:ext uri="{FF2B5EF4-FFF2-40B4-BE49-F238E27FC236}">
                      <a16:creationId xmlns:a16="http://schemas.microsoft.com/office/drawing/2014/main" id="{9525FD61-14DB-4D24-89D4-103B2566DDA8}"/>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3" name="Rechthoek 112">
                  <a:extLst>
                    <a:ext uri="{FF2B5EF4-FFF2-40B4-BE49-F238E27FC236}">
                      <a16:creationId xmlns:a16="http://schemas.microsoft.com/office/drawing/2014/main" id="{90836DE1-035C-4B51-8D48-60C3B33AE41B}"/>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4" name="Rechthoek 113">
                  <a:extLst>
                    <a:ext uri="{FF2B5EF4-FFF2-40B4-BE49-F238E27FC236}">
                      <a16:creationId xmlns:a16="http://schemas.microsoft.com/office/drawing/2014/main" id="{8D51040B-F9E8-4DEE-A5F0-64686756366D}"/>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5" name="Rechthoek 114">
                  <a:extLst>
                    <a:ext uri="{FF2B5EF4-FFF2-40B4-BE49-F238E27FC236}">
                      <a16:creationId xmlns:a16="http://schemas.microsoft.com/office/drawing/2014/main" id="{6E7BF836-CDC7-462C-AEB4-3C1FCFFBCB1E}"/>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6" name="Rechthoek 115">
                  <a:extLst>
                    <a:ext uri="{FF2B5EF4-FFF2-40B4-BE49-F238E27FC236}">
                      <a16:creationId xmlns:a16="http://schemas.microsoft.com/office/drawing/2014/main" id="{5677721E-CC91-4E50-BD77-ABA6E3681E00}"/>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17" name="Groep 116">
                <a:extLst>
                  <a:ext uri="{FF2B5EF4-FFF2-40B4-BE49-F238E27FC236}">
                    <a16:creationId xmlns:a16="http://schemas.microsoft.com/office/drawing/2014/main" id="{D5FC259C-5C05-4CD4-80FF-C18793B01777}"/>
                  </a:ext>
                </a:extLst>
              </p:cNvPr>
              <p:cNvGrpSpPr/>
              <p:nvPr userDrawn="1"/>
            </p:nvGrpSpPr>
            <p:grpSpPr>
              <a:xfrm>
                <a:off x="3098801" y="-17614"/>
                <a:ext cx="770400" cy="6875614"/>
                <a:chOff x="-852753" y="-17614"/>
                <a:chExt cx="744048" cy="6646293"/>
              </a:xfrm>
            </p:grpSpPr>
            <p:sp>
              <p:nvSpPr>
                <p:cNvPr id="118" name="Rechthoek 117">
                  <a:extLst>
                    <a:ext uri="{FF2B5EF4-FFF2-40B4-BE49-F238E27FC236}">
                      <a16:creationId xmlns:a16="http://schemas.microsoft.com/office/drawing/2014/main" id="{0F4F6D1A-23C8-49BD-9A2C-92B703D7C17B}"/>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19" name="Rechthoek 118">
                  <a:extLst>
                    <a:ext uri="{FF2B5EF4-FFF2-40B4-BE49-F238E27FC236}">
                      <a16:creationId xmlns:a16="http://schemas.microsoft.com/office/drawing/2014/main" id="{396807D9-C795-4F51-A930-345369BB23D5}"/>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0" name="Rechthoek 119">
                  <a:extLst>
                    <a:ext uri="{FF2B5EF4-FFF2-40B4-BE49-F238E27FC236}">
                      <a16:creationId xmlns:a16="http://schemas.microsoft.com/office/drawing/2014/main" id="{C825EDF8-2FBB-489B-BE74-354400258C54}"/>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1" name="Rechthoek 120">
                  <a:extLst>
                    <a:ext uri="{FF2B5EF4-FFF2-40B4-BE49-F238E27FC236}">
                      <a16:creationId xmlns:a16="http://schemas.microsoft.com/office/drawing/2014/main" id="{543CF705-55CE-4D52-A9E7-013194730956}"/>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2" name="Rechthoek 121">
                  <a:extLst>
                    <a:ext uri="{FF2B5EF4-FFF2-40B4-BE49-F238E27FC236}">
                      <a16:creationId xmlns:a16="http://schemas.microsoft.com/office/drawing/2014/main" id="{A4339BD7-C882-465E-B7EE-7EFE182C315F}"/>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3" name="Rechthoek 122">
                  <a:extLst>
                    <a:ext uri="{FF2B5EF4-FFF2-40B4-BE49-F238E27FC236}">
                      <a16:creationId xmlns:a16="http://schemas.microsoft.com/office/drawing/2014/main" id="{6E7C9D5A-D4E3-4D4B-B769-B23D56F64B29}"/>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4" name="Rechthoek 123">
                  <a:extLst>
                    <a:ext uri="{FF2B5EF4-FFF2-40B4-BE49-F238E27FC236}">
                      <a16:creationId xmlns:a16="http://schemas.microsoft.com/office/drawing/2014/main" id="{98005E1F-5384-4A0E-B9C1-1E9B819CA440}"/>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5" name="Rechthoek 124">
                  <a:extLst>
                    <a:ext uri="{FF2B5EF4-FFF2-40B4-BE49-F238E27FC236}">
                      <a16:creationId xmlns:a16="http://schemas.microsoft.com/office/drawing/2014/main" id="{30F43E5B-1762-4AE6-9D1D-A36DEBD32EC1}"/>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6" name="Rechthoek 125">
                  <a:extLst>
                    <a:ext uri="{FF2B5EF4-FFF2-40B4-BE49-F238E27FC236}">
                      <a16:creationId xmlns:a16="http://schemas.microsoft.com/office/drawing/2014/main" id="{BF172B1C-F2F5-463A-86D5-B21D3950B173}"/>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27" name="Groep 126">
                <a:extLst>
                  <a:ext uri="{FF2B5EF4-FFF2-40B4-BE49-F238E27FC236}">
                    <a16:creationId xmlns:a16="http://schemas.microsoft.com/office/drawing/2014/main" id="{2E5F732D-206E-4912-B146-A6001612DCD5}"/>
                  </a:ext>
                </a:extLst>
              </p:cNvPr>
              <p:cNvGrpSpPr/>
              <p:nvPr userDrawn="1"/>
            </p:nvGrpSpPr>
            <p:grpSpPr>
              <a:xfrm>
                <a:off x="3873501" y="-17614"/>
                <a:ext cx="770400" cy="6875614"/>
                <a:chOff x="-852753" y="-17614"/>
                <a:chExt cx="744048" cy="6646293"/>
              </a:xfrm>
            </p:grpSpPr>
            <p:sp>
              <p:nvSpPr>
                <p:cNvPr id="128" name="Rechthoek 127">
                  <a:extLst>
                    <a:ext uri="{FF2B5EF4-FFF2-40B4-BE49-F238E27FC236}">
                      <a16:creationId xmlns:a16="http://schemas.microsoft.com/office/drawing/2014/main" id="{8E0108F7-2A27-4149-85D2-57CC1256323B}"/>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29" name="Rechthoek 128">
                  <a:extLst>
                    <a:ext uri="{FF2B5EF4-FFF2-40B4-BE49-F238E27FC236}">
                      <a16:creationId xmlns:a16="http://schemas.microsoft.com/office/drawing/2014/main" id="{A8B3F738-6252-4CC7-ACE0-8C03BDF9773A}"/>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0" name="Rechthoek 129">
                  <a:extLst>
                    <a:ext uri="{FF2B5EF4-FFF2-40B4-BE49-F238E27FC236}">
                      <a16:creationId xmlns:a16="http://schemas.microsoft.com/office/drawing/2014/main" id="{9E6D30CB-1D24-411C-9B4C-FA6207B40AFA}"/>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1" name="Rechthoek 130">
                  <a:extLst>
                    <a:ext uri="{FF2B5EF4-FFF2-40B4-BE49-F238E27FC236}">
                      <a16:creationId xmlns:a16="http://schemas.microsoft.com/office/drawing/2014/main" id="{00BF3A9C-7DE2-4E96-B82C-1F5CD9627013}"/>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2" name="Rechthoek 131">
                  <a:extLst>
                    <a:ext uri="{FF2B5EF4-FFF2-40B4-BE49-F238E27FC236}">
                      <a16:creationId xmlns:a16="http://schemas.microsoft.com/office/drawing/2014/main" id="{C8A74E06-D092-4B19-84BD-3A6F0F7265FD}"/>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3" name="Rechthoek 132">
                  <a:extLst>
                    <a:ext uri="{FF2B5EF4-FFF2-40B4-BE49-F238E27FC236}">
                      <a16:creationId xmlns:a16="http://schemas.microsoft.com/office/drawing/2014/main" id="{59906423-B08E-4D2E-9DEC-1F4976954D22}"/>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4" name="Rechthoek 133">
                  <a:extLst>
                    <a:ext uri="{FF2B5EF4-FFF2-40B4-BE49-F238E27FC236}">
                      <a16:creationId xmlns:a16="http://schemas.microsoft.com/office/drawing/2014/main" id="{B563E3AA-D687-43B5-85DC-F45D57562D4A}"/>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5" name="Rechthoek 134">
                  <a:extLst>
                    <a:ext uri="{FF2B5EF4-FFF2-40B4-BE49-F238E27FC236}">
                      <a16:creationId xmlns:a16="http://schemas.microsoft.com/office/drawing/2014/main" id="{E9784D54-D663-4C71-9F33-E4A3BF98DDDD}"/>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6" name="Rechthoek 135">
                  <a:extLst>
                    <a:ext uri="{FF2B5EF4-FFF2-40B4-BE49-F238E27FC236}">
                      <a16:creationId xmlns:a16="http://schemas.microsoft.com/office/drawing/2014/main" id="{312CEA93-6C24-4BF2-98B3-BE87BDD7815C}"/>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37" name="Groep 136">
                <a:extLst>
                  <a:ext uri="{FF2B5EF4-FFF2-40B4-BE49-F238E27FC236}">
                    <a16:creationId xmlns:a16="http://schemas.microsoft.com/office/drawing/2014/main" id="{5F6E70CD-C709-421F-AD68-58C2D40AF1EB}"/>
                  </a:ext>
                </a:extLst>
              </p:cNvPr>
              <p:cNvGrpSpPr/>
              <p:nvPr userDrawn="1"/>
            </p:nvGrpSpPr>
            <p:grpSpPr>
              <a:xfrm>
                <a:off x="4648201" y="-17614"/>
                <a:ext cx="770400" cy="6875614"/>
                <a:chOff x="-852753" y="-17614"/>
                <a:chExt cx="744048" cy="6646293"/>
              </a:xfrm>
            </p:grpSpPr>
            <p:sp>
              <p:nvSpPr>
                <p:cNvPr id="138" name="Rechthoek 137">
                  <a:extLst>
                    <a:ext uri="{FF2B5EF4-FFF2-40B4-BE49-F238E27FC236}">
                      <a16:creationId xmlns:a16="http://schemas.microsoft.com/office/drawing/2014/main" id="{034440C0-92B2-4BAA-8EFF-26D18EE0E5E1}"/>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39" name="Rechthoek 138">
                  <a:extLst>
                    <a:ext uri="{FF2B5EF4-FFF2-40B4-BE49-F238E27FC236}">
                      <a16:creationId xmlns:a16="http://schemas.microsoft.com/office/drawing/2014/main" id="{39C17F0D-4224-4D73-92E9-C7DC6C111942}"/>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0" name="Rechthoek 139">
                  <a:extLst>
                    <a:ext uri="{FF2B5EF4-FFF2-40B4-BE49-F238E27FC236}">
                      <a16:creationId xmlns:a16="http://schemas.microsoft.com/office/drawing/2014/main" id="{FE3BA264-2A19-430C-8367-1604A92F9241}"/>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1" name="Rechthoek 140">
                  <a:extLst>
                    <a:ext uri="{FF2B5EF4-FFF2-40B4-BE49-F238E27FC236}">
                      <a16:creationId xmlns:a16="http://schemas.microsoft.com/office/drawing/2014/main" id="{FDBCF148-7449-4324-BA05-A006925DD33F}"/>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2" name="Rechthoek 141">
                  <a:extLst>
                    <a:ext uri="{FF2B5EF4-FFF2-40B4-BE49-F238E27FC236}">
                      <a16:creationId xmlns:a16="http://schemas.microsoft.com/office/drawing/2014/main" id="{D0A58785-8865-4A87-9741-F6628D8D300B}"/>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3" name="Rechthoek 142">
                  <a:extLst>
                    <a:ext uri="{FF2B5EF4-FFF2-40B4-BE49-F238E27FC236}">
                      <a16:creationId xmlns:a16="http://schemas.microsoft.com/office/drawing/2014/main" id="{B3A67551-AC01-4077-B445-60A92B9D4C4F}"/>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4" name="Rechthoek 143">
                  <a:extLst>
                    <a:ext uri="{FF2B5EF4-FFF2-40B4-BE49-F238E27FC236}">
                      <a16:creationId xmlns:a16="http://schemas.microsoft.com/office/drawing/2014/main" id="{53968733-4516-4907-9ED2-E8A7A95D23B8}"/>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5" name="Rechthoek 144">
                  <a:extLst>
                    <a:ext uri="{FF2B5EF4-FFF2-40B4-BE49-F238E27FC236}">
                      <a16:creationId xmlns:a16="http://schemas.microsoft.com/office/drawing/2014/main" id="{C8454BC8-60E2-445D-9E1B-B8AFE08F3174}"/>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6" name="Rechthoek 145">
                  <a:extLst>
                    <a:ext uri="{FF2B5EF4-FFF2-40B4-BE49-F238E27FC236}">
                      <a16:creationId xmlns:a16="http://schemas.microsoft.com/office/drawing/2014/main" id="{2C64DE32-2F64-4FBC-AAF8-8F17C4836464}"/>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47" name="Groep 146">
                <a:extLst>
                  <a:ext uri="{FF2B5EF4-FFF2-40B4-BE49-F238E27FC236}">
                    <a16:creationId xmlns:a16="http://schemas.microsoft.com/office/drawing/2014/main" id="{0E3ED76C-AC53-4247-BBDC-A3237D4CB228}"/>
                  </a:ext>
                </a:extLst>
              </p:cNvPr>
              <p:cNvGrpSpPr/>
              <p:nvPr userDrawn="1"/>
            </p:nvGrpSpPr>
            <p:grpSpPr>
              <a:xfrm>
                <a:off x="5422901" y="-17614"/>
                <a:ext cx="770400" cy="6875614"/>
                <a:chOff x="-852753" y="-17614"/>
                <a:chExt cx="744048" cy="6646293"/>
              </a:xfrm>
            </p:grpSpPr>
            <p:sp>
              <p:nvSpPr>
                <p:cNvPr id="148" name="Rechthoek 147">
                  <a:extLst>
                    <a:ext uri="{FF2B5EF4-FFF2-40B4-BE49-F238E27FC236}">
                      <a16:creationId xmlns:a16="http://schemas.microsoft.com/office/drawing/2014/main" id="{B7F1D39A-8AA1-4631-BEFB-F40043EA38E2}"/>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49" name="Rechthoek 148">
                  <a:extLst>
                    <a:ext uri="{FF2B5EF4-FFF2-40B4-BE49-F238E27FC236}">
                      <a16:creationId xmlns:a16="http://schemas.microsoft.com/office/drawing/2014/main" id="{EDEB6F85-2A31-47A5-BD42-5833214106A2}"/>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0" name="Rechthoek 149">
                  <a:extLst>
                    <a:ext uri="{FF2B5EF4-FFF2-40B4-BE49-F238E27FC236}">
                      <a16:creationId xmlns:a16="http://schemas.microsoft.com/office/drawing/2014/main" id="{39CF0A77-803A-4B18-8503-71317410E5B3}"/>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1" name="Rechthoek 150">
                  <a:extLst>
                    <a:ext uri="{FF2B5EF4-FFF2-40B4-BE49-F238E27FC236}">
                      <a16:creationId xmlns:a16="http://schemas.microsoft.com/office/drawing/2014/main" id="{ECBA75FD-EFDF-4FCE-98A2-9A3E8D5BD361}"/>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2" name="Rechthoek 151">
                  <a:extLst>
                    <a:ext uri="{FF2B5EF4-FFF2-40B4-BE49-F238E27FC236}">
                      <a16:creationId xmlns:a16="http://schemas.microsoft.com/office/drawing/2014/main" id="{BD66209F-22F3-4AEE-926E-3E084D453E7D}"/>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3" name="Rechthoek 152">
                  <a:extLst>
                    <a:ext uri="{FF2B5EF4-FFF2-40B4-BE49-F238E27FC236}">
                      <a16:creationId xmlns:a16="http://schemas.microsoft.com/office/drawing/2014/main" id="{199C1313-2CC5-4260-A144-5A205F54E8C4}"/>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4" name="Rechthoek 153">
                  <a:extLst>
                    <a:ext uri="{FF2B5EF4-FFF2-40B4-BE49-F238E27FC236}">
                      <a16:creationId xmlns:a16="http://schemas.microsoft.com/office/drawing/2014/main" id="{85750363-5DB2-4E30-A307-23E605FD88F9}"/>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5" name="Rechthoek 154">
                  <a:extLst>
                    <a:ext uri="{FF2B5EF4-FFF2-40B4-BE49-F238E27FC236}">
                      <a16:creationId xmlns:a16="http://schemas.microsoft.com/office/drawing/2014/main" id="{98068F8A-9CD6-42EF-B03F-DD771BDDD02A}"/>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56" name="Rechthoek 155">
                  <a:extLst>
                    <a:ext uri="{FF2B5EF4-FFF2-40B4-BE49-F238E27FC236}">
                      <a16:creationId xmlns:a16="http://schemas.microsoft.com/office/drawing/2014/main" id="{C42E0264-C6B6-4543-AC03-FF70BEAE22F1}"/>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grpSp>
          <p:nvGrpSpPr>
            <p:cNvPr id="157" name="Groep 156">
              <a:extLst>
                <a:ext uri="{FF2B5EF4-FFF2-40B4-BE49-F238E27FC236}">
                  <a16:creationId xmlns:a16="http://schemas.microsoft.com/office/drawing/2014/main" id="{D8F056AF-C1FD-43E1-8344-50C5F241F1B8}"/>
                </a:ext>
              </a:extLst>
            </p:cNvPr>
            <p:cNvGrpSpPr/>
            <p:nvPr userDrawn="1"/>
          </p:nvGrpSpPr>
          <p:grpSpPr>
            <a:xfrm>
              <a:off x="6197601" y="-17614"/>
              <a:ext cx="6193300" cy="6875614"/>
              <a:chOff x="1" y="-17614"/>
              <a:chExt cx="6193300" cy="6875614"/>
            </a:xfrm>
          </p:grpSpPr>
          <p:grpSp>
            <p:nvGrpSpPr>
              <p:cNvPr id="158" name="Groep 157">
                <a:extLst>
                  <a:ext uri="{FF2B5EF4-FFF2-40B4-BE49-F238E27FC236}">
                    <a16:creationId xmlns:a16="http://schemas.microsoft.com/office/drawing/2014/main" id="{37A1E085-4B0E-42F7-A014-E39E3A6BCBA5}"/>
                  </a:ext>
                </a:extLst>
              </p:cNvPr>
              <p:cNvGrpSpPr/>
              <p:nvPr userDrawn="1"/>
            </p:nvGrpSpPr>
            <p:grpSpPr>
              <a:xfrm>
                <a:off x="1" y="-17614"/>
                <a:ext cx="770400" cy="6875614"/>
                <a:chOff x="-852753" y="-17614"/>
                <a:chExt cx="744048" cy="6646293"/>
              </a:xfrm>
            </p:grpSpPr>
            <p:sp>
              <p:nvSpPr>
                <p:cNvPr id="229" name="Rechthoek 228">
                  <a:extLst>
                    <a:ext uri="{FF2B5EF4-FFF2-40B4-BE49-F238E27FC236}">
                      <a16:creationId xmlns:a16="http://schemas.microsoft.com/office/drawing/2014/main" id="{9AE9783E-75E8-433D-B6F8-FC2706D69933}"/>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30" name="Rechthoek 229">
                  <a:extLst>
                    <a:ext uri="{FF2B5EF4-FFF2-40B4-BE49-F238E27FC236}">
                      <a16:creationId xmlns:a16="http://schemas.microsoft.com/office/drawing/2014/main" id="{B5D542FB-68D8-4326-8791-04D908F4BC23}"/>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31" name="Rechthoek 230">
                  <a:extLst>
                    <a:ext uri="{FF2B5EF4-FFF2-40B4-BE49-F238E27FC236}">
                      <a16:creationId xmlns:a16="http://schemas.microsoft.com/office/drawing/2014/main" id="{7ADC3162-2060-4BD9-BC52-55C61FFF0517}"/>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32" name="Rechthoek 231">
                  <a:extLst>
                    <a:ext uri="{FF2B5EF4-FFF2-40B4-BE49-F238E27FC236}">
                      <a16:creationId xmlns:a16="http://schemas.microsoft.com/office/drawing/2014/main" id="{EE793544-8E54-474D-B73D-8B0543730D2C}"/>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33" name="Rechthoek 232">
                  <a:extLst>
                    <a:ext uri="{FF2B5EF4-FFF2-40B4-BE49-F238E27FC236}">
                      <a16:creationId xmlns:a16="http://schemas.microsoft.com/office/drawing/2014/main" id="{5F5C95B8-8FAA-45E3-BC33-82838E32623E}"/>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34" name="Rechthoek 233">
                  <a:extLst>
                    <a:ext uri="{FF2B5EF4-FFF2-40B4-BE49-F238E27FC236}">
                      <a16:creationId xmlns:a16="http://schemas.microsoft.com/office/drawing/2014/main" id="{D7FB1258-5C24-4D13-9C50-38D9EDA71B68}"/>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35" name="Rechthoek 234">
                  <a:extLst>
                    <a:ext uri="{FF2B5EF4-FFF2-40B4-BE49-F238E27FC236}">
                      <a16:creationId xmlns:a16="http://schemas.microsoft.com/office/drawing/2014/main" id="{3729D3DA-74BA-4929-BE09-2AA5E749389B}"/>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36" name="Rechthoek 235">
                  <a:extLst>
                    <a:ext uri="{FF2B5EF4-FFF2-40B4-BE49-F238E27FC236}">
                      <a16:creationId xmlns:a16="http://schemas.microsoft.com/office/drawing/2014/main" id="{4D2BDEC4-ADBF-42D9-BC22-36CA1633A06C}"/>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37" name="Rechthoek 236">
                  <a:extLst>
                    <a:ext uri="{FF2B5EF4-FFF2-40B4-BE49-F238E27FC236}">
                      <a16:creationId xmlns:a16="http://schemas.microsoft.com/office/drawing/2014/main" id="{BA54CE76-F29C-4C9F-AB5C-BC03CE4B055C}"/>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59" name="Groep 158">
                <a:extLst>
                  <a:ext uri="{FF2B5EF4-FFF2-40B4-BE49-F238E27FC236}">
                    <a16:creationId xmlns:a16="http://schemas.microsoft.com/office/drawing/2014/main" id="{7F610D7E-3961-47DE-94B4-AB2AA5C71314}"/>
                  </a:ext>
                </a:extLst>
              </p:cNvPr>
              <p:cNvGrpSpPr/>
              <p:nvPr userDrawn="1"/>
            </p:nvGrpSpPr>
            <p:grpSpPr>
              <a:xfrm>
                <a:off x="774701" y="-17614"/>
                <a:ext cx="770400" cy="6875614"/>
                <a:chOff x="-852753" y="-17614"/>
                <a:chExt cx="744048" cy="6646293"/>
              </a:xfrm>
            </p:grpSpPr>
            <p:sp>
              <p:nvSpPr>
                <p:cNvPr id="220" name="Rechthoek 219">
                  <a:extLst>
                    <a:ext uri="{FF2B5EF4-FFF2-40B4-BE49-F238E27FC236}">
                      <a16:creationId xmlns:a16="http://schemas.microsoft.com/office/drawing/2014/main" id="{DE37500F-C400-4D9C-83A7-8948B2B626EA}"/>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21" name="Rechthoek 220">
                  <a:extLst>
                    <a:ext uri="{FF2B5EF4-FFF2-40B4-BE49-F238E27FC236}">
                      <a16:creationId xmlns:a16="http://schemas.microsoft.com/office/drawing/2014/main" id="{7E28647F-F767-434A-BA66-66FE4A8DFBB9}"/>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22" name="Rechthoek 221">
                  <a:extLst>
                    <a:ext uri="{FF2B5EF4-FFF2-40B4-BE49-F238E27FC236}">
                      <a16:creationId xmlns:a16="http://schemas.microsoft.com/office/drawing/2014/main" id="{28333486-F828-4C9D-97FE-CE6CE4185A7B}"/>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23" name="Rechthoek 222">
                  <a:extLst>
                    <a:ext uri="{FF2B5EF4-FFF2-40B4-BE49-F238E27FC236}">
                      <a16:creationId xmlns:a16="http://schemas.microsoft.com/office/drawing/2014/main" id="{06041C45-69AB-41F1-97F4-D78043169ECB}"/>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24" name="Rechthoek 223">
                  <a:extLst>
                    <a:ext uri="{FF2B5EF4-FFF2-40B4-BE49-F238E27FC236}">
                      <a16:creationId xmlns:a16="http://schemas.microsoft.com/office/drawing/2014/main" id="{D66F0BE0-0A9E-41BC-B57D-000F0C61CB11}"/>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25" name="Rechthoek 224">
                  <a:extLst>
                    <a:ext uri="{FF2B5EF4-FFF2-40B4-BE49-F238E27FC236}">
                      <a16:creationId xmlns:a16="http://schemas.microsoft.com/office/drawing/2014/main" id="{99E9C86E-0120-455C-8BAB-CE7406D88CCF}"/>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26" name="Rechthoek 225">
                  <a:extLst>
                    <a:ext uri="{FF2B5EF4-FFF2-40B4-BE49-F238E27FC236}">
                      <a16:creationId xmlns:a16="http://schemas.microsoft.com/office/drawing/2014/main" id="{895C2C1B-508D-411D-AB77-8CC7A4579EDB}"/>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27" name="Rechthoek 226">
                  <a:extLst>
                    <a:ext uri="{FF2B5EF4-FFF2-40B4-BE49-F238E27FC236}">
                      <a16:creationId xmlns:a16="http://schemas.microsoft.com/office/drawing/2014/main" id="{1FBD9EFE-B655-4E2A-88C7-58522EF4183D}"/>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28" name="Rechthoek 227">
                  <a:extLst>
                    <a:ext uri="{FF2B5EF4-FFF2-40B4-BE49-F238E27FC236}">
                      <a16:creationId xmlns:a16="http://schemas.microsoft.com/office/drawing/2014/main" id="{F84ED8A3-0249-4512-9A20-F455EC70581F}"/>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60" name="Groep 159">
                <a:extLst>
                  <a:ext uri="{FF2B5EF4-FFF2-40B4-BE49-F238E27FC236}">
                    <a16:creationId xmlns:a16="http://schemas.microsoft.com/office/drawing/2014/main" id="{F6CB3EB2-C0F4-4A26-8CED-B8D2F702D38C}"/>
                  </a:ext>
                </a:extLst>
              </p:cNvPr>
              <p:cNvGrpSpPr/>
              <p:nvPr userDrawn="1"/>
            </p:nvGrpSpPr>
            <p:grpSpPr>
              <a:xfrm>
                <a:off x="1549401" y="-17614"/>
                <a:ext cx="770400" cy="6875614"/>
                <a:chOff x="-852753" y="-17614"/>
                <a:chExt cx="744048" cy="6646293"/>
              </a:xfrm>
            </p:grpSpPr>
            <p:sp>
              <p:nvSpPr>
                <p:cNvPr id="211" name="Rechthoek 210">
                  <a:extLst>
                    <a:ext uri="{FF2B5EF4-FFF2-40B4-BE49-F238E27FC236}">
                      <a16:creationId xmlns:a16="http://schemas.microsoft.com/office/drawing/2014/main" id="{919CC5A5-F2FD-4777-9CCC-250533D2D97D}"/>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2" name="Rechthoek 211">
                  <a:extLst>
                    <a:ext uri="{FF2B5EF4-FFF2-40B4-BE49-F238E27FC236}">
                      <a16:creationId xmlns:a16="http://schemas.microsoft.com/office/drawing/2014/main" id="{28CAD856-4208-46D6-9ED2-358E69B33CF9}"/>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3" name="Rechthoek 212">
                  <a:extLst>
                    <a:ext uri="{FF2B5EF4-FFF2-40B4-BE49-F238E27FC236}">
                      <a16:creationId xmlns:a16="http://schemas.microsoft.com/office/drawing/2014/main" id="{3A9B4103-F4A2-4DF9-A04B-3BEF9D0209BE}"/>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4" name="Rechthoek 213">
                  <a:extLst>
                    <a:ext uri="{FF2B5EF4-FFF2-40B4-BE49-F238E27FC236}">
                      <a16:creationId xmlns:a16="http://schemas.microsoft.com/office/drawing/2014/main" id="{CCA0D535-8408-4CCF-A432-85A83FC6ABB8}"/>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5" name="Rechthoek 214">
                  <a:extLst>
                    <a:ext uri="{FF2B5EF4-FFF2-40B4-BE49-F238E27FC236}">
                      <a16:creationId xmlns:a16="http://schemas.microsoft.com/office/drawing/2014/main" id="{8B9ACDDA-E2ED-4B20-8D4D-43CC6E3FD291}"/>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6" name="Rechthoek 215">
                  <a:extLst>
                    <a:ext uri="{FF2B5EF4-FFF2-40B4-BE49-F238E27FC236}">
                      <a16:creationId xmlns:a16="http://schemas.microsoft.com/office/drawing/2014/main" id="{719A1504-5B13-4699-B349-0E4E4F0EFC98}"/>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7" name="Rechthoek 216">
                  <a:extLst>
                    <a:ext uri="{FF2B5EF4-FFF2-40B4-BE49-F238E27FC236}">
                      <a16:creationId xmlns:a16="http://schemas.microsoft.com/office/drawing/2014/main" id="{274C53A3-C417-42D6-93D2-25C60A93033B}"/>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8" name="Rechthoek 217">
                  <a:extLst>
                    <a:ext uri="{FF2B5EF4-FFF2-40B4-BE49-F238E27FC236}">
                      <a16:creationId xmlns:a16="http://schemas.microsoft.com/office/drawing/2014/main" id="{A91DAB0D-8EEA-415B-9F89-3666832D3C2D}"/>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9" name="Rechthoek 218">
                  <a:extLst>
                    <a:ext uri="{FF2B5EF4-FFF2-40B4-BE49-F238E27FC236}">
                      <a16:creationId xmlns:a16="http://schemas.microsoft.com/office/drawing/2014/main" id="{2A481AD8-2AE3-4908-A7D2-6C23918942EB}"/>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61" name="Groep 160">
                <a:extLst>
                  <a:ext uri="{FF2B5EF4-FFF2-40B4-BE49-F238E27FC236}">
                    <a16:creationId xmlns:a16="http://schemas.microsoft.com/office/drawing/2014/main" id="{766C527F-C352-421A-A7BA-965295C2BDCD}"/>
                  </a:ext>
                </a:extLst>
              </p:cNvPr>
              <p:cNvGrpSpPr/>
              <p:nvPr userDrawn="1"/>
            </p:nvGrpSpPr>
            <p:grpSpPr>
              <a:xfrm>
                <a:off x="2324101" y="-17614"/>
                <a:ext cx="770400" cy="6875614"/>
                <a:chOff x="-852753" y="-17614"/>
                <a:chExt cx="744048" cy="6646293"/>
              </a:xfrm>
            </p:grpSpPr>
            <p:sp>
              <p:nvSpPr>
                <p:cNvPr id="202" name="Rechthoek 201">
                  <a:extLst>
                    <a:ext uri="{FF2B5EF4-FFF2-40B4-BE49-F238E27FC236}">
                      <a16:creationId xmlns:a16="http://schemas.microsoft.com/office/drawing/2014/main" id="{B897AD6F-4526-4E24-9022-DF6031C5167B}"/>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3" name="Rechthoek 202">
                  <a:extLst>
                    <a:ext uri="{FF2B5EF4-FFF2-40B4-BE49-F238E27FC236}">
                      <a16:creationId xmlns:a16="http://schemas.microsoft.com/office/drawing/2014/main" id="{0A57CA50-0D83-4273-8482-1FA5514489D9}"/>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4" name="Rechthoek 203">
                  <a:extLst>
                    <a:ext uri="{FF2B5EF4-FFF2-40B4-BE49-F238E27FC236}">
                      <a16:creationId xmlns:a16="http://schemas.microsoft.com/office/drawing/2014/main" id="{E1C90CF5-B73D-44F8-844A-20ED5DD77351}"/>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5" name="Rechthoek 204">
                  <a:extLst>
                    <a:ext uri="{FF2B5EF4-FFF2-40B4-BE49-F238E27FC236}">
                      <a16:creationId xmlns:a16="http://schemas.microsoft.com/office/drawing/2014/main" id="{0BD03179-D97B-457A-84D8-62F4BC0DBAF1}"/>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6" name="Rechthoek 205">
                  <a:extLst>
                    <a:ext uri="{FF2B5EF4-FFF2-40B4-BE49-F238E27FC236}">
                      <a16:creationId xmlns:a16="http://schemas.microsoft.com/office/drawing/2014/main" id="{65FC4F44-79CD-4460-91B4-04445F21F2E6}"/>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7" name="Rechthoek 206">
                  <a:extLst>
                    <a:ext uri="{FF2B5EF4-FFF2-40B4-BE49-F238E27FC236}">
                      <a16:creationId xmlns:a16="http://schemas.microsoft.com/office/drawing/2014/main" id="{4C96009A-60C2-432F-BB61-8F71CB1E9BE0}"/>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8" name="Rechthoek 207">
                  <a:extLst>
                    <a:ext uri="{FF2B5EF4-FFF2-40B4-BE49-F238E27FC236}">
                      <a16:creationId xmlns:a16="http://schemas.microsoft.com/office/drawing/2014/main" id="{6A177DF4-2112-4E40-A43D-F5145C14C8B1}"/>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9" name="Rechthoek 208">
                  <a:extLst>
                    <a:ext uri="{FF2B5EF4-FFF2-40B4-BE49-F238E27FC236}">
                      <a16:creationId xmlns:a16="http://schemas.microsoft.com/office/drawing/2014/main" id="{F8BD88CA-051A-4ADB-9B7B-C0C9FD464CC6}"/>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10" name="Rechthoek 209">
                  <a:extLst>
                    <a:ext uri="{FF2B5EF4-FFF2-40B4-BE49-F238E27FC236}">
                      <a16:creationId xmlns:a16="http://schemas.microsoft.com/office/drawing/2014/main" id="{55E58A05-A078-4C84-B66F-340D4D36335C}"/>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62" name="Groep 161">
                <a:extLst>
                  <a:ext uri="{FF2B5EF4-FFF2-40B4-BE49-F238E27FC236}">
                    <a16:creationId xmlns:a16="http://schemas.microsoft.com/office/drawing/2014/main" id="{95E9D716-762B-45AB-9E99-CE39E3E293BB}"/>
                  </a:ext>
                </a:extLst>
              </p:cNvPr>
              <p:cNvGrpSpPr/>
              <p:nvPr userDrawn="1"/>
            </p:nvGrpSpPr>
            <p:grpSpPr>
              <a:xfrm>
                <a:off x="3098801" y="-17614"/>
                <a:ext cx="770400" cy="6875614"/>
                <a:chOff x="-852753" y="-17614"/>
                <a:chExt cx="744048" cy="6646293"/>
              </a:xfrm>
            </p:grpSpPr>
            <p:sp>
              <p:nvSpPr>
                <p:cNvPr id="193" name="Rechthoek 192">
                  <a:extLst>
                    <a:ext uri="{FF2B5EF4-FFF2-40B4-BE49-F238E27FC236}">
                      <a16:creationId xmlns:a16="http://schemas.microsoft.com/office/drawing/2014/main" id="{1FDE8DF1-19C2-4623-88DF-1540D48A4BFC}"/>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4" name="Rechthoek 193">
                  <a:extLst>
                    <a:ext uri="{FF2B5EF4-FFF2-40B4-BE49-F238E27FC236}">
                      <a16:creationId xmlns:a16="http://schemas.microsoft.com/office/drawing/2014/main" id="{9870CCB5-E802-4F71-BDEF-FF722533E2B7}"/>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5" name="Rechthoek 194">
                  <a:extLst>
                    <a:ext uri="{FF2B5EF4-FFF2-40B4-BE49-F238E27FC236}">
                      <a16:creationId xmlns:a16="http://schemas.microsoft.com/office/drawing/2014/main" id="{69229F23-F131-47BF-BBC0-92C0C30C46F7}"/>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6" name="Rechthoek 195">
                  <a:extLst>
                    <a:ext uri="{FF2B5EF4-FFF2-40B4-BE49-F238E27FC236}">
                      <a16:creationId xmlns:a16="http://schemas.microsoft.com/office/drawing/2014/main" id="{42E09B73-C58C-47DC-86D2-25A9D91D64E0}"/>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7" name="Rechthoek 196">
                  <a:extLst>
                    <a:ext uri="{FF2B5EF4-FFF2-40B4-BE49-F238E27FC236}">
                      <a16:creationId xmlns:a16="http://schemas.microsoft.com/office/drawing/2014/main" id="{C62BEA7B-C591-4F48-8B61-BAFF4FB9E71C}"/>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8" name="Rechthoek 197">
                  <a:extLst>
                    <a:ext uri="{FF2B5EF4-FFF2-40B4-BE49-F238E27FC236}">
                      <a16:creationId xmlns:a16="http://schemas.microsoft.com/office/drawing/2014/main" id="{B134E8D1-D45A-4462-906D-6FA09F3F8278}"/>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9" name="Rechthoek 198">
                  <a:extLst>
                    <a:ext uri="{FF2B5EF4-FFF2-40B4-BE49-F238E27FC236}">
                      <a16:creationId xmlns:a16="http://schemas.microsoft.com/office/drawing/2014/main" id="{ED8BEF9F-23EC-4E17-B021-1B53DCECC0EC}"/>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0" name="Rechthoek 199">
                  <a:extLst>
                    <a:ext uri="{FF2B5EF4-FFF2-40B4-BE49-F238E27FC236}">
                      <a16:creationId xmlns:a16="http://schemas.microsoft.com/office/drawing/2014/main" id="{28BBB0A5-47D0-4681-8767-88B8878F580F}"/>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01" name="Rechthoek 200">
                  <a:extLst>
                    <a:ext uri="{FF2B5EF4-FFF2-40B4-BE49-F238E27FC236}">
                      <a16:creationId xmlns:a16="http://schemas.microsoft.com/office/drawing/2014/main" id="{4C330139-EA61-4AC3-AD11-40E4D67F0E29}"/>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63" name="Groep 162">
                <a:extLst>
                  <a:ext uri="{FF2B5EF4-FFF2-40B4-BE49-F238E27FC236}">
                    <a16:creationId xmlns:a16="http://schemas.microsoft.com/office/drawing/2014/main" id="{7266E717-5CD9-4BA4-B989-DE76CB470FA5}"/>
                  </a:ext>
                </a:extLst>
              </p:cNvPr>
              <p:cNvGrpSpPr/>
              <p:nvPr userDrawn="1"/>
            </p:nvGrpSpPr>
            <p:grpSpPr>
              <a:xfrm>
                <a:off x="3873501" y="-17614"/>
                <a:ext cx="770400" cy="6875614"/>
                <a:chOff x="-852753" y="-17614"/>
                <a:chExt cx="744048" cy="6646293"/>
              </a:xfrm>
            </p:grpSpPr>
            <p:sp>
              <p:nvSpPr>
                <p:cNvPr id="184" name="Rechthoek 183">
                  <a:extLst>
                    <a:ext uri="{FF2B5EF4-FFF2-40B4-BE49-F238E27FC236}">
                      <a16:creationId xmlns:a16="http://schemas.microsoft.com/office/drawing/2014/main" id="{374923DA-4D7F-4DF0-B4A0-5D298A491D9C}"/>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5" name="Rechthoek 184">
                  <a:extLst>
                    <a:ext uri="{FF2B5EF4-FFF2-40B4-BE49-F238E27FC236}">
                      <a16:creationId xmlns:a16="http://schemas.microsoft.com/office/drawing/2014/main" id="{1B98581A-7DDC-415E-92FD-3C1D20F1F627}"/>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6" name="Rechthoek 185">
                  <a:extLst>
                    <a:ext uri="{FF2B5EF4-FFF2-40B4-BE49-F238E27FC236}">
                      <a16:creationId xmlns:a16="http://schemas.microsoft.com/office/drawing/2014/main" id="{361EDF54-1C99-4E61-ABCA-1B99C849B5F8}"/>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7" name="Rechthoek 186">
                  <a:extLst>
                    <a:ext uri="{FF2B5EF4-FFF2-40B4-BE49-F238E27FC236}">
                      <a16:creationId xmlns:a16="http://schemas.microsoft.com/office/drawing/2014/main" id="{C97C6C85-3BD7-4061-A29F-E90BDCCF0B1F}"/>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8" name="Rechthoek 187">
                  <a:extLst>
                    <a:ext uri="{FF2B5EF4-FFF2-40B4-BE49-F238E27FC236}">
                      <a16:creationId xmlns:a16="http://schemas.microsoft.com/office/drawing/2014/main" id="{3183A65C-F0DB-42BA-AF55-27A4C4651EDB}"/>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9" name="Rechthoek 188">
                  <a:extLst>
                    <a:ext uri="{FF2B5EF4-FFF2-40B4-BE49-F238E27FC236}">
                      <a16:creationId xmlns:a16="http://schemas.microsoft.com/office/drawing/2014/main" id="{A1482BE8-2E0D-4C86-8940-581D7575E7D9}"/>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0" name="Rechthoek 189">
                  <a:extLst>
                    <a:ext uri="{FF2B5EF4-FFF2-40B4-BE49-F238E27FC236}">
                      <a16:creationId xmlns:a16="http://schemas.microsoft.com/office/drawing/2014/main" id="{68ED97F0-6F9D-4E14-A26D-44B5CE95098A}"/>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1" name="Rechthoek 190">
                  <a:extLst>
                    <a:ext uri="{FF2B5EF4-FFF2-40B4-BE49-F238E27FC236}">
                      <a16:creationId xmlns:a16="http://schemas.microsoft.com/office/drawing/2014/main" id="{4028B933-CC38-42CE-93A2-7CB0B3EE0CB4}"/>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92" name="Rechthoek 191">
                  <a:extLst>
                    <a:ext uri="{FF2B5EF4-FFF2-40B4-BE49-F238E27FC236}">
                      <a16:creationId xmlns:a16="http://schemas.microsoft.com/office/drawing/2014/main" id="{643C9CC4-335D-4CEF-9C68-EAFDA0707C21}"/>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64" name="Groep 163">
                <a:extLst>
                  <a:ext uri="{FF2B5EF4-FFF2-40B4-BE49-F238E27FC236}">
                    <a16:creationId xmlns:a16="http://schemas.microsoft.com/office/drawing/2014/main" id="{6541D629-592C-4246-9881-7128DBDF8860}"/>
                  </a:ext>
                </a:extLst>
              </p:cNvPr>
              <p:cNvGrpSpPr/>
              <p:nvPr userDrawn="1"/>
            </p:nvGrpSpPr>
            <p:grpSpPr>
              <a:xfrm>
                <a:off x="4648201" y="-17614"/>
                <a:ext cx="770400" cy="6875614"/>
                <a:chOff x="-852753" y="-17614"/>
                <a:chExt cx="744048" cy="6646293"/>
              </a:xfrm>
            </p:grpSpPr>
            <p:sp>
              <p:nvSpPr>
                <p:cNvPr id="175" name="Rechthoek 174">
                  <a:extLst>
                    <a:ext uri="{FF2B5EF4-FFF2-40B4-BE49-F238E27FC236}">
                      <a16:creationId xmlns:a16="http://schemas.microsoft.com/office/drawing/2014/main" id="{615F55EB-2C05-4629-8872-60EFFFF6058B}"/>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6" name="Rechthoek 175">
                  <a:extLst>
                    <a:ext uri="{FF2B5EF4-FFF2-40B4-BE49-F238E27FC236}">
                      <a16:creationId xmlns:a16="http://schemas.microsoft.com/office/drawing/2014/main" id="{80CE3BA4-FC62-4AB1-B247-8A4E82660CFE}"/>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7" name="Rechthoek 176">
                  <a:extLst>
                    <a:ext uri="{FF2B5EF4-FFF2-40B4-BE49-F238E27FC236}">
                      <a16:creationId xmlns:a16="http://schemas.microsoft.com/office/drawing/2014/main" id="{33182019-0AA2-479E-84AD-E4092732A9F7}"/>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8" name="Rechthoek 177">
                  <a:extLst>
                    <a:ext uri="{FF2B5EF4-FFF2-40B4-BE49-F238E27FC236}">
                      <a16:creationId xmlns:a16="http://schemas.microsoft.com/office/drawing/2014/main" id="{E5D61050-1842-4AC1-BC32-C6E2758A12C7}"/>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9" name="Rechthoek 178">
                  <a:extLst>
                    <a:ext uri="{FF2B5EF4-FFF2-40B4-BE49-F238E27FC236}">
                      <a16:creationId xmlns:a16="http://schemas.microsoft.com/office/drawing/2014/main" id="{98454A02-5C31-44CC-B5A4-DFC04462C951}"/>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0" name="Rechthoek 179">
                  <a:extLst>
                    <a:ext uri="{FF2B5EF4-FFF2-40B4-BE49-F238E27FC236}">
                      <a16:creationId xmlns:a16="http://schemas.microsoft.com/office/drawing/2014/main" id="{78FC4225-A4E9-4221-B287-6602C2DA5191}"/>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1" name="Rechthoek 180">
                  <a:extLst>
                    <a:ext uri="{FF2B5EF4-FFF2-40B4-BE49-F238E27FC236}">
                      <a16:creationId xmlns:a16="http://schemas.microsoft.com/office/drawing/2014/main" id="{CD001873-5136-4186-852F-F05E49B6AE52}"/>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2" name="Rechthoek 181">
                  <a:extLst>
                    <a:ext uri="{FF2B5EF4-FFF2-40B4-BE49-F238E27FC236}">
                      <a16:creationId xmlns:a16="http://schemas.microsoft.com/office/drawing/2014/main" id="{70F0BEF5-E8B1-4083-A8DC-6DC9E78669EB}"/>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83" name="Rechthoek 182">
                  <a:extLst>
                    <a:ext uri="{FF2B5EF4-FFF2-40B4-BE49-F238E27FC236}">
                      <a16:creationId xmlns:a16="http://schemas.microsoft.com/office/drawing/2014/main" id="{F5A8067B-341E-436E-BDE4-D5335450C1D9}"/>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nvGrpSpPr>
              <p:cNvPr id="165" name="Groep 164">
                <a:extLst>
                  <a:ext uri="{FF2B5EF4-FFF2-40B4-BE49-F238E27FC236}">
                    <a16:creationId xmlns:a16="http://schemas.microsoft.com/office/drawing/2014/main" id="{93A97ADF-E744-4CCE-B71B-E5C6531B15F6}"/>
                  </a:ext>
                </a:extLst>
              </p:cNvPr>
              <p:cNvGrpSpPr/>
              <p:nvPr userDrawn="1"/>
            </p:nvGrpSpPr>
            <p:grpSpPr>
              <a:xfrm>
                <a:off x="5422901" y="-17614"/>
                <a:ext cx="770400" cy="6875614"/>
                <a:chOff x="-852753" y="-17614"/>
                <a:chExt cx="744048" cy="6646293"/>
              </a:xfrm>
            </p:grpSpPr>
            <p:sp>
              <p:nvSpPr>
                <p:cNvPr id="166" name="Rechthoek 165">
                  <a:extLst>
                    <a:ext uri="{FF2B5EF4-FFF2-40B4-BE49-F238E27FC236}">
                      <a16:creationId xmlns:a16="http://schemas.microsoft.com/office/drawing/2014/main" id="{900BF462-B764-431A-B061-4ABC64D594C1}"/>
                    </a:ext>
                  </a:extLst>
                </p:cNvPr>
                <p:cNvSpPr/>
                <p:nvPr userDrawn="1"/>
              </p:nvSpPr>
              <p:spPr>
                <a:xfrm>
                  <a:off x="-852753" y="-17614"/>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7" name="Rechthoek 166">
                  <a:extLst>
                    <a:ext uri="{FF2B5EF4-FFF2-40B4-BE49-F238E27FC236}">
                      <a16:creationId xmlns:a16="http://schemas.microsoft.com/office/drawing/2014/main" id="{930C8520-F3EC-4A32-B720-4848D62714EC}"/>
                    </a:ext>
                  </a:extLst>
                </p:cNvPr>
                <p:cNvSpPr/>
                <p:nvPr userDrawn="1"/>
              </p:nvSpPr>
              <p:spPr>
                <a:xfrm>
                  <a:off x="-852753" y="72022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8" name="Rechthoek 167">
                  <a:extLst>
                    <a:ext uri="{FF2B5EF4-FFF2-40B4-BE49-F238E27FC236}">
                      <a16:creationId xmlns:a16="http://schemas.microsoft.com/office/drawing/2014/main" id="{F6EA69E3-433E-458B-A4D1-5D60286EDAD3}"/>
                    </a:ext>
                  </a:extLst>
                </p:cNvPr>
                <p:cNvSpPr/>
                <p:nvPr userDrawn="1"/>
              </p:nvSpPr>
              <p:spPr>
                <a:xfrm>
                  <a:off x="-852753" y="1458068"/>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69" name="Rechthoek 168">
                  <a:extLst>
                    <a:ext uri="{FF2B5EF4-FFF2-40B4-BE49-F238E27FC236}">
                      <a16:creationId xmlns:a16="http://schemas.microsoft.com/office/drawing/2014/main" id="{F74F25D7-B4E0-418F-BFE7-1A780EE750AC}"/>
                    </a:ext>
                  </a:extLst>
                </p:cNvPr>
                <p:cNvSpPr/>
                <p:nvPr userDrawn="1"/>
              </p:nvSpPr>
              <p:spPr>
                <a:xfrm>
                  <a:off x="-852753" y="2195909"/>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0" name="Rechthoek 169">
                  <a:extLst>
                    <a:ext uri="{FF2B5EF4-FFF2-40B4-BE49-F238E27FC236}">
                      <a16:creationId xmlns:a16="http://schemas.microsoft.com/office/drawing/2014/main" id="{BFF419EB-BCCF-47BD-88EC-0C4C82BB89C3}"/>
                    </a:ext>
                  </a:extLst>
                </p:cNvPr>
                <p:cNvSpPr/>
                <p:nvPr userDrawn="1"/>
              </p:nvSpPr>
              <p:spPr>
                <a:xfrm>
                  <a:off x="-852753" y="2933750"/>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1" name="Rechthoek 170">
                  <a:extLst>
                    <a:ext uri="{FF2B5EF4-FFF2-40B4-BE49-F238E27FC236}">
                      <a16:creationId xmlns:a16="http://schemas.microsoft.com/office/drawing/2014/main" id="{4B038F23-0BC3-4FBB-B68F-2C95E0481E30}"/>
                    </a:ext>
                  </a:extLst>
                </p:cNvPr>
                <p:cNvSpPr/>
                <p:nvPr userDrawn="1"/>
              </p:nvSpPr>
              <p:spPr>
                <a:xfrm>
                  <a:off x="-852753" y="3671591"/>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2" name="Rechthoek 171">
                  <a:extLst>
                    <a:ext uri="{FF2B5EF4-FFF2-40B4-BE49-F238E27FC236}">
                      <a16:creationId xmlns:a16="http://schemas.microsoft.com/office/drawing/2014/main" id="{028E2B94-B5A8-4A01-8EC2-B2AA3B4990CA}"/>
                    </a:ext>
                  </a:extLst>
                </p:cNvPr>
                <p:cNvSpPr/>
                <p:nvPr userDrawn="1"/>
              </p:nvSpPr>
              <p:spPr>
                <a:xfrm>
                  <a:off x="-852753" y="4409432"/>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3" name="Rechthoek 172">
                  <a:extLst>
                    <a:ext uri="{FF2B5EF4-FFF2-40B4-BE49-F238E27FC236}">
                      <a16:creationId xmlns:a16="http://schemas.microsoft.com/office/drawing/2014/main" id="{CC3ACA99-8AB5-4ABA-9E5A-9CBAD290CAEF}"/>
                    </a:ext>
                  </a:extLst>
                </p:cNvPr>
                <p:cNvSpPr/>
                <p:nvPr userDrawn="1"/>
              </p:nvSpPr>
              <p:spPr>
                <a:xfrm>
                  <a:off x="-852753" y="5147273"/>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174" name="Rechthoek 173">
                  <a:extLst>
                    <a:ext uri="{FF2B5EF4-FFF2-40B4-BE49-F238E27FC236}">
                      <a16:creationId xmlns:a16="http://schemas.microsoft.com/office/drawing/2014/main" id="{01768E50-E629-4A7B-AB8D-F8EC50E8F837}"/>
                    </a:ext>
                  </a:extLst>
                </p:cNvPr>
                <p:cNvSpPr/>
                <p:nvPr userDrawn="1"/>
              </p:nvSpPr>
              <p:spPr>
                <a:xfrm>
                  <a:off x="-852753" y="5885117"/>
                  <a:ext cx="744048" cy="743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grpSp>
        </p:grpSp>
      </p:grpSp>
      <p:pic>
        <p:nvPicPr>
          <p:cNvPr id="240" name="Graphic 239">
            <a:extLst>
              <a:ext uri="{FF2B5EF4-FFF2-40B4-BE49-F238E27FC236}">
                <a16:creationId xmlns:a16="http://schemas.microsoft.com/office/drawing/2014/main" id="{9EE5543D-4911-48C9-B74C-AE38E95A25DF}"/>
              </a:ext>
            </a:extLst>
          </p:cNvPr>
          <p:cNvPicPr>
            <a:picLocks noChangeAspect="1"/>
          </p:cNvPicPr>
          <p:nvPr userDrawn="1"/>
        </p:nvPicPr>
        <p:blipFill>
          <a:blip r:embed="rId37">
            <a:extLst>
              <a:ext uri="{96DAC541-7B7A-43D3-8B79-37D633B846F1}">
                <asvg:svgBlip xmlns:asvg="http://schemas.microsoft.com/office/drawing/2016/SVG/main" xmlns="" r:embed="rId38"/>
              </a:ext>
            </a:extLst>
          </a:blip>
          <a:stretch>
            <a:fillRect/>
          </a:stretch>
        </p:blipFill>
        <p:spPr>
          <a:xfrm>
            <a:off x="10858267" y="6081048"/>
            <a:ext cx="1004078" cy="517144"/>
          </a:xfrm>
          <a:prstGeom prst="rect">
            <a:avLst/>
          </a:prstGeom>
        </p:spPr>
      </p:pic>
    </p:spTree>
    <p:extLst>
      <p:ext uri="{BB962C8B-B14F-4D97-AF65-F5344CB8AC3E}">
        <p14:creationId xmlns:p14="http://schemas.microsoft.com/office/powerpoint/2010/main" val="2777131786"/>
      </p:ext>
    </p:extLst>
  </p:cSld>
  <p:clrMap bg1="lt1" tx1="dk1" bg2="lt2" tx2="dk2" accent1="accent1" accent2="accent2" accent3="accent3" accent4="accent4" accent5="accent5" accent6="accent6" hlink="hlink" folHlink="folHlink"/>
  <p:sldLayoutIdLst>
    <p:sldLayoutId id="2147483756" r:id="rId1"/>
    <p:sldLayoutId id="2147483736" r:id="rId2"/>
    <p:sldLayoutId id="2147483703" r:id="rId3"/>
    <p:sldLayoutId id="2147483762" r:id="rId4"/>
    <p:sldLayoutId id="2147483729" r:id="rId5"/>
    <p:sldLayoutId id="2147483706" r:id="rId6"/>
    <p:sldLayoutId id="2147483728" r:id="rId7"/>
    <p:sldLayoutId id="2147483730" r:id="rId8"/>
    <p:sldLayoutId id="2147483737" r:id="rId9"/>
    <p:sldLayoutId id="2147483719" r:id="rId10"/>
    <p:sldLayoutId id="2147483720" r:id="rId11"/>
    <p:sldLayoutId id="2147483721" r:id="rId12"/>
    <p:sldLayoutId id="2147483734" r:id="rId13"/>
    <p:sldLayoutId id="2147483726" r:id="rId14"/>
    <p:sldLayoutId id="2147483725" r:id="rId15"/>
    <p:sldLayoutId id="2147483724" r:id="rId16"/>
    <p:sldLayoutId id="2147483727" r:id="rId17"/>
    <p:sldLayoutId id="2147483733" r:id="rId18"/>
    <p:sldLayoutId id="2147483759" r:id="rId19"/>
    <p:sldLayoutId id="2147483760" r:id="rId20"/>
    <p:sldLayoutId id="2147483761" r:id="rId21"/>
    <p:sldLayoutId id="2147483716" r:id="rId22"/>
    <p:sldLayoutId id="2147483767" r:id="rId23"/>
    <p:sldLayoutId id="2147483715" r:id="rId24"/>
    <p:sldLayoutId id="2147483723" r:id="rId25"/>
    <p:sldLayoutId id="2147483704" r:id="rId26"/>
    <p:sldLayoutId id="2147483731" r:id="rId27"/>
    <p:sldLayoutId id="2147483708" r:id="rId28"/>
    <p:sldLayoutId id="2147483712" r:id="rId29"/>
    <p:sldLayoutId id="2147483710" r:id="rId30"/>
    <p:sldLayoutId id="2147483732" r:id="rId31"/>
    <p:sldLayoutId id="2147483713" r:id="rId32"/>
    <p:sldLayoutId id="2147483714" r:id="rId33"/>
    <p:sldLayoutId id="2147483722" r:id="rId34"/>
    <p:sldLayoutId id="2147483735" r:id="rId35"/>
  </p:sldLayoutIdLst>
  <p:transition spd="med">
    <p:fade/>
  </p:transition>
  <p:hf hdr="0" ftr="0" dt="0"/>
  <p:txStyles>
    <p:titleStyle>
      <a:lvl1pPr algn="l" defTabSz="914400" rtl="0" eaLnBrk="1" latinLnBrk="0" hangingPunct="1">
        <a:lnSpc>
          <a:spcPct val="80000"/>
        </a:lnSpc>
        <a:spcBef>
          <a:spcPct val="0"/>
        </a:spcBef>
        <a:buNone/>
        <a:defRPr sz="3500" b="1" i="0" kern="1200">
          <a:solidFill>
            <a:schemeClr val="accent2"/>
          </a:solidFill>
          <a:latin typeface="+mj-lt"/>
          <a:ea typeface="+mj-ea"/>
          <a:cs typeface="+mj-cs"/>
        </a:defRPr>
      </a:lvl1pPr>
    </p:titleStyle>
    <p:bodyStyle>
      <a:lvl1pPr marL="174625" indent="-174625" algn="l" defTabSz="914400" rtl="0" eaLnBrk="1" latinLnBrk="0" hangingPunct="1">
        <a:lnSpc>
          <a:spcPct val="90000"/>
        </a:lnSpc>
        <a:spcBef>
          <a:spcPts val="400"/>
        </a:spcBef>
        <a:spcAft>
          <a:spcPts val="400"/>
        </a:spcAft>
        <a:buClr>
          <a:schemeClr val="accent2"/>
        </a:buClr>
        <a:buFont typeface="Arial" panose="020B0604020202020204" pitchFamily="34" charset="0"/>
        <a:buChar char="•"/>
        <a:defRPr sz="1600" kern="1200">
          <a:solidFill>
            <a:schemeClr val="accent2"/>
          </a:solidFill>
          <a:latin typeface="+mn-lt"/>
          <a:ea typeface="+mn-ea"/>
          <a:cs typeface="+mn-cs"/>
        </a:defRPr>
      </a:lvl1pPr>
      <a:lvl2pPr marL="355600" indent="-177800" algn="l" defTabSz="914400" rtl="0" eaLnBrk="1" latinLnBrk="0" hangingPunct="1">
        <a:lnSpc>
          <a:spcPct val="90000"/>
        </a:lnSpc>
        <a:spcBef>
          <a:spcPts val="400"/>
        </a:spcBef>
        <a:spcAft>
          <a:spcPts val="400"/>
        </a:spcAft>
        <a:buClr>
          <a:schemeClr val="tx1"/>
        </a:buClr>
        <a:buFont typeface="Arial" panose="020B0604020202020204" pitchFamily="34" charset="0"/>
        <a:buChar char="•"/>
        <a:tabLst/>
        <a:defRPr sz="1600" kern="1200">
          <a:solidFill>
            <a:schemeClr val="accent2"/>
          </a:solidFill>
          <a:latin typeface="+mn-lt"/>
          <a:ea typeface="+mn-ea"/>
          <a:cs typeface="+mn-cs"/>
        </a:defRPr>
      </a:lvl2pPr>
      <a:lvl3pPr marL="531813" indent="-171450" algn="l" defTabSz="914400" rtl="0" eaLnBrk="1" latinLnBrk="0" hangingPunct="1">
        <a:lnSpc>
          <a:spcPct val="90000"/>
        </a:lnSpc>
        <a:spcBef>
          <a:spcPts val="400"/>
        </a:spcBef>
        <a:spcAft>
          <a:spcPts val="400"/>
        </a:spcAft>
        <a:buClr>
          <a:schemeClr val="tx1"/>
        </a:buClr>
        <a:buFont typeface="Arial" panose="020B0604020202020204" pitchFamily="34" charset="0"/>
        <a:buChar char="–"/>
        <a:defRPr sz="1400" kern="1200">
          <a:solidFill>
            <a:schemeClr val="accent2"/>
          </a:solidFill>
          <a:latin typeface="+mn-lt"/>
          <a:ea typeface="+mn-ea"/>
          <a:cs typeface="+mn-cs"/>
        </a:defRPr>
      </a:lvl3pPr>
      <a:lvl4pPr marL="0" indent="0" algn="l" defTabSz="914400" rtl="0" eaLnBrk="1" latinLnBrk="0" hangingPunct="1">
        <a:lnSpc>
          <a:spcPct val="100000"/>
        </a:lnSpc>
        <a:spcBef>
          <a:spcPts val="600"/>
        </a:spcBef>
        <a:spcAft>
          <a:spcPts val="600"/>
        </a:spcAft>
        <a:buFont typeface="Arial" panose="020B0604020202020204" pitchFamily="34" charset="0"/>
        <a:buNone/>
        <a:defRPr sz="1600" kern="1200">
          <a:solidFill>
            <a:schemeClr val="accent2"/>
          </a:solidFill>
          <a:latin typeface="+mn-lt"/>
          <a:ea typeface="+mn-ea"/>
          <a:cs typeface="+mn-cs"/>
        </a:defRPr>
      </a:lvl4pPr>
      <a:lvl5pPr marL="0" indent="0" algn="l" defTabSz="914400" rtl="0" eaLnBrk="1" latinLnBrk="0" hangingPunct="1">
        <a:lnSpc>
          <a:spcPct val="90000"/>
        </a:lnSpc>
        <a:spcBef>
          <a:spcPts val="400"/>
        </a:spcBef>
        <a:spcAft>
          <a:spcPts val="600"/>
        </a:spcAft>
        <a:buFont typeface="Arial" panose="020B0604020202020204" pitchFamily="34" charset="0"/>
        <a:buNone/>
        <a:defRPr sz="2000" b="1" i="0" kern="1200">
          <a:solidFill>
            <a:schemeClr val="accent2"/>
          </a:solidFill>
          <a:latin typeface="+mj-lt"/>
          <a:ea typeface="+mn-ea"/>
          <a:cs typeface="+mn-cs"/>
        </a:defRPr>
      </a:lvl5pPr>
      <a:lvl6pPr marL="0" indent="0" algn="l" defTabSz="914400" rtl="0" eaLnBrk="1" latinLnBrk="0" hangingPunct="1">
        <a:lnSpc>
          <a:spcPct val="90000"/>
        </a:lnSpc>
        <a:spcBef>
          <a:spcPts val="1200"/>
        </a:spcBef>
        <a:spcAft>
          <a:spcPts val="400"/>
        </a:spcAft>
        <a:buClr>
          <a:schemeClr val="accent1"/>
        </a:buClr>
        <a:buFont typeface="Arial" panose="020B0604020202020204" pitchFamily="34" charset="0"/>
        <a:buNone/>
        <a:defRPr sz="1600" b="1" i="0" u="none" kern="1200" cap="none" baseline="0">
          <a:solidFill>
            <a:schemeClr val="accent2"/>
          </a:solidFill>
          <a:latin typeface="+mj-lt"/>
          <a:ea typeface="+mn-ea"/>
          <a:cs typeface="+mn-cs"/>
        </a:defRPr>
      </a:lvl6pPr>
      <a:lvl7pPr marL="268288" indent="-268288" algn="l" defTabSz="914400" rtl="0" eaLnBrk="1" latinLnBrk="0" hangingPunct="1">
        <a:lnSpc>
          <a:spcPct val="90000"/>
        </a:lnSpc>
        <a:spcBef>
          <a:spcPts val="400"/>
        </a:spcBef>
        <a:spcAft>
          <a:spcPts val="400"/>
        </a:spcAft>
        <a:buClr>
          <a:schemeClr val="accent2"/>
        </a:buClr>
        <a:buFont typeface="+mj-lt"/>
        <a:buAutoNum type="arabicPeriod"/>
        <a:tabLst/>
        <a:defRPr sz="1600" kern="1200">
          <a:solidFill>
            <a:schemeClr val="accent2"/>
          </a:solidFill>
          <a:latin typeface="+mn-lt"/>
          <a:ea typeface="+mn-ea"/>
          <a:cs typeface="+mn-cs"/>
        </a:defRPr>
      </a:lvl7pPr>
      <a:lvl8pPr marL="536575" indent="-268288" algn="l" defTabSz="914400" rtl="0" eaLnBrk="1" latinLnBrk="0" hangingPunct="1">
        <a:lnSpc>
          <a:spcPct val="90000"/>
        </a:lnSpc>
        <a:spcBef>
          <a:spcPts val="400"/>
        </a:spcBef>
        <a:spcAft>
          <a:spcPts val="400"/>
        </a:spcAft>
        <a:buClr>
          <a:schemeClr val="accent2"/>
        </a:buClr>
        <a:buFont typeface="+mj-lt"/>
        <a:buAutoNum type="alphaLcPeriod"/>
        <a:defRPr sz="1400" kern="1200">
          <a:solidFill>
            <a:schemeClr val="accent2"/>
          </a:solidFill>
          <a:latin typeface="+mn-lt"/>
          <a:ea typeface="+mn-ea"/>
          <a:cs typeface="+mn-cs"/>
        </a:defRPr>
      </a:lvl8pPr>
      <a:lvl9pPr marL="176213" indent="-176213" algn="l" defTabSz="914400" rtl="0" eaLnBrk="1" latinLnBrk="0" hangingPunct="1">
        <a:lnSpc>
          <a:spcPct val="90000"/>
        </a:lnSpc>
        <a:spcBef>
          <a:spcPts val="600"/>
        </a:spcBef>
        <a:spcAft>
          <a:spcPts val="300"/>
        </a:spcAft>
        <a:buClr>
          <a:schemeClr val="accent1"/>
        </a:buClr>
        <a:buSzPct val="85000"/>
        <a:buFontTx/>
        <a:buBlip>
          <a:blip r:embed="rId39"/>
        </a:buBlip>
        <a:defRPr sz="1600" i="0" kern="1200">
          <a:solidFill>
            <a:schemeClr val="accent2"/>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A9554E4F-F300-4496-9531-99223ED79002}"/>
              </a:ext>
            </a:extLst>
          </p:cNvPr>
          <p:cNvSpPr>
            <a:spLocks noGrp="1"/>
          </p:cNvSpPr>
          <p:nvPr>
            <p:ph type="title"/>
          </p:nvPr>
        </p:nvSpPr>
        <p:spPr>
          <a:xfrm>
            <a:off x="770727" y="758100"/>
            <a:ext cx="10657094" cy="369025"/>
          </a:xfrm>
          <a:prstGeom prst="rect">
            <a:avLst/>
          </a:prstGeom>
        </p:spPr>
        <p:txBody>
          <a:bodyPr vert="horz" lIns="0" tIns="0" rIns="0" bIns="0" rtlCol="0" anchor="t">
            <a:noAutofit/>
          </a:bodyPr>
          <a:lstStyle/>
          <a:p>
            <a:r>
              <a:rPr lang="nl-NL" noProof="0" dirty="0"/>
              <a:t>Plaats titel hier</a:t>
            </a:r>
          </a:p>
        </p:txBody>
      </p:sp>
      <p:sp>
        <p:nvSpPr>
          <p:cNvPr id="8" name="Tijdelijke aanduiding voor tekst 2">
            <a:extLst>
              <a:ext uri="{FF2B5EF4-FFF2-40B4-BE49-F238E27FC236}">
                <a16:creationId xmlns:a16="http://schemas.microsoft.com/office/drawing/2014/main" id="{447F53A5-E961-476E-B45A-07840B660A51}"/>
              </a:ext>
            </a:extLst>
          </p:cNvPr>
          <p:cNvSpPr>
            <a:spLocks noGrp="1"/>
          </p:cNvSpPr>
          <p:nvPr>
            <p:ph type="body" idx="1"/>
          </p:nvPr>
        </p:nvSpPr>
        <p:spPr>
          <a:xfrm>
            <a:off x="770733" y="1521684"/>
            <a:ext cx="10659002" cy="3799616"/>
          </a:xfrm>
          <a:prstGeom prst="rect">
            <a:avLst/>
          </a:prstGeom>
        </p:spPr>
        <p:txBody>
          <a:bodyPr vert="horz" lIns="0" tIns="0" rIns="0" bIns="0" rtlCol="0">
            <a:noAutofit/>
          </a:body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Subtitel #1</a:t>
            </a:r>
          </a:p>
          <a:p>
            <a:pPr lvl="5"/>
            <a:r>
              <a:rPr lang="nl-NL" noProof="0" dirty="0"/>
              <a:t>Alt. subtitel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Vinkje</a:t>
            </a:r>
          </a:p>
        </p:txBody>
      </p:sp>
      <p:sp>
        <p:nvSpPr>
          <p:cNvPr id="9" name="Tekstvak 8">
            <a:extLst>
              <a:ext uri="{FF2B5EF4-FFF2-40B4-BE49-F238E27FC236}">
                <a16:creationId xmlns:a16="http://schemas.microsoft.com/office/drawing/2014/main" id="{0BD8B6B2-B28D-4B51-93FA-28E3E349D374}"/>
              </a:ext>
            </a:extLst>
          </p:cNvPr>
          <p:cNvSpPr txBox="1"/>
          <p:nvPr userDrawn="1"/>
        </p:nvSpPr>
        <p:spPr>
          <a:xfrm>
            <a:off x="4098924" y="-708808"/>
            <a:ext cx="3994152" cy="180000"/>
          </a:xfrm>
          <a:prstGeom prst="rect">
            <a:avLst/>
          </a:prstGeom>
          <a:noFill/>
        </p:spPr>
        <p:txBody>
          <a:bodyPr wrap="none" lIns="0" tIns="0" rIns="0" bIns="0" rtlCol="0" anchor="b">
            <a:noAutofit/>
          </a:bodyPr>
          <a:lstStyle/>
          <a:p>
            <a:pPr algn="ctr"/>
            <a:r>
              <a:rPr lang="nl-NL" sz="1800" b="1" cap="all" spc="300" baseline="0" noProof="0" dirty="0">
                <a:solidFill>
                  <a:schemeClr val="accent2"/>
                </a:solidFill>
                <a:latin typeface="+mj-lt"/>
              </a:rPr>
              <a:t>ANWB</a:t>
            </a:r>
          </a:p>
        </p:txBody>
      </p:sp>
      <p:grpSp>
        <p:nvGrpSpPr>
          <p:cNvPr id="10" name="INSTRUCTIE">
            <a:extLst>
              <a:ext uri="{FF2B5EF4-FFF2-40B4-BE49-F238E27FC236}">
                <a16:creationId xmlns:a16="http://schemas.microsoft.com/office/drawing/2014/main" id="{6885C017-59C4-4636-96E5-EE6ACAD1936F}"/>
              </a:ext>
            </a:extLst>
          </p:cNvPr>
          <p:cNvGrpSpPr/>
          <p:nvPr userDrawn="1"/>
        </p:nvGrpSpPr>
        <p:grpSpPr>
          <a:xfrm>
            <a:off x="-3786437" y="5419724"/>
            <a:ext cx="3593091" cy="1592338"/>
            <a:chOff x="5846" y="7169280"/>
            <a:chExt cx="3593091" cy="1592338"/>
          </a:xfrm>
        </p:grpSpPr>
        <p:sp>
          <p:nvSpPr>
            <p:cNvPr id="11" name="Rechthoek 10">
              <a:extLst>
                <a:ext uri="{FF2B5EF4-FFF2-40B4-BE49-F238E27FC236}">
                  <a16:creationId xmlns:a16="http://schemas.microsoft.com/office/drawing/2014/main" id="{FB3A57FB-653D-4366-BC45-6E814357302B}"/>
                </a:ext>
              </a:extLst>
            </p:cNvPr>
            <p:cNvSpPr/>
            <p:nvPr userDrawn="1"/>
          </p:nvSpPr>
          <p:spPr>
            <a:xfrm>
              <a:off x="5846" y="7169280"/>
              <a:ext cx="3593091" cy="144131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Voettekst, dia nummer </a:t>
              </a:r>
              <a:br>
                <a:rPr lang="nl-NL" sz="1400" b="1" cap="all" baseline="0" noProof="0" dirty="0">
                  <a:solidFill>
                    <a:schemeClr val="accent1"/>
                  </a:solidFill>
                  <a:latin typeface="Calibri" panose="020F0502020204030204" pitchFamily="34" charset="0"/>
                  <a:cs typeface="Calibri" panose="020F0502020204030204" pitchFamily="34" charset="0"/>
                </a:rPr>
              </a:br>
              <a:r>
                <a:rPr lang="nl-NL" sz="1400" b="1" cap="all" baseline="0" noProof="0" dirty="0">
                  <a:solidFill>
                    <a:schemeClr val="accent1"/>
                  </a:solidFill>
                  <a:latin typeface="Calibri" panose="020F0502020204030204" pitchFamily="34" charset="0"/>
                  <a:cs typeface="Calibri" panose="020F0502020204030204" pitchFamily="34" charset="0"/>
                </a:rPr>
                <a:t>en datum aanpassen</a:t>
              </a:r>
            </a:p>
          </p:txBody>
        </p:sp>
        <p:sp>
          <p:nvSpPr>
            <p:cNvPr id="12" name="Ovaal 11">
              <a:extLst>
                <a:ext uri="{FF2B5EF4-FFF2-40B4-BE49-F238E27FC236}">
                  <a16:creationId xmlns:a16="http://schemas.microsoft.com/office/drawing/2014/main" id="{5F777A76-61FB-408C-A4FF-85A7172D0BB4}"/>
                </a:ext>
              </a:extLst>
            </p:cNvPr>
            <p:cNvSpPr/>
            <p:nvPr userDrawn="1"/>
          </p:nvSpPr>
          <p:spPr>
            <a:xfrm>
              <a:off x="188424" y="77452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 name="Rechthoek 12">
              <a:extLst>
                <a:ext uri="{FF2B5EF4-FFF2-40B4-BE49-F238E27FC236}">
                  <a16:creationId xmlns:a16="http://schemas.microsoft.com/office/drawing/2014/main" id="{3551A3B6-7294-49C8-A21E-E9972CB942FC}"/>
                </a:ext>
              </a:extLst>
            </p:cNvPr>
            <p:cNvSpPr/>
            <p:nvPr userDrawn="1"/>
          </p:nvSpPr>
          <p:spPr>
            <a:xfrm>
              <a:off x="472596" y="7745209"/>
              <a:ext cx="2322719" cy="31672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‘Kop- en voettekst’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4" name="Ovaal 13">
              <a:extLst>
                <a:ext uri="{FF2B5EF4-FFF2-40B4-BE49-F238E27FC236}">
                  <a16:creationId xmlns:a16="http://schemas.microsoft.com/office/drawing/2014/main" id="{0E54E199-1A91-4D5A-9956-2841F2CF1883}"/>
                </a:ext>
              </a:extLst>
            </p:cNvPr>
            <p:cNvSpPr/>
            <p:nvPr userDrawn="1"/>
          </p:nvSpPr>
          <p:spPr>
            <a:xfrm>
              <a:off x="188424" y="810886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5" name="Rechthoek 14">
              <a:extLst>
                <a:ext uri="{FF2B5EF4-FFF2-40B4-BE49-F238E27FC236}">
                  <a16:creationId xmlns:a16="http://schemas.microsoft.com/office/drawing/2014/main" id="{F101759C-B3B7-492D-92CF-A73235F99FD8}"/>
                </a:ext>
              </a:extLst>
            </p:cNvPr>
            <p:cNvSpPr/>
            <p:nvPr userDrawn="1"/>
          </p:nvSpPr>
          <p:spPr>
            <a:xfrm>
              <a:off x="472596" y="8108869"/>
              <a:ext cx="2322719" cy="65274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a:t>
              </a:r>
              <a:r>
                <a:rPr kumimoji="0" lang="nl-NL" sz="10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‘Overal toepassen’</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de gegevens</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elke</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slide</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toe</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a:t>
              </a:r>
              <a:r>
                <a:rPr kumimoji="0" lang="nl-NL" sz="1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passen.</a:t>
              </a:r>
            </a:p>
          </p:txBody>
        </p:sp>
        <p:grpSp>
          <p:nvGrpSpPr>
            <p:cNvPr id="16" name="Groep 15">
              <a:extLst>
                <a:ext uri="{FF2B5EF4-FFF2-40B4-BE49-F238E27FC236}">
                  <a16:creationId xmlns:a16="http://schemas.microsoft.com/office/drawing/2014/main" id="{C7DAAFC0-50CB-4841-A3D2-036EB83353D0}"/>
                </a:ext>
              </a:extLst>
            </p:cNvPr>
            <p:cNvGrpSpPr/>
            <p:nvPr userDrawn="1"/>
          </p:nvGrpSpPr>
          <p:grpSpPr>
            <a:xfrm>
              <a:off x="2774541" y="7735072"/>
              <a:ext cx="681133" cy="750023"/>
              <a:chOff x="-1075916" y="4983228"/>
              <a:chExt cx="681133" cy="750023"/>
            </a:xfrm>
          </p:grpSpPr>
          <p:grpSp>
            <p:nvGrpSpPr>
              <p:cNvPr id="17" name="Groep 16">
                <a:extLst>
                  <a:ext uri="{FF2B5EF4-FFF2-40B4-BE49-F238E27FC236}">
                    <a16:creationId xmlns:a16="http://schemas.microsoft.com/office/drawing/2014/main" id="{4EDB9847-8236-4405-AB99-4BB7FC8C1A63}"/>
                  </a:ext>
                </a:extLst>
              </p:cNvPr>
              <p:cNvGrpSpPr/>
              <p:nvPr userDrawn="1"/>
            </p:nvGrpSpPr>
            <p:grpSpPr>
              <a:xfrm>
                <a:off x="-878887" y="4983228"/>
                <a:ext cx="287071" cy="379107"/>
                <a:chOff x="-4236113" y="283648"/>
                <a:chExt cx="322125" cy="379107"/>
              </a:xfrm>
            </p:grpSpPr>
            <p:sp>
              <p:nvSpPr>
                <p:cNvPr id="19" name="Rechthoek met één afgeknipte en afgeronde hoek 47">
                  <a:extLst>
                    <a:ext uri="{FF2B5EF4-FFF2-40B4-BE49-F238E27FC236}">
                      <a16:creationId xmlns:a16="http://schemas.microsoft.com/office/drawing/2014/main" id="{36B98CEB-7220-4A2E-980F-3E55C7697720}"/>
                    </a:ext>
                  </a:extLst>
                </p:cNvPr>
                <p:cNvSpPr/>
                <p:nvPr userDrawn="1"/>
              </p:nvSpPr>
              <p:spPr>
                <a:xfrm>
                  <a:off x="-4236113" y="283648"/>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9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sp>
              <p:nvSpPr>
                <p:cNvPr id="20" name="Rechthoekige driehoek 19">
                  <a:extLst>
                    <a:ext uri="{FF2B5EF4-FFF2-40B4-BE49-F238E27FC236}">
                      <a16:creationId xmlns:a16="http://schemas.microsoft.com/office/drawing/2014/main" id="{F6816360-4B28-47B0-BDAA-365DAD27BFB1}"/>
                    </a:ext>
                  </a:extLst>
                </p:cNvPr>
                <p:cNvSpPr/>
                <p:nvPr userDrawn="1"/>
              </p:nvSpPr>
              <p:spPr>
                <a:xfrm>
                  <a:off x="-4019073" y="286894"/>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9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sp>
              <p:nvSpPr>
                <p:cNvPr id="21" name="Rechthoek 20">
                  <a:extLst>
                    <a:ext uri="{FF2B5EF4-FFF2-40B4-BE49-F238E27FC236}">
                      <a16:creationId xmlns:a16="http://schemas.microsoft.com/office/drawing/2014/main" id="{DDFE112A-0459-4722-8292-23682D6EFEB3}"/>
                    </a:ext>
                  </a:extLst>
                </p:cNvPr>
                <p:cNvSpPr/>
                <p:nvPr userDrawn="1"/>
              </p:nvSpPr>
              <p:spPr>
                <a:xfrm>
                  <a:off x="-4199208" y="310086"/>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9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sp>
              <p:nvSpPr>
                <p:cNvPr id="22" name="Rechthoek 21">
                  <a:extLst>
                    <a:ext uri="{FF2B5EF4-FFF2-40B4-BE49-F238E27FC236}">
                      <a16:creationId xmlns:a16="http://schemas.microsoft.com/office/drawing/2014/main" id="{1C2B4078-3033-4601-882E-CF181DAC8FC2}"/>
                    </a:ext>
                  </a:extLst>
                </p:cNvPr>
                <p:cNvSpPr/>
                <p:nvPr userDrawn="1"/>
              </p:nvSpPr>
              <p:spPr>
                <a:xfrm>
                  <a:off x="-4205915" y="581666"/>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nl-NL" sz="900" b="0" i="0" u="none" strike="noStrike" kern="0" cap="none" spc="0" normalizeH="0" baseline="0" noProof="0" dirty="0">
                    <a:ln>
                      <a:noFill/>
                    </a:ln>
                    <a:solidFill>
                      <a:srgbClr val="211F26"/>
                    </a:solidFill>
                    <a:effectLst/>
                    <a:uLnTx/>
                    <a:uFillTx/>
                    <a:latin typeface="Calibri" panose="020F0502020204030204" pitchFamily="34" charset="0"/>
                    <a:cs typeface="Calibri" panose="020F0502020204030204" pitchFamily="34" charset="0"/>
                  </a:endParaRPr>
                </a:p>
              </p:txBody>
            </p:sp>
          </p:grpSp>
          <p:sp>
            <p:nvSpPr>
              <p:cNvPr id="18" name="Rechthoek 17">
                <a:extLst>
                  <a:ext uri="{FF2B5EF4-FFF2-40B4-BE49-F238E27FC236}">
                    <a16:creationId xmlns:a16="http://schemas.microsoft.com/office/drawing/2014/main" id="{862A13FA-9F92-4E26-8E79-062BBAB66E6C}"/>
                  </a:ext>
                </a:extLst>
              </p:cNvPr>
              <p:cNvSpPr/>
              <p:nvPr userDrawn="1"/>
            </p:nvSpPr>
            <p:spPr>
              <a:xfrm>
                <a:off x="-1075916" y="5347301"/>
                <a:ext cx="68113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Koptekst en voettekst</a:t>
                </a:r>
              </a:p>
            </p:txBody>
          </p:sp>
        </p:grpSp>
      </p:grpSp>
      <p:sp>
        <p:nvSpPr>
          <p:cNvPr id="23" name="Tijdelijke aanduiding voor datum 3">
            <a:extLst>
              <a:ext uri="{FF2B5EF4-FFF2-40B4-BE49-F238E27FC236}">
                <a16:creationId xmlns:a16="http://schemas.microsoft.com/office/drawing/2014/main" id="{3716F6D3-E1A4-4300-A16A-E0822FDB8211}"/>
              </a:ext>
            </a:extLst>
          </p:cNvPr>
          <p:cNvSpPr>
            <a:spLocks noGrp="1"/>
          </p:cNvSpPr>
          <p:nvPr>
            <p:ph type="dt" sz="half" idx="2"/>
          </p:nvPr>
        </p:nvSpPr>
        <p:spPr>
          <a:xfrm>
            <a:off x="9246568" y="6941737"/>
            <a:ext cx="2933400" cy="151790"/>
          </a:xfrm>
          <a:prstGeom prst="rect">
            <a:avLst/>
          </a:prstGeom>
        </p:spPr>
        <p:txBody>
          <a:bodyPr vert="horz" lIns="0" tIns="0" rIns="0" bIns="0" rtlCol="0" anchor="ctr">
            <a:noAutofit/>
          </a:bodyPr>
          <a:lstStyle>
            <a:lvl1pPr algn="r">
              <a:defRPr sz="1000">
                <a:solidFill>
                  <a:schemeClr val="bg1">
                    <a:lumMod val="50000"/>
                  </a:schemeClr>
                </a:solidFill>
              </a:defRPr>
            </a:lvl1pPr>
          </a:lstStyle>
          <a:p>
            <a:endParaRPr lang="nl-NL" noProof="0" dirty="0"/>
          </a:p>
        </p:txBody>
      </p:sp>
      <p:sp>
        <p:nvSpPr>
          <p:cNvPr id="24" name="Tijdelijke aanduiding voor dianummer 5">
            <a:extLst>
              <a:ext uri="{FF2B5EF4-FFF2-40B4-BE49-F238E27FC236}">
                <a16:creationId xmlns:a16="http://schemas.microsoft.com/office/drawing/2014/main" id="{E79438F6-92E6-48E9-BA95-7220E72EDBF4}"/>
              </a:ext>
            </a:extLst>
          </p:cNvPr>
          <p:cNvSpPr>
            <a:spLocks noGrp="1"/>
          </p:cNvSpPr>
          <p:nvPr>
            <p:ph type="sldNum" sz="quarter" idx="4"/>
          </p:nvPr>
        </p:nvSpPr>
        <p:spPr>
          <a:xfrm>
            <a:off x="720000" y="6317999"/>
            <a:ext cx="239141" cy="539999"/>
          </a:xfrm>
          <a:prstGeom prst="rect">
            <a:avLst/>
          </a:prstGeom>
          <a:noFill/>
        </p:spPr>
        <p:txBody>
          <a:bodyPr vert="horz" lIns="0" tIns="25200" rIns="0" bIns="0" rtlCol="0" anchor="t">
            <a:noAutofit/>
          </a:bodyPr>
          <a:lstStyle>
            <a:lvl1pPr algn="ctr">
              <a:defRPr sz="1000" b="1">
                <a:solidFill>
                  <a:schemeClr val="accent2"/>
                </a:solidFill>
                <a:latin typeface="+mj-lt"/>
              </a:defRPr>
            </a:lvl1pPr>
          </a:lstStyle>
          <a:p>
            <a:r>
              <a:rPr lang="nl-NL" dirty="0"/>
              <a:t>99</a:t>
            </a:r>
          </a:p>
        </p:txBody>
      </p:sp>
      <p:sp>
        <p:nvSpPr>
          <p:cNvPr id="25" name="Tijdelijke aanduiding voor voettekst 4">
            <a:extLst>
              <a:ext uri="{FF2B5EF4-FFF2-40B4-BE49-F238E27FC236}">
                <a16:creationId xmlns:a16="http://schemas.microsoft.com/office/drawing/2014/main" id="{D96F2CE2-DB6C-48C2-A4B0-A07C4DEA546B}"/>
              </a:ext>
            </a:extLst>
          </p:cNvPr>
          <p:cNvSpPr>
            <a:spLocks noGrp="1"/>
          </p:cNvSpPr>
          <p:nvPr>
            <p:ph type="ftr" sz="quarter" idx="3"/>
          </p:nvPr>
        </p:nvSpPr>
        <p:spPr>
          <a:xfrm>
            <a:off x="1050131" y="6346209"/>
            <a:ext cx="3569676" cy="151790"/>
          </a:xfrm>
          <a:prstGeom prst="rect">
            <a:avLst/>
          </a:prstGeom>
        </p:spPr>
        <p:txBody>
          <a:bodyPr vert="horz" lIns="0" tIns="0" rIns="0" bIns="0" rtlCol="0" anchor="ctr">
            <a:noAutofit/>
          </a:bodyPr>
          <a:lstStyle>
            <a:lvl1pPr algn="l">
              <a:defRPr sz="1000">
                <a:solidFill>
                  <a:schemeClr val="bg1">
                    <a:lumMod val="50000"/>
                  </a:schemeClr>
                </a:solidFill>
              </a:defRPr>
            </a:lvl1pPr>
          </a:lstStyle>
          <a:p>
            <a:endParaRPr lang="nl-NL" noProof="0" dirty="0"/>
          </a:p>
        </p:txBody>
      </p:sp>
      <p:grpSp>
        <p:nvGrpSpPr>
          <p:cNvPr id="26" name="Groep 25">
            <a:extLst>
              <a:ext uri="{FF2B5EF4-FFF2-40B4-BE49-F238E27FC236}">
                <a16:creationId xmlns:a16="http://schemas.microsoft.com/office/drawing/2014/main" id="{6C0CAFFC-5681-4C67-B6F1-03A4A663F576}"/>
              </a:ext>
            </a:extLst>
          </p:cNvPr>
          <p:cNvGrpSpPr/>
          <p:nvPr userDrawn="1"/>
        </p:nvGrpSpPr>
        <p:grpSpPr>
          <a:xfrm>
            <a:off x="0" y="-737836"/>
            <a:ext cx="2500604" cy="571194"/>
            <a:chOff x="0" y="-737836"/>
            <a:chExt cx="2500604" cy="571194"/>
          </a:xfrm>
        </p:grpSpPr>
        <p:grpSp>
          <p:nvGrpSpPr>
            <p:cNvPr id="27" name="Groep 26">
              <a:extLst>
                <a:ext uri="{FF2B5EF4-FFF2-40B4-BE49-F238E27FC236}">
                  <a16:creationId xmlns:a16="http://schemas.microsoft.com/office/drawing/2014/main" id="{6A9D2D01-61C9-4387-8BBE-4A302874C283}"/>
                </a:ext>
              </a:extLst>
            </p:cNvPr>
            <p:cNvGrpSpPr/>
            <p:nvPr userDrawn="1"/>
          </p:nvGrpSpPr>
          <p:grpSpPr>
            <a:xfrm>
              <a:off x="0" y="-451782"/>
              <a:ext cx="2500604" cy="285140"/>
              <a:chOff x="0" y="-422754"/>
              <a:chExt cx="3041850" cy="346858"/>
            </a:xfrm>
          </p:grpSpPr>
          <p:sp>
            <p:nvSpPr>
              <p:cNvPr id="30" name="Rechthoek: afgeronde hoeken 29">
                <a:extLst>
                  <a:ext uri="{FF2B5EF4-FFF2-40B4-BE49-F238E27FC236}">
                    <a16:creationId xmlns:a16="http://schemas.microsoft.com/office/drawing/2014/main" id="{586B9D28-6FD6-46B9-B85D-E19853E90DD2}"/>
                  </a:ext>
                </a:extLst>
              </p:cNvPr>
              <p:cNvSpPr/>
              <p:nvPr userDrawn="1"/>
            </p:nvSpPr>
            <p:spPr>
              <a:xfrm>
                <a:off x="0" y="-422754"/>
                <a:ext cx="346858" cy="346858"/>
              </a:xfrm>
              <a:prstGeom prst="roundRect">
                <a:avLst>
                  <a:gd name="adj" fmla="val 2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31" name="Rechthoek: afgeronde hoeken 30">
                <a:extLst>
                  <a:ext uri="{FF2B5EF4-FFF2-40B4-BE49-F238E27FC236}">
                    <a16:creationId xmlns:a16="http://schemas.microsoft.com/office/drawing/2014/main" id="{ED4FD3BB-7668-4AD3-858A-6D0E8820947A}"/>
                  </a:ext>
                </a:extLst>
              </p:cNvPr>
              <p:cNvSpPr/>
              <p:nvPr userDrawn="1"/>
            </p:nvSpPr>
            <p:spPr>
              <a:xfrm>
                <a:off x="381000" y="-422754"/>
                <a:ext cx="346858" cy="346858"/>
              </a:xfrm>
              <a:prstGeom prst="roundRect">
                <a:avLst>
                  <a:gd name="adj" fmla="val 2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32" name="Rechthoek: afgeronde hoeken 31">
                <a:extLst>
                  <a:ext uri="{FF2B5EF4-FFF2-40B4-BE49-F238E27FC236}">
                    <a16:creationId xmlns:a16="http://schemas.microsoft.com/office/drawing/2014/main" id="{213B113F-CF28-4173-B8FD-389A82BBEEC9}"/>
                  </a:ext>
                </a:extLst>
              </p:cNvPr>
              <p:cNvSpPr/>
              <p:nvPr userDrawn="1"/>
            </p:nvSpPr>
            <p:spPr>
              <a:xfrm>
                <a:off x="1164772" y="-422754"/>
                <a:ext cx="346858" cy="346858"/>
              </a:xfrm>
              <a:prstGeom prst="roundRect">
                <a:avLst>
                  <a:gd name="adj" fmla="val 2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33" name="Rechthoek: afgeronde hoeken 32">
                <a:extLst>
                  <a:ext uri="{FF2B5EF4-FFF2-40B4-BE49-F238E27FC236}">
                    <a16:creationId xmlns:a16="http://schemas.microsoft.com/office/drawing/2014/main" id="{CC648273-893C-4326-9145-5100FF5D18C2}"/>
                  </a:ext>
                </a:extLst>
              </p:cNvPr>
              <p:cNvSpPr/>
              <p:nvPr userDrawn="1"/>
            </p:nvSpPr>
            <p:spPr>
              <a:xfrm>
                <a:off x="1547327" y="-422754"/>
                <a:ext cx="346858" cy="346858"/>
              </a:xfrm>
              <a:prstGeom prst="roundRect">
                <a:avLst>
                  <a:gd name="adj" fmla="val 2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34" name="Rechthoek: afgeronde hoeken 33">
                <a:extLst>
                  <a:ext uri="{FF2B5EF4-FFF2-40B4-BE49-F238E27FC236}">
                    <a16:creationId xmlns:a16="http://schemas.microsoft.com/office/drawing/2014/main" id="{D1ADE16B-8D32-4704-AECC-F94DB4597FAF}"/>
                  </a:ext>
                </a:extLst>
              </p:cNvPr>
              <p:cNvSpPr/>
              <p:nvPr userDrawn="1"/>
            </p:nvSpPr>
            <p:spPr>
              <a:xfrm>
                <a:off x="1939213" y="-422754"/>
                <a:ext cx="346858" cy="346858"/>
              </a:xfrm>
              <a:prstGeom prst="roundRect">
                <a:avLst>
                  <a:gd name="adj" fmla="val 2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35" name="Rechthoek: afgeronde hoeken 34">
                <a:extLst>
                  <a:ext uri="{FF2B5EF4-FFF2-40B4-BE49-F238E27FC236}">
                    <a16:creationId xmlns:a16="http://schemas.microsoft.com/office/drawing/2014/main" id="{DAEC151D-06BA-4CDA-8526-A0AF92FB0015}"/>
                  </a:ext>
                </a:extLst>
              </p:cNvPr>
              <p:cNvSpPr/>
              <p:nvPr userDrawn="1"/>
            </p:nvSpPr>
            <p:spPr>
              <a:xfrm>
                <a:off x="2321768" y="-422754"/>
                <a:ext cx="346858" cy="346858"/>
              </a:xfrm>
              <a:prstGeom prst="roundRect">
                <a:avLst>
                  <a:gd name="adj" fmla="val 22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sp>
            <p:nvSpPr>
              <p:cNvPr id="36" name="Rechthoek: afgeronde hoeken 35">
                <a:extLst>
                  <a:ext uri="{FF2B5EF4-FFF2-40B4-BE49-F238E27FC236}">
                    <a16:creationId xmlns:a16="http://schemas.microsoft.com/office/drawing/2014/main" id="{CE0F1740-F908-4FE2-82F7-F23D70036541}"/>
                  </a:ext>
                </a:extLst>
              </p:cNvPr>
              <p:cNvSpPr/>
              <p:nvPr userDrawn="1"/>
            </p:nvSpPr>
            <p:spPr>
              <a:xfrm>
                <a:off x="2694992" y="-422754"/>
                <a:ext cx="346858" cy="346858"/>
              </a:xfrm>
              <a:prstGeom prst="roundRect">
                <a:avLst>
                  <a:gd name="adj" fmla="val 2250"/>
                </a:avLst>
              </a:prstGeom>
              <a:solidFill>
                <a:srgbClr val="F22B0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noProof="0"/>
              </a:p>
            </p:txBody>
          </p:sp>
        </p:grpSp>
        <p:sp>
          <p:nvSpPr>
            <p:cNvPr id="28" name="Rechthoek 27">
              <a:extLst>
                <a:ext uri="{FF2B5EF4-FFF2-40B4-BE49-F238E27FC236}">
                  <a16:creationId xmlns:a16="http://schemas.microsoft.com/office/drawing/2014/main" id="{2A48E814-1CE7-4C0C-98BD-8B7D3FE87DF2}"/>
                </a:ext>
              </a:extLst>
            </p:cNvPr>
            <p:cNvSpPr/>
            <p:nvPr userDrawn="1"/>
          </p:nvSpPr>
          <p:spPr>
            <a:xfrm>
              <a:off x="12033" y="-737836"/>
              <a:ext cx="94548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l">
                <a:lnSpc>
                  <a:spcPct val="90000"/>
                </a:lnSpc>
                <a:spcBef>
                  <a:spcPts val="200"/>
                </a:spcBef>
                <a:spcAft>
                  <a:spcPts val="200"/>
                </a:spcAft>
              </a:pPr>
              <a:r>
                <a:rPr lang="nl-NL" sz="1400" b="1" noProof="0">
                  <a:solidFill>
                    <a:schemeClr val="accent2"/>
                  </a:solidFill>
                  <a:latin typeface="+mj-lt"/>
                </a:rPr>
                <a:t>Primair</a:t>
              </a:r>
            </a:p>
          </p:txBody>
        </p:sp>
        <p:sp>
          <p:nvSpPr>
            <p:cNvPr id="29" name="Rechthoek 28">
              <a:extLst>
                <a:ext uri="{FF2B5EF4-FFF2-40B4-BE49-F238E27FC236}">
                  <a16:creationId xmlns:a16="http://schemas.microsoft.com/office/drawing/2014/main" id="{A7621AF8-2455-4666-8440-C7F266BB2B4C}"/>
                </a:ext>
              </a:extLst>
            </p:cNvPr>
            <p:cNvSpPr/>
            <p:nvPr userDrawn="1"/>
          </p:nvSpPr>
          <p:spPr>
            <a:xfrm>
              <a:off x="957520" y="-737836"/>
              <a:ext cx="94548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l">
                <a:lnSpc>
                  <a:spcPct val="90000"/>
                </a:lnSpc>
                <a:spcBef>
                  <a:spcPts val="200"/>
                </a:spcBef>
                <a:spcAft>
                  <a:spcPts val="200"/>
                </a:spcAft>
              </a:pPr>
              <a:r>
                <a:rPr lang="nl-NL" sz="1400" b="1" noProof="0">
                  <a:solidFill>
                    <a:schemeClr val="accent2"/>
                  </a:solidFill>
                  <a:latin typeface="+mj-lt"/>
                </a:rPr>
                <a:t>Secondair</a:t>
              </a:r>
            </a:p>
          </p:txBody>
        </p:sp>
      </p:grpSp>
    </p:spTree>
    <p:extLst>
      <p:ext uri="{BB962C8B-B14F-4D97-AF65-F5344CB8AC3E}">
        <p14:creationId xmlns:p14="http://schemas.microsoft.com/office/powerpoint/2010/main" val="3058622073"/>
      </p:ext>
    </p:extLst>
  </p:cSld>
  <p:clrMap bg1="lt1" tx1="dk1" bg2="lt2" tx2="dk2" accent1="accent1" accent2="accent2" accent3="accent3" accent4="accent4" accent5="accent5" accent6="accent6" hlink="hlink" folHlink="folHlink"/>
  <p:sldLayoutIdLst>
    <p:sldLayoutId id="214748377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supplier.anwbreizen.nl/" TargetMode="External"/><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supplier.anwbreizen.nl/" TargetMode="External"/><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jdelijke aanduiding voor tekst 38">
            <a:extLst>
              <a:ext uri="{FF2B5EF4-FFF2-40B4-BE49-F238E27FC236}">
                <a16:creationId xmlns:a16="http://schemas.microsoft.com/office/drawing/2014/main" id="{6E52D88E-E1BB-4272-ADE3-D86E595F7E88}"/>
              </a:ext>
            </a:extLst>
          </p:cNvPr>
          <p:cNvSpPr>
            <a:spLocks noGrp="1"/>
          </p:cNvSpPr>
          <p:nvPr>
            <p:ph type="body" sz="quarter" idx="21"/>
          </p:nvPr>
        </p:nvSpPr>
        <p:spPr/>
        <p:txBody>
          <a:bodyPr/>
          <a:lstStyle/>
          <a:p>
            <a:r>
              <a:rPr lang="nl-NL" dirty="0"/>
              <a:t> </a:t>
            </a:r>
          </a:p>
        </p:txBody>
      </p:sp>
      <p:sp>
        <p:nvSpPr>
          <p:cNvPr id="6" name="Titel 5">
            <a:extLst>
              <a:ext uri="{FF2B5EF4-FFF2-40B4-BE49-F238E27FC236}">
                <a16:creationId xmlns:a16="http://schemas.microsoft.com/office/drawing/2014/main" id="{4E25067C-CB54-452C-A71C-A2817C5680C8}"/>
              </a:ext>
            </a:extLst>
          </p:cNvPr>
          <p:cNvSpPr>
            <a:spLocks noGrp="1"/>
          </p:cNvSpPr>
          <p:nvPr>
            <p:ph type="title"/>
          </p:nvPr>
        </p:nvSpPr>
        <p:spPr/>
        <p:txBody>
          <a:bodyPr/>
          <a:lstStyle/>
          <a:p>
            <a:r>
              <a:rPr lang="nl-NL" dirty="0"/>
              <a:t>Instructie </a:t>
            </a:r>
            <a:r>
              <a:rPr lang="nl-NL" dirty="0" err="1"/>
              <a:t>Supplier</a:t>
            </a:r>
            <a:r>
              <a:rPr lang="nl-NL" dirty="0"/>
              <a:t> Portal</a:t>
            </a:r>
            <a:r>
              <a:rPr lang="en-GB" dirty="0"/>
              <a:t/>
            </a:r>
            <a:br>
              <a:rPr lang="en-GB" dirty="0"/>
            </a:br>
            <a:endParaRPr lang="nl-NL" dirty="0"/>
          </a:p>
        </p:txBody>
      </p:sp>
      <p:sp>
        <p:nvSpPr>
          <p:cNvPr id="7" name="Ondertitel 6">
            <a:extLst>
              <a:ext uri="{FF2B5EF4-FFF2-40B4-BE49-F238E27FC236}">
                <a16:creationId xmlns:a16="http://schemas.microsoft.com/office/drawing/2014/main" id="{59BCB700-A60C-4161-838F-92D87F1AA750}"/>
              </a:ext>
            </a:extLst>
          </p:cNvPr>
          <p:cNvSpPr>
            <a:spLocks noGrp="1"/>
          </p:cNvSpPr>
          <p:nvPr>
            <p:ph type="subTitle" idx="1"/>
          </p:nvPr>
        </p:nvSpPr>
        <p:spPr>
          <a:xfrm>
            <a:off x="758033" y="4653095"/>
            <a:ext cx="6096111" cy="1116849"/>
          </a:xfrm>
        </p:spPr>
        <p:txBody>
          <a:bodyPr/>
          <a:lstStyle/>
          <a:p>
            <a:r>
              <a:rPr lang="nl-NL" dirty="0"/>
              <a:t>Dé nieuwe ANWB-portal voor het raadplegen</a:t>
            </a:r>
          </a:p>
          <a:p>
            <a:r>
              <a:rPr lang="nl-NL" dirty="0"/>
              <a:t>van boekingen, </a:t>
            </a:r>
            <a:r>
              <a:rPr lang="nl-NL" dirty="0" smtClean="0"/>
              <a:t>mutatie- en </a:t>
            </a:r>
            <a:r>
              <a:rPr lang="nl-NL" dirty="0" err="1" smtClean="0"/>
              <a:t>kamerlijsten</a:t>
            </a:r>
            <a:endParaRPr lang="nl-NL" dirty="0"/>
          </a:p>
        </p:txBody>
      </p:sp>
      <p:sp>
        <p:nvSpPr>
          <p:cNvPr id="38" name="Tijdelijke aanduiding voor tekst 37">
            <a:extLst>
              <a:ext uri="{FF2B5EF4-FFF2-40B4-BE49-F238E27FC236}">
                <a16:creationId xmlns:a16="http://schemas.microsoft.com/office/drawing/2014/main" id="{8900DA21-EF0C-450C-8C1D-C447567ED8DC}"/>
              </a:ext>
            </a:extLst>
          </p:cNvPr>
          <p:cNvSpPr>
            <a:spLocks noGrp="1"/>
          </p:cNvSpPr>
          <p:nvPr>
            <p:ph type="body" sz="quarter" idx="20"/>
          </p:nvPr>
        </p:nvSpPr>
        <p:spPr/>
        <p:txBody>
          <a:bodyPr/>
          <a:lstStyle/>
          <a:p>
            <a:r>
              <a:rPr lang="nl-NL" dirty="0"/>
              <a:t>April 2021 v1</a:t>
            </a:r>
            <a:endParaRPr lang="en-GB" dirty="0"/>
          </a:p>
        </p:txBody>
      </p:sp>
      <p:sp>
        <p:nvSpPr>
          <p:cNvPr id="2" name="Tijdelijke aanduiding voor dianummer 1">
            <a:extLst>
              <a:ext uri="{FF2B5EF4-FFF2-40B4-BE49-F238E27FC236}">
                <a16:creationId xmlns:a16="http://schemas.microsoft.com/office/drawing/2014/main" id="{10C00EEC-CD2A-4F92-AD96-39F7889B6967}"/>
              </a:ext>
            </a:extLst>
          </p:cNvPr>
          <p:cNvSpPr>
            <a:spLocks noGrp="1"/>
          </p:cNvSpPr>
          <p:nvPr>
            <p:ph type="sldNum" sz="quarter" idx="12"/>
          </p:nvPr>
        </p:nvSpPr>
        <p:spPr/>
        <p:txBody>
          <a:bodyPr/>
          <a:lstStyle/>
          <a:p>
            <a:fld id="{D7B5DC5B-6873-43DB-ADC7-B15ACCE0DFDB}" type="slidenum">
              <a:rPr lang="nl-NL" noProof="0" smtClean="0"/>
              <a:t>1</a:t>
            </a:fld>
            <a:endParaRPr lang="nl-NL" noProof="0" dirty="0"/>
          </a:p>
        </p:txBody>
      </p:sp>
    </p:spTree>
    <p:extLst>
      <p:ext uri="{BB962C8B-B14F-4D97-AF65-F5344CB8AC3E}">
        <p14:creationId xmlns:p14="http://schemas.microsoft.com/office/powerpoint/2010/main" val="1018461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a:latin typeface="+mj-lt"/>
              </a:rPr>
              <a:t>Voorbeeld Reservationlist</a:t>
            </a:r>
          </a:p>
        </p:txBody>
      </p:sp>
      <p:pic>
        <p:nvPicPr>
          <p:cNvPr id="4" name="Afbeelding 3">
            <a:extLst>
              <a:ext uri="{FF2B5EF4-FFF2-40B4-BE49-F238E27FC236}">
                <a16:creationId xmlns:a16="http://schemas.microsoft.com/office/drawing/2014/main" id="{4BBFB420-2400-42C4-B1C3-D6E466BEDC32}"/>
              </a:ext>
            </a:extLst>
          </p:cNvPr>
          <p:cNvPicPr>
            <a:picLocks noChangeAspect="1"/>
          </p:cNvPicPr>
          <p:nvPr/>
        </p:nvPicPr>
        <p:blipFill>
          <a:blip r:embed="rId3"/>
          <a:stretch>
            <a:fillRect/>
          </a:stretch>
        </p:blipFill>
        <p:spPr>
          <a:xfrm>
            <a:off x="8504621" y="796198"/>
            <a:ext cx="3151059" cy="2230588"/>
          </a:xfrm>
          <a:prstGeom prst="rect">
            <a:avLst/>
          </a:prstGeom>
          <a:ln>
            <a:solidFill>
              <a:schemeClr val="tx1"/>
            </a:solidFill>
          </a:ln>
          <a:effectLst>
            <a:outerShdw blurRad="50800" dist="38100" dir="5400000" algn="t" rotWithShape="0">
              <a:prstClr val="black">
                <a:alpha val="40000"/>
              </a:prstClr>
            </a:outerShdw>
          </a:effectLst>
        </p:spPr>
      </p:pic>
      <p:pic>
        <p:nvPicPr>
          <p:cNvPr id="6" name="Afbeelding 5">
            <a:extLst>
              <a:ext uri="{FF2B5EF4-FFF2-40B4-BE49-F238E27FC236}">
                <a16:creationId xmlns:a16="http://schemas.microsoft.com/office/drawing/2014/main" id="{E72B9C88-D18D-4468-86D7-A42E4B5B1F16}"/>
              </a:ext>
            </a:extLst>
          </p:cNvPr>
          <p:cNvPicPr>
            <a:picLocks noChangeAspect="1"/>
          </p:cNvPicPr>
          <p:nvPr/>
        </p:nvPicPr>
        <p:blipFill>
          <a:blip r:embed="rId4"/>
          <a:stretch>
            <a:fillRect/>
          </a:stretch>
        </p:blipFill>
        <p:spPr>
          <a:xfrm>
            <a:off x="8504620" y="3463756"/>
            <a:ext cx="3151059" cy="2224608"/>
          </a:xfrm>
          <a:prstGeom prst="rect">
            <a:avLst/>
          </a:prstGeom>
          <a:ln>
            <a:solidFill>
              <a:schemeClr val="tx1"/>
            </a:solidFill>
          </a:ln>
          <a:effectLst>
            <a:outerShdw blurRad="50800" dist="38100" dir="5400000" algn="t" rotWithShape="0">
              <a:prstClr val="black">
                <a:alpha val="40000"/>
              </a:prstClr>
            </a:outerShdw>
          </a:effectLst>
        </p:spPr>
      </p:pic>
      <p:pic>
        <p:nvPicPr>
          <p:cNvPr id="9" name="Afbeelding 8">
            <a:extLst>
              <a:ext uri="{FF2B5EF4-FFF2-40B4-BE49-F238E27FC236}">
                <a16:creationId xmlns:a16="http://schemas.microsoft.com/office/drawing/2014/main" id="{1993E953-A887-496D-9D68-F28A6AD26C8F}"/>
              </a:ext>
            </a:extLst>
          </p:cNvPr>
          <p:cNvPicPr>
            <a:picLocks noChangeAspect="1"/>
          </p:cNvPicPr>
          <p:nvPr/>
        </p:nvPicPr>
        <p:blipFill>
          <a:blip r:embed="rId5"/>
          <a:stretch>
            <a:fillRect/>
          </a:stretch>
        </p:blipFill>
        <p:spPr>
          <a:xfrm>
            <a:off x="1621971" y="3398234"/>
            <a:ext cx="3151059" cy="2226598"/>
          </a:xfrm>
          <a:prstGeom prst="rect">
            <a:avLst/>
          </a:prstGeom>
          <a:ln>
            <a:solidFill>
              <a:schemeClr val="tx1"/>
            </a:solidFill>
          </a:ln>
          <a:effectLst>
            <a:outerShdw blurRad="50800" dist="38100" dir="5400000" algn="t" rotWithShape="0">
              <a:prstClr val="black">
                <a:alpha val="40000"/>
              </a:prstClr>
            </a:outerShdw>
          </a:effectLst>
        </p:spPr>
      </p:pic>
      <p:pic>
        <p:nvPicPr>
          <p:cNvPr id="11" name="Afbeelding 10">
            <a:extLst>
              <a:ext uri="{FF2B5EF4-FFF2-40B4-BE49-F238E27FC236}">
                <a16:creationId xmlns:a16="http://schemas.microsoft.com/office/drawing/2014/main" id="{56D53CEA-5B29-4081-926B-041CC14AD3B6}"/>
              </a:ext>
            </a:extLst>
          </p:cNvPr>
          <p:cNvPicPr>
            <a:picLocks noChangeAspect="1"/>
          </p:cNvPicPr>
          <p:nvPr/>
        </p:nvPicPr>
        <p:blipFill>
          <a:blip r:embed="rId6"/>
          <a:stretch>
            <a:fillRect/>
          </a:stretch>
        </p:blipFill>
        <p:spPr>
          <a:xfrm>
            <a:off x="3421261" y="3749334"/>
            <a:ext cx="3151059" cy="2225771"/>
          </a:xfrm>
          <a:prstGeom prst="rect">
            <a:avLst/>
          </a:prstGeom>
          <a:ln>
            <a:solidFill>
              <a:schemeClr val="tx1"/>
            </a:solidFill>
          </a:ln>
          <a:effectLst>
            <a:outerShdw blurRad="50800" dist="38100" dir="5400000" algn="t" rotWithShape="0">
              <a:prstClr val="black">
                <a:alpha val="40000"/>
              </a:prstClr>
            </a:outerShdw>
          </a:effectLst>
        </p:spPr>
      </p:pic>
      <p:sp>
        <p:nvSpPr>
          <p:cNvPr id="8" name="Tekstvak 7">
            <a:extLst>
              <a:ext uri="{FF2B5EF4-FFF2-40B4-BE49-F238E27FC236}">
                <a16:creationId xmlns:a16="http://schemas.microsoft.com/office/drawing/2014/main" id="{13D5792F-98E2-4DC2-A046-8FB28275A892}"/>
              </a:ext>
            </a:extLst>
          </p:cNvPr>
          <p:cNvSpPr txBox="1"/>
          <p:nvPr/>
        </p:nvSpPr>
        <p:spPr>
          <a:xfrm>
            <a:off x="587828" y="1233168"/>
            <a:ext cx="5508172" cy="1754326"/>
          </a:xfrm>
          <a:prstGeom prst="rect">
            <a:avLst/>
          </a:prstGeom>
          <a:noFill/>
        </p:spPr>
        <p:txBody>
          <a:bodyPr wrap="square">
            <a:spAutoFit/>
          </a:bodyPr>
          <a:lstStyle/>
          <a:p>
            <a:pPr marL="342900" indent="-342900">
              <a:buFont typeface="+mj-lt"/>
              <a:buAutoNum type="arabicPeriod"/>
            </a:pPr>
            <a:r>
              <a:rPr lang="nl-NL" dirty="0"/>
              <a:t>Voorblad met standaard ANWB-bericht met de vraag </a:t>
            </a:r>
            <a:r>
              <a:rPr lang="nl-NL" dirty="0" smtClean="0"/>
              <a:t>om </a:t>
            </a:r>
            <a:r>
              <a:rPr lang="nl-NL" dirty="0"/>
              <a:t>de boekingen te checken.</a:t>
            </a:r>
          </a:p>
          <a:p>
            <a:pPr marL="342900" indent="-342900">
              <a:buFont typeface="+mj-lt"/>
              <a:buAutoNum type="arabicPeriod"/>
            </a:pPr>
            <a:r>
              <a:rPr lang="nl-NL" dirty="0"/>
              <a:t>Overzicht van nieuwe boekingen (wanneer er dus een element op aanvraag staat wordt er een ‘</a:t>
            </a:r>
            <a:r>
              <a:rPr lang="nl-NL" dirty="0" err="1"/>
              <a:t>request</a:t>
            </a:r>
            <a:r>
              <a:rPr lang="nl-NL" dirty="0"/>
              <a:t>’ gestuurd, die is qua lay-out hetzelfde)</a:t>
            </a:r>
          </a:p>
          <a:p>
            <a:pPr marL="342900" indent="-342900">
              <a:buFont typeface="+mj-lt"/>
              <a:buAutoNum type="arabicPeriod"/>
            </a:pPr>
            <a:r>
              <a:rPr lang="nl-NL" dirty="0"/>
              <a:t>Overzicht van gewijzigde en geannuleerde boekingen</a:t>
            </a:r>
          </a:p>
        </p:txBody>
      </p:sp>
      <p:sp>
        <p:nvSpPr>
          <p:cNvPr id="3" name="Rechthoek 2">
            <a:extLst>
              <a:ext uri="{FF2B5EF4-FFF2-40B4-BE49-F238E27FC236}">
                <a16:creationId xmlns:a16="http://schemas.microsoft.com/office/drawing/2014/main" id="{9A8ED57C-519A-4517-8A40-03698F0CBDAF}"/>
              </a:ext>
            </a:extLst>
          </p:cNvPr>
          <p:cNvSpPr/>
          <p:nvPr/>
        </p:nvSpPr>
        <p:spPr>
          <a:xfrm>
            <a:off x="7621591" y="2279169"/>
            <a:ext cx="70564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1.</a:t>
            </a:r>
          </a:p>
        </p:txBody>
      </p:sp>
      <p:sp>
        <p:nvSpPr>
          <p:cNvPr id="10" name="Rechthoek 9">
            <a:extLst>
              <a:ext uri="{FF2B5EF4-FFF2-40B4-BE49-F238E27FC236}">
                <a16:creationId xmlns:a16="http://schemas.microsoft.com/office/drawing/2014/main" id="{52819E25-6C12-44A8-9B35-6AC27E6B01BB}"/>
              </a:ext>
            </a:extLst>
          </p:cNvPr>
          <p:cNvSpPr/>
          <p:nvPr/>
        </p:nvSpPr>
        <p:spPr>
          <a:xfrm>
            <a:off x="827636" y="4901910"/>
            <a:ext cx="705642" cy="923330"/>
          </a:xfrm>
          <a:prstGeom prst="rect">
            <a:avLst/>
          </a:prstGeom>
          <a:noFill/>
        </p:spPr>
        <p:txBody>
          <a:bodyPr wrap="none" lIns="91440" tIns="45720" rIns="91440" bIns="45720">
            <a:spAutoFit/>
          </a:bodyPr>
          <a:lstStyle/>
          <a:p>
            <a:pPr algn="ctr"/>
            <a:r>
              <a:rPr lang="nl-NL" sz="5400" dirty="0">
                <a:ln w="0"/>
                <a:effectLst>
                  <a:outerShdw blurRad="38100" dist="19050" dir="2700000" algn="tl" rotWithShape="0">
                    <a:schemeClr val="dk1">
                      <a:alpha val="40000"/>
                    </a:schemeClr>
                  </a:outerShdw>
                </a:effectLst>
              </a:rPr>
              <a:t>3</a:t>
            </a:r>
            <a:r>
              <a:rPr lang="nl-NL" sz="5400" b="0" cap="none" spc="0" dirty="0">
                <a:ln w="0"/>
                <a:solidFill>
                  <a:schemeClr val="tx1"/>
                </a:solidFill>
                <a:effectLst>
                  <a:outerShdw blurRad="38100" dist="19050" dir="2700000" algn="tl" rotWithShape="0">
                    <a:schemeClr val="dk1">
                      <a:alpha val="40000"/>
                    </a:schemeClr>
                  </a:outerShdw>
                </a:effectLst>
              </a:rPr>
              <a:t>.</a:t>
            </a:r>
          </a:p>
        </p:txBody>
      </p:sp>
      <p:sp>
        <p:nvSpPr>
          <p:cNvPr id="12" name="Rechthoek 11">
            <a:extLst>
              <a:ext uri="{FF2B5EF4-FFF2-40B4-BE49-F238E27FC236}">
                <a16:creationId xmlns:a16="http://schemas.microsoft.com/office/drawing/2014/main" id="{3347F796-2656-44B7-A82C-6A6AA691FC9D}"/>
              </a:ext>
            </a:extLst>
          </p:cNvPr>
          <p:cNvSpPr/>
          <p:nvPr/>
        </p:nvSpPr>
        <p:spPr>
          <a:xfrm>
            <a:off x="7621591" y="4901910"/>
            <a:ext cx="705642" cy="923330"/>
          </a:xfrm>
          <a:prstGeom prst="rect">
            <a:avLst/>
          </a:prstGeom>
          <a:noFill/>
        </p:spPr>
        <p:txBody>
          <a:bodyPr wrap="none" lIns="91440" tIns="45720" rIns="91440" bIns="45720">
            <a:spAutoFit/>
          </a:bodyPr>
          <a:lstStyle/>
          <a:p>
            <a:pPr algn="ctr"/>
            <a:r>
              <a:rPr lang="nl-NL" sz="5400" dirty="0">
                <a:ln w="0"/>
                <a:effectLst>
                  <a:outerShdw blurRad="38100" dist="19050" dir="2700000" algn="tl" rotWithShape="0">
                    <a:schemeClr val="dk1">
                      <a:alpha val="40000"/>
                    </a:schemeClr>
                  </a:outerShdw>
                </a:effectLst>
              </a:rPr>
              <a:t>2</a:t>
            </a:r>
            <a:r>
              <a:rPr lang="nl-NL" sz="54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483574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err="1" smtClean="0">
                <a:latin typeface="+mj-lt"/>
              </a:rPr>
              <a:t>Rooming</a:t>
            </a:r>
            <a:r>
              <a:rPr lang="nl-NL" dirty="0" smtClean="0">
                <a:latin typeface="+mj-lt"/>
              </a:rPr>
              <a:t> </a:t>
            </a:r>
            <a:r>
              <a:rPr lang="nl-NL" dirty="0" err="1" smtClean="0">
                <a:latin typeface="+mj-lt"/>
              </a:rPr>
              <a:t>lists</a:t>
            </a:r>
            <a:r>
              <a:rPr lang="nl-NL" dirty="0" smtClean="0">
                <a:latin typeface="+mj-lt"/>
              </a:rPr>
              <a:t> </a:t>
            </a:r>
            <a:r>
              <a:rPr lang="nl-NL" dirty="0">
                <a:latin typeface="+mj-lt"/>
              </a:rPr>
              <a:t>(</a:t>
            </a:r>
            <a:r>
              <a:rPr lang="nl-NL" dirty="0" err="1">
                <a:latin typeface="+mj-lt"/>
              </a:rPr>
              <a:t>kamerlijsten</a:t>
            </a:r>
            <a:r>
              <a:rPr lang="nl-NL" dirty="0">
                <a:latin typeface="+mj-lt"/>
              </a:rPr>
              <a:t>)</a:t>
            </a:r>
          </a:p>
        </p:txBody>
      </p:sp>
      <p:pic>
        <p:nvPicPr>
          <p:cNvPr id="6" name="Afbeelding 5">
            <a:extLst>
              <a:ext uri="{FF2B5EF4-FFF2-40B4-BE49-F238E27FC236}">
                <a16:creationId xmlns:a16="http://schemas.microsoft.com/office/drawing/2014/main" id="{1AE8BA92-91BD-496F-8A60-F554B1B75353}"/>
              </a:ext>
            </a:extLst>
          </p:cNvPr>
          <p:cNvPicPr>
            <a:picLocks noChangeAspect="1"/>
          </p:cNvPicPr>
          <p:nvPr/>
        </p:nvPicPr>
        <p:blipFill>
          <a:blip r:embed="rId3"/>
          <a:stretch>
            <a:fillRect/>
          </a:stretch>
        </p:blipFill>
        <p:spPr>
          <a:xfrm>
            <a:off x="5020517" y="3024149"/>
            <a:ext cx="6871315" cy="3591417"/>
          </a:xfrm>
          <a:prstGeom prst="rect">
            <a:avLst/>
          </a:prstGeom>
          <a:ln>
            <a:solidFill>
              <a:schemeClr val="tx1"/>
            </a:solidFill>
          </a:ln>
          <a:effectLst>
            <a:outerShdw blurRad="50800" dist="38100" dir="5400000" algn="t" rotWithShape="0">
              <a:prstClr val="black">
                <a:alpha val="40000"/>
              </a:prstClr>
            </a:outerShdw>
          </a:effectLst>
        </p:spPr>
      </p:pic>
      <p:sp>
        <p:nvSpPr>
          <p:cNvPr id="8" name="Tekstvak 7">
            <a:extLst>
              <a:ext uri="{FF2B5EF4-FFF2-40B4-BE49-F238E27FC236}">
                <a16:creationId xmlns:a16="http://schemas.microsoft.com/office/drawing/2014/main" id="{870B88E8-CF0A-417F-B59D-454CE4CC9C65}"/>
              </a:ext>
            </a:extLst>
          </p:cNvPr>
          <p:cNvSpPr txBox="1"/>
          <p:nvPr/>
        </p:nvSpPr>
        <p:spPr>
          <a:xfrm>
            <a:off x="540524" y="3024149"/>
            <a:ext cx="4096613" cy="2308324"/>
          </a:xfrm>
          <a:prstGeom prst="rect">
            <a:avLst/>
          </a:prstGeom>
          <a:noFill/>
        </p:spPr>
        <p:txBody>
          <a:bodyPr wrap="square">
            <a:spAutoFit/>
          </a:bodyPr>
          <a:lstStyle/>
          <a:p>
            <a:r>
              <a:rPr lang="nl-NL" dirty="0"/>
              <a:t>Op dit tabblad is </a:t>
            </a:r>
            <a:r>
              <a:rPr lang="nl-NL" dirty="0" smtClean="0"/>
              <a:t>de ‘</a:t>
            </a:r>
            <a:r>
              <a:rPr lang="nl-NL" dirty="0" err="1" smtClean="0"/>
              <a:t>Rooming</a:t>
            </a:r>
            <a:r>
              <a:rPr lang="nl-NL" dirty="0" smtClean="0"/>
              <a:t> list’ te raadplegen</a:t>
            </a:r>
            <a:r>
              <a:rPr lang="nl-NL" dirty="0"/>
              <a:t> </a:t>
            </a:r>
            <a:r>
              <a:rPr lang="nl-NL" dirty="0" smtClean="0"/>
              <a:t>als deze is geactiveerd.</a:t>
            </a:r>
            <a:endParaRPr lang="nl-NL" dirty="0"/>
          </a:p>
          <a:p>
            <a:r>
              <a:rPr lang="nl-NL" dirty="0"/>
              <a:t>Normaliter is de lijst een maand voor vertrek te raadplegen. </a:t>
            </a:r>
          </a:p>
          <a:p>
            <a:r>
              <a:rPr lang="nl-NL" dirty="0"/>
              <a:t>De lijst is te sorteren op vertrekdatum.</a:t>
            </a:r>
          </a:p>
          <a:p>
            <a:endParaRPr lang="nl-NL" dirty="0"/>
          </a:p>
          <a:p>
            <a:r>
              <a:rPr lang="nl-NL" i="1" dirty="0"/>
              <a:t>=&gt; Voorbeeld </a:t>
            </a:r>
            <a:r>
              <a:rPr lang="nl-NL" i="1" dirty="0" err="1"/>
              <a:t>kamerlijst</a:t>
            </a:r>
            <a:r>
              <a:rPr lang="nl-NL" i="1" dirty="0"/>
              <a:t> zie volgende pagina</a:t>
            </a:r>
          </a:p>
        </p:txBody>
      </p:sp>
      <p:pic>
        <p:nvPicPr>
          <p:cNvPr id="9" name="Afbeelding 8">
            <a:extLst>
              <a:ext uri="{FF2B5EF4-FFF2-40B4-BE49-F238E27FC236}">
                <a16:creationId xmlns:a16="http://schemas.microsoft.com/office/drawing/2014/main" id="{2A5745BC-C1C2-44A5-87B3-3C150F8D21EA}"/>
              </a:ext>
            </a:extLst>
          </p:cNvPr>
          <p:cNvPicPr>
            <a:picLocks noChangeAspect="1"/>
          </p:cNvPicPr>
          <p:nvPr/>
        </p:nvPicPr>
        <p:blipFill>
          <a:blip r:embed="rId4"/>
          <a:stretch>
            <a:fillRect/>
          </a:stretch>
        </p:blipFill>
        <p:spPr>
          <a:xfrm>
            <a:off x="540524" y="1047848"/>
            <a:ext cx="11351308" cy="1435339"/>
          </a:xfrm>
          <a:prstGeom prst="rect">
            <a:avLst/>
          </a:prstGeom>
          <a:effectLst/>
        </p:spPr>
      </p:pic>
      <p:sp>
        <p:nvSpPr>
          <p:cNvPr id="10" name="Rechthoek 9">
            <a:extLst>
              <a:ext uri="{FF2B5EF4-FFF2-40B4-BE49-F238E27FC236}">
                <a16:creationId xmlns:a16="http://schemas.microsoft.com/office/drawing/2014/main" id="{D7C7845F-26C2-4041-AD1F-5B5CB01ADE3B}"/>
              </a:ext>
            </a:extLst>
          </p:cNvPr>
          <p:cNvSpPr/>
          <p:nvPr/>
        </p:nvSpPr>
        <p:spPr>
          <a:xfrm>
            <a:off x="7156876" y="1291599"/>
            <a:ext cx="1545163" cy="990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55216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a:latin typeface="+mj-lt"/>
              </a:rPr>
              <a:t>Voorbeeld </a:t>
            </a:r>
            <a:r>
              <a:rPr lang="nl-NL" dirty="0" err="1" smtClean="0">
                <a:latin typeface="+mj-lt"/>
              </a:rPr>
              <a:t>Rooming</a:t>
            </a:r>
            <a:r>
              <a:rPr lang="nl-NL" dirty="0" smtClean="0">
                <a:latin typeface="+mj-lt"/>
              </a:rPr>
              <a:t> list</a:t>
            </a:r>
            <a:endParaRPr lang="nl-NL" dirty="0">
              <a:latin typeface="+mj-lt"/>
            </a:endParaRPr>
          </a:p>
        </p:txBody>
      </p:sp>
      <p:sp>
        <p:nvSpPr>
          <p:cNvPr id="8" name="Tekstvak 7">
            <a:extLst>
              <a:ext uri="{FF2B5EF4-FFF2-40B4-BE49-F238E27FC236}">
                <a16:creationId xmlns:a16="http://schemas.microsoft.com/office/drawing/2014/main" id="{870B88E8-CF0A-417F-B59D-454CE4CC9C65}"/>
              </a:ext>
            </a:extLst>
          </p:cNvPr>
          <p:cNvSpPr txBox="1"/>
          <p:nvPr/>
        </p:nvSpPr>
        <p:spPr>
          <a:xfrm>
            <a:off x="366530" y="1367321"/>
            <a:ext cx="4096613" cy="3693319"/>
          </a:xfrm>
          <a:prstGeom prst="rect">
            <a:avLst/>
          </a:prstGeom>
          <a:noFill/>
        </p:spPr>
        <p:txBody>
          <a:bodyPr wrap="square">
            <a:spAutoFit/>
          </a:bodyPr>
          <a:lstStyle/>
          <a:p>
            <a:r>
              <a:rPr lang="nl-NL" dirty="0" smtClean="0"/>
              <a:t>De ‘</a:t>
            </a:r>
            <a:r>
              <a:rPr lang="nl-NL" dirty="0" err="1" smtClean="0"/>
              <a:t>R</a:t>
            </a:r>
            <a:r>
              <a:rPr lang="nl-NL" dirty="0" err="1" smtClean="0"/>
              <a:t>ooming</a:t>
            </a:r>
            <a:r>
              <a:rPr lang="nl-NL" dirty="0" smtClean="0"/>
              <a:t> list’ geeft </a:t>
            </a:r>
            <a:r>
              <a:rPr lang="nl-NL" dirty="0"/>
              <a:t>een overzicht weer van alle boekingen binnen een </a:t>
            </a:r>
            <a:r>
              <a:rPr lang="nl-NL" dirty="0" smtClean="0"/>
              <a:t>groe</a:t>
            </a:r>
            <a:r>
              <a:rPr lang="nl-NL" dirty="0" smtClean="0">
                <a:solidFill>
                  <a:schemeClr val="tx1">
                    <a:lumMod val="75000"/>
                  </a:schemeClr>
                </a:solidFill>
              </a:rPr>
              <a:t>psreis</a:t>
            </a:r>
            <a:r>
              <a:rPr lang="nl-NL" dirty="0" smtClean="0"/>
              <a:t> </a:t>
            </a:r>
            <a:r>
              <a:rPr lang="nl-NL" dirty="0"/>
              <a:t>op een bepaalde vertrekdatum.</a:t>
            </a:r>
          </a:p>
          <a:p>
            <a:endParaRPr lang="nl-NL" dirty="0"/>
          </a:p>
          <a:p>
            <a:r>
              <a:rPr lang="nl-NL" dirty="0"/>
              <a:t>Dit overzicht geeft weer wat de geboekte </a:t>
            </a:r>
            <a:r>
              <a:rPr lang="nl-NL" dirty="0" smtClean="0"/>
              <a:t>elementen en extra’s </a:t>
            </a:r>
            <a:r>
              <a:rPr lang="nl-NL" dirty="0"/>
              <a:t>zijn. </a:t>
            </a:r>
            <a:r>
              <a:rPr lang="nl-NL" dirty="0" smtClean="0"/>
              <a:t>Ook geeft het aan </a:t>
            </a:r>
            <a:r>
              <a:rPr lang="nl-NL" dirty="0"/>
              <a:t>wat voor essentiële en gewenste voorkeuren </a:t>
            </a:r>
            <a:r>
              <a:rPr lang="nl-NL" dirty="0" smtClean="0"/>
              <a:t>de </a:t>
            </a:r>
            <a:r>
              <a:rPr lang="nl-NL" dirty="0"/>
              <a:t>betreffende klant </a:t>
            </a:r>
            <a:r>
              <a:rPr lang="nl-NL" dirty="0" smtClean="0"/>
              <a:t>heeft.</a:t>
            </a:r>
            <a:endParaRPr lang="nl-NL" dirty="0"/>
          </a:p>
          <a:p>
            <a:endParaRPr lang="nl-NL" dirty="0"/>
          </a:p>
          <a:p>
            <a:r>
              <a:rPr lang="nl-NL" dirty="0"/>
              <a:t>Onderaan het overzicht van de </a:t>
            </a:r>
            <a:r>
              <a:rPr lang="nl-NL" dirty="0" err="1" smtClean="0"/>
              <a:t>Rooming</a:t>
            </a:r>
            <a:r>
              <a:rPr lang="nl-NL" dirty="0" smtClean="0"/>
              <a:t> list staat </a:t>
            </a:r>
            <a:r>
              <a:rPr lang="nl-NL" dirty="0"/>
              <a:t>het totaal aantal personen per boeking en het aantal personen per kamertype weergegeven.</a:t>
            </a:r>
          </a:p>
        </p:txBody>
      </p:sp>
      <p:pic>
        <p:nvPicPr>
          <p:cNvPr id="5" name="Afbeelding 4">
            <a:extLst>
              <a:ext uri="{FF2B5EF4-FFF2-40B4-BE49-F238E27FC236}">
                <a16:creationId xmlns:a16="http://schemas.microsoft.com/office/drawing/2014/main" id="{FE0AF1E1-0298-4E37-9541-C681E9C284CB}"/>
              </a:ext>
            </a:extLst>
          </p:cNvPr>
          <p:cNvPicPr>
            <a:picLocks noChangeAspect="1"/>
          </p:cNvPicPr>
          <p:nvPr/>
        </p:nvPicPr>
        <p:blipFill>
          <a:blip r:embed="rId3"/>
          <a:stretch>
            <a:fillRect/>
          </a:stretch>
        </p:blipFill>
        <p:spPr>
          <a:xfrm>
            <a:off x="4779436" y="1233601"/>
            <a:ext cx="6871315" cy="3594997"/>
          </a:xfrm>
          <a:prstGeom prst="rect">
            <a:avLst/>
          </a:prstGeo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64524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err="1">
                <a:latin typeface="+mj-lt"/>
              </a:rPr>
              <a:t>Individuals</a:t>
            </a:r>
            <a:r>
              <a:rPr lang="nl-NL" dirty="0">
                <a:latin typeface="+mj-lt"/>
              </a:rPr>
              <a:t> (overzicht van individuele boekingen)</a:t>
            </a:r>
          </a:p>
        </p:txBody>
      </p:sp>
      <p:pic>
        <p:nvPicPr>
          <p:cNvPr id="6" name="Afbeelding 5">
            <a:extLst>
              <a:ext uri="{FF2B5EF4-FFF2-40B4-BE49-F238E27FC236}">
                <a16:creationId xmlns:a16="http://schemas.microsoft.com/office/drawing/2014/main" id="{377F7212-3736-4FCC-8767-224C6E6E6F9B}"/>
              </a:ext>
            </a:extLst>
          </p:cNvPr>
          <p:cNvPicPr>
            <a:picLocks noChangeAspect="1"/>
          </p:cNvPicPr>
          <p:nvPr/>
        </p:nvPicPr>
        <p:blipFill>
          <a:blip r:embed="rId3"/>
          <a:stretch>
            <a:fillRect/>
          </a:stretch>
        </p:blipFill>
        <p:spPr>
          <a:xfrm>
            <a:off x="5015114" y="3019788"/>
            <a:ext cx="6871316" cy="3596872"/>
          </a:xfrm>
          <a:prstGeom prst="rect">
            <a:avLst/>
          </a:prstGeom>
          <a:ln>
            <a:solidFill>
              <a:schemeClr val="tx1"/>
            </a:solidFill>
          </a:ln>
          <a:effectLst>
            <a:outerShdw blurRad="50800" dist="38100" dir="5400000" algn="t" rotWithShape="0">
              <a:prstClr val="black">
                <a:alpha val="40000"/>
              </a:prstClr>
            </a:outerShdw>
          </a:effectLst>
        </p:spPr>
      </p:pic>
      <p:sp>
        <p:nvSpPr>
          <p:cNvPr id="9" name="Tekstvak 8">
            <a:extLst>
              <a:ext uri="{FF2B5EF4-FFF2-40B4-BE49-F238E27FC236}">
                <a16:creationId xmlns:a16="http://schemas.microsoft.com/office/drawing/2014/main" id="{26054F8F-BC90-440B-A944-397DB7C42075}"/>
              </a:ext>
            </a:extLst>
          </p:cNvPr>
          <p:cNvSpPr txBox="1"/>
          <p:nvPr/>
        </p:nvSpPr>
        <p:spPr>
          <a:xfrm>
            <a:off x="366530" y="2516720"/>
            <a:ext cx="4266430" cy="4801314"/>
          </a:xfrm>
          <a:prstGeom prst="rect">
            <a:avLst/>
          </a:prstGeom>
          <a:noFill/>
        </p:spPr>
        <p:txBody>
          <a:bodyPr wrap="square">
            <a:spAutoFit/>
          </a:bodyPr>
          <a:lstStyle/>
          <a:p>
            <a:r>
              <a:rPr lang="nl-NL" dirty="0"/>
              <a:t>Dit tabblad </a:t>
            </a:r>
            <a:r>
              <a:rPr lang="nl-NL" dirty="0" smtClean="0"/>
              <a:t>kun je gebruiken om meerdere </a:t>
            </a:r>
            <a:r>
              <a:rPr lang="nl-NL" dirty="0"/>
              <a:t>boekingen tegelijkertijd te </a:t>
            </a:r>
            <a:r>
              <a:rPr lang="nl-NL" dirty="0" smtClean="0"/>
              <a:t>zoeken. Je kunt via het invullen van je boekingsnummer in </a:t>
            </a:r>
            <a:r>
              <a:rPr lang="nl-NL" dirty="0"/>
              <a:t>een individuele </a:t>
            </a:r>
            <a:r>
              <a:rPr lang="nl-NL" dirty="0" smtClean="0"/>
              <a:t>boeking, vervolgens op een boeking nummer zoeken</a:t>
            </a:r>
            <a:r>
              <a:rPr lang="nl-NL" dirty="0" smtClean="0"/>
              <a:t>.</a:t>
            </a:r>
          </a:p>
          <a:p>
            <a:endParaRPr lang="nl-NL" dirty="0"/>
          </a:p>
          <a:p>
            <a:r>
              <a:rPr lang="nl-NL" dirty="0" smtClean="0"/>
              <a:t>Je kunt een </a:t>
            </a:r>
            <a:r>
              <a:rPr lang="nl-NL" dirty="0"/>
              <a:t>of meerdere onderdelen die je wilt selecteren </a:t>
            </a:r>
            <a:r>
              <a:rPr lang="nl-NL" dirty="0" smtClean="0"/>
              <a:t>aanvinken. Kies </a:t>
            </a:r>
            <a:r>
              <a:rPr lang="nl-NL" dirty="0" smtClean="0"/>
              <a:t>uit:</a:t>
            </a:r>
          </a:p>
          <a:p>
            <a:pPr marL="285750" indent="-285750">
              <a:buFont typeface="Courier New" panose="02070309020205020404" pitchFamily="49" charset="0"/>
              <a:buChar char="o"/>
            </a:pPr>
            <a:r>
              <a:rPr lang="nl-NL" dirty="0" smtClean="0"/>
              <a:t>bevestigde/definitieve reserveringen,</a:t>
            </a:r>
          </a:p>
          <a:p>
            <a:pPr marL="285750" indent="-285750">
              <a:buFont typeface="Courier New" panose="02070309020205020404" pitchFamily="49" charset="0"/>
              <a:buChar char="o"/>
            </a:pPr>
            <a:r>
              <a:rPr lang="nl-NL" dirty="0" smtClean="0"/>
              <a:t>aanvragen,</a:t>
            </a:r>
            <a:r>
              <a:rPr lang="nl-NL" dirty="0" smtClean="0"/>
              <a:t> </a:t>
            </a:r>
            <a:r>
              <a:rPr lang="nl-NL" dirty="0"/>
              <a:t>opties en </a:t>
            </a:r>
            <a:endParaRPr lang="nl-NL" dirty="0" smtClean="0"/>
          </a:p>
          <a:p>
            <a:pPr marL="285750" indent="-285750">
              <a:buFont typeface="Courier New" panose="02070309020205020404" pitchFamily="49" charset="0"/>
              <a:buChar char="o"/>
            </a:pPr>
            <a:r>
              <a:rPr lang="nl-NL" dirty="0" smtClean="0"/>
              <a:t>annuleringen.</a:t>
            </a:r>
          </a:p>
          <a:p>
            <a:pPr marL="285750" indent="-285750">
              <a:buFont typeface="Courier New" panose="02070309020205020404" pitchFamily="49" charset="0"/>
              <a:buChar char="o"/>
            </a:pPr>
            <a:endParaRPr lang="nl-NL" dirty="0"/>
          </a:p>
          <a:p>
            <a:r>
              <a:rPr lang="nl-NL" dirty="0"/>
              <a:t>Door in het kadertje met datum te staan, kun je periode weergeven. Daarna kun je op </a:t>
            </a:r>
            <a:r>
              <a:rPr lang="nl-NL" dirty="0" smtClean="0"/>
              <a:t> </a:t>
            </a:r>
            <a:r>
              <a:rPr lang="nl-NL" dirty="0"/>
              <a:t>‘Filter’ klikken.</a:t>
            </a:r>
          </a:p>
          <a:p>
            <a:endParaRPr lang="nl-NL" dirty="0"/>
          </a:p>
          <a:p>
            <a:r>
              <a:rPr lang="nl-NL" dirty="0"/>
              <a:t> </a:t>
            </a:r>
          </a:p>
        </p:txBody>
      </p:sp>
      <p:pic>
        <p:nvPicPr>
          <p:cNvPr id="14" name="Afbeelding 13">
            <a:extLst>
              <a:ext uri="{FF2B5EF4-FFF2-40B4-BE49-F238E27FC236}">
                <a16:creationId xmlns:a16="http://schemas.microsoft.com/office/drawing/2014/main" id="{B4CE9331-7F3C-4D98-8A48-26C5968C04F5}"/>
              </a:ext>
            </a:extLst>
          </p:cNvPr>
          <p:cNvPicPr>
            <a:picLocks noChangeAspect="1"/>
          </p:cNvPicPr>
          <p:nvPr/>
        </p:nvPicPr>
        <p:blipFill>
          <a:blip r:embed="rId4"/>
          <a:stretch>
            <a:fillRect/>
          </a:stretch>
        </p:blipFill>
        <p:spPr>
          <a:xfrm>
            <a:off x="540524" y="1047848"/>
            <a:ext cx="11351308" cy="1435339"/>
          </a:xfrm>
          <a:prstGeom prst="rect">
            <a:avLst/>
          </a:prstGeom>
          <a:effectLst/>
        </p:spPr>
      </p:pic>
      <p:sp>
        <p:nvSpPr>
          <p:cNvPr id="15" name="Rechthoek 14">
            <a:extLst>
              <a:ext uri="{FF2B5EF4-FFF2-40B4-BE49-F238E27FC236}">
                <a16:creationId xmlns:a16="http://schemas.microsoft.com/office/drawing/2014/main" id="{47BCE580-CF49-425B-A986-F4BE825AADFE}"/>
              </a:ext>
            </a:extLst>
          </p:cNvPr>
          <p:cNvSpPr/>
          <p:nvPr/>
        </p:nvSpPr>
        <p:spPr>
          <a:xfrm>
            <a:off x="8650397" y="1307507"/>
            <a:ext cx="1255604" cy="9906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2761197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a:latin typeface="+mj-lt"/>
              </a:rPr>
              <a:t>Helptekst introductie</a:t>
            </a:r>
          </a:p>
        </p:txBody>
      </p:sp>
      <p:sp>
        <p:nvSpPr>
          <p:cNvPr id="9" name="Tekstvak 8">
            <a:extLst>
              <a:ext uri="{FF2B5EF4-FFF2-40B4-BE49-F238E27FC236}">
                <a16:creationId xmlns:a16="http://schemas.microsoft.com/office/drawing/2014/main" id="{26054F8F-BC90-440B-A944-397DB7C42075}"/>
              </a:ext>
            </a:extLst>
          </p:cNvPr>
          <p:cNvSpPr txBox="1"/>
          <p:nvPr/>
        </p:nvSpPr>
        <p:spPr>
          <a:xfrm>
            <a:off x="540524" y="2991686"/>
            <a:ext cx="3944213" cy="3139321"/>
          </a:xfrm>
          <a:prstGeom prst="rect">
            <a:avLst/>
          </a:prstGeom>
          <a:noFill/>
        </p:spPr>
        <p:txBody>
          <a:bodyPr wrap="square">
            <a:spAutoFit/>
          </a:bodyPr>
          <a:lstStyle/>
          <a:p>
            <a:r>
              <a:rPr lang="nl-NL" dirty="0"/>
              <a:t>Dit tabblad alle praktische informatie over het gebruik van de </a:t>
            </a:r>
            <a:r>
              <a:rPr lang="nl-NL" dirty="0" err="1"/>
              <a:t>Supplier</a:t>
            </a:r>
            <a:r>
              <a:rPr lang="nl-NL" dirty="0"/>
              <a:t> Portal o.b.v. drie onderwerpen</a:t>
            </a:r>
          </a:p>
          <a:p>
            <a:endParaRPr lang="nl-NL" dirty="0"/>
          </a:p>
          <a:p>
            <a:r>
              <a:rPr lang="nl-NL" dirty="0"/>
              <a:t>1. Informatie binnen een reservering</a:t>
            </a:r>
          </a:p>
          <a:p>
            <a:r>
              <a:rPr lang="nl-NL" dirty="0"/>
              <a:t>2. Communicatie via het leveranciersportaal</a:t>
            </a:r>
          </a:p>
          <a:p>
            <a:r>
              <a:rPr lang="nl-NL" dirty="0"/>
              <a:t>3. Rapporten en </a:t>
            </a:r>
            <a:r>
              <a:rPr lang="nl-NL" dirty="0" err="1"/>
              <a:t>kamerlijsten</a:t>
            </a:r>
            <a:endParaRPr lang="nl-NL" dirty="0"/>
          </a:p>
          <a:p>
            <a:endParaRPr lang="nl-NL" dirty="0"/>
          </a:p>
          <a:p>
            <a:endParaRPr lang="nl-NL" dirty="0"/>
          </a:p>
          <a:p>
            <a:r>
              <a:rPr lang="nl-NL" dirty="0"/>
              <a:t> </a:t>
            </a:r>
          </a:p>
        </p:txBody>
      </p:sp>
      <p:pic>
        <p:nvPicPr>
          <p:cNvPr id="5" name="Afbeelding 4">
            <a:extLst>
              <a:ext uri="{FF2B5EF4-FFF2-40B4-BE49-F238E27FC236}">
                <a16:creationId xmlns:a16="http://schemas.microsoft.com/office/drawing/2014/main" id="{834B51AD-2FCA-47BB-9132-2E82E2236270}"/>
              </a:ext>
            </a:extLst>
          </p:cNvPr>
          <p:cNvPicPr>
            <a:picLocks noChangeAspect="1"/>
          </p:cNvPicPr>
          <p:nvPr/>
        </p:nvPicPr>
        <p:blipFill>
          <a:blip r:embed="rId3"/>
          <a:stretch>
            <a:fillRect/>
          </a:stretch>
        </p:blipFill>
        <p:spPr>
          <a:xfrm>
            <a:off x="5020516" y="2991686"/>
            <a:ext cx="6871316" cy="3594998"/>
          </a:xfrm>
          <a:prstGeom prst="rect">
            <a:avLst/>
          </a:prstGeom>
          <a:ln>
            <a:solidFill>
              <a:schemeClr val="tx1"/>
            </a:solidFill>
          </a:ln>
          <a:effectLst>
            <a:outerShdw blurRad="50800" dist="38100" dir="5400000" algn="t" rotWithShape="0">
              <a:prstClr val="black">
                <a:alpha val="40000"/>
              </a:prstClr>
            </a:outerShdw>
          </a:effectLst>
        </p:spPr>
      </p:pic>
      <p:pic>
        <p:nvPicPr>
          <p:cNvPr id="8" name="Afbeelding 7">
            <a:extLst>
              <a:ext uri="{FF2B5EF4-FFF2-40B4-BE49-F238E27FC236}">
                <a16:creationId xmlns:a16="http://schemas.microsoft.com/office/drawing/2014/main" id="{87D1DE41-9708-4FAE-8560-D43CAC7E5CA8}"/>
              </a:ext>
            </a:extLst>
          </p:cNvPr>
          <p:cNvPicPr>
            <a:picLocks noChangeAspect="1"/>
          </p:cNvPicPr>
          <p:nvPr/>
        </p:nvPicPr>
        <p:blipFill>
          <a:blip r:embed="rId4"/>
          <a:stretch>
            <a:fillRect/>
          </a:stretch>
        </p:blipFill>
        <p:spPr>
          <a:xfrm>
            <a:off x="540524" y="1047848"/>
            <a:ext cx="11351308" cy="1435339"/>
          </a:xfrm>
          <a:prstGeom prst="rect">
            <a:avLst/>
          </a:prstGeom>
          <a:effectLst/>
        </p:spPr>
      </p:pic>
      <p:sp>
        <p:nvSpPr>
          <p:cNvPr id="10" name="Rechthoek 9">
            <a:extLst>
              <a:ext uri="{FF2B5EF4-FFF2-40B4-BE49-F238E27FC236}">
                <a16:creationId xmlns:a16="http://schemas.microsoft.com/office/drawing/2014/main" id="{5371B84F-8143-4461-A2AE-B9D31A4C9978}"/>
              </a:ext>
            </a:extLst>
          </p:cNvPr>
          <p:cNvSpPr/>
          <p:nvPr/>
        </p:nvSpPr>
        <p:spPr>
          <a:xfrm>
            <a:off x="9905999" y="1405851"/>
            <a:ext cx="975361" cy="867404"/>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943531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jdelijke aanduiding voor tekst 28">
            <a:extLst>
              <a:ext uri="{FF2B5EF4-FFF2-40B4-BE49-F238E27FC236}">
                <a16:creationId xmlns:a16="http://schemas.microsoft.com/office/drawing/2014/main" id="{A4128561-7D0F-4E0F-B3F7-CD90EDD268B6}"/>
              </a:ext>
            </a:extLst>
          </p:cNvPr>
          <p:cNvSpPr>
            <a:spLocks noGrp="1"/>
          </p:cNvSpPr>
          <p:nvPr>
            <p:ph type="body" sz="quarter" idx="21"/>
          </p:nvPr>
        </p:nvSpPr>
        <p:spPr/>
        <p:txBody>
          <a:bodyPr/>
          <a:lstStyle/>
          <a:p>
            <a:r>
              <a:rPr lang="nl-NL" dirty="0"/>
              <a:t> </a:t>
            </a:r>
          </a:p>
        </p:txBody>
      </p:sp>
      <p:sp>
        <p:nvSpPr>
          <p:cNvPr id="2" name="Tijdelijke aanduiding voor tekst 1">
            <a:extLst>
              <a:ext uri="{FF2B5EF4-FFF2-40B4-BE49-F238E27FC236}">
                <a16:creationId xmlns:a16="http://schemas.microsoft.com/office/drawing/2014/main" id="{60C50E91-FBDD-438F-8C58-E89A64F49C04}"/>
              </a:ext>
            </a:extLst>
          </p:cNvPr>
          <p:cNvSpPr>
            <a:spLocks noGrp="1"/>
          </p:cNvSpPr>
          <p:nvPr>
            <p:ph type="body" sz="quarter" idx="1"/>
          </p:nvPr>
        </p:nvSpPr>
        <p:spPr>
          <a:xfrm>
            <a:off x="766602" y="2277479"/>
            <a:ext cx="6548597" cy="3811301"/>
          </a:xfrm>
        </p:spPr>
        <p:txBody>
          <a:bodyPr/>
          <a:lstStyle/>
          <a:p>
            <a:pPr marL="0" indent="0">
              <a:buNone/>
            </a:pPr>
            <a:r>
              <a:rPr lang="nl-NL" dirty="0" smtClean="0"/>
              <a:t>Momenteel we </a:t>
            </a:r>
            <a:r>
              <a:rPr lang="nl-NL" dirty="0"/>
              <a:t>zitten nu nog in een overgangsperiode; de tot nu toe gemaakte reserveringen zijn naar </a:t>
            </a:r>
            <a:r>
              <a:rPr lang="nl-NL" dirty="0" smtClean="0"/>
              <a:t>je </a:t>
            </a:r>
            <a:r>
              <a:rPr lang="nl-NL" dirty="0"/>
              <a:t>verzonden via ons ‘oude’ leveranciersportal (</a:t>
            </a:r>
            <a:r>
              <a:rPr lang="nl-NL" dirty="0" err="1"/>
              <a:t>Lanterna</a:t>
            </a:r>
            <a:r>
              <a:rPr lang="nl-NL" dirty="0"/>
              <a:t> of Extranet) of op mutatielijsten. </a:t>
            </a:r>
            <a:endParaRPr lang="nl-NL" dirty="0" smtClean="0"/>
          </a:p>
          <a:p>
            <a:pPr marL="0" indent="0">
              <a:buNone/>
            </a:pPr>
            <a:r>
              <a:rPr lang="nl-NL" dirty="0" smtClean="0"/>
              <a:t>De </a:t>
            </a:r>
            <a:r>
              <a:rPr lang="nl-NL" dirty="0"/>
              <a:t>communicatie met betrekking tot nieuwe reserveringen voor de tour(s) die op onze nieuwe ANWB-website </a:t>
            </a:r>
            <a:r>
              <a:rPr lang="nl-NL" dirty="0" smtClean="0"/>
              <a:t>staan, word je </a:t>
            </a:r>
            <a:r>
              <a:rPr lang="nl-NL" dirty="0"/>
              <a:t>toegezonden via dit nieuwe </a:t>
            </a:r>
            <a:r>
              <a:rPr lang="nl-NL" dirty="0" err="1"/>
              <a:t>Supplier</a:t>
            </a:r>
            <a:r>
              <a:rPr lang="nl-NL" dirty="0"/>
              <a:t> Portal. </a:t>
            </a:r>
            <a:endParaRPr lang="nl-NL" dirty="0" smtClean="0"/>
          </a:p>
          <a:p>
            <a:pPr marL="0" indent="0">
              <a:buNone/>
            </a:pPr>
            <a:r>
              <a:rPr lang="nl-NL" dirty="0" smtClean="0"/>
              <a:t>Het </a:t>
            </a:r>
            <a:r>
              <a:rPr lang="nl-NL" dirty="0"/>
              <a:t>is daarom heel belangrijk dat </a:t>
            </a:r>
            <a:r>
              <a:rPr lang="nl-NL" dirty="0" smtClean="0"/>
              <a:t>je </a:t>
            </a:r>
            <a:r>
              <a:rPr lang="nl-NL" dirty="0"/>
              <a:t>tijdens deze overgangstijd (dat wil zeggen: totdat de laatste reservering gemaakt op onze 'oude' website in </a:t>
            </a:r>
            <a:r>
              <a:rPr lang="nl-NL" dirty="0" smtClean="0"/>
              <a:t>jouw accommodatie </a:t>
            </a:r>
            <a:r>
              <a:rPr lang="nl-NL" dirty="0"/>
              <a:t>is aangekomen </a:t>
            </a:r>
            <a:r>
              <a:rPr lang="nl-NL" dirty="0" smtClean="0"/>
              <a:t>en/of </a:t>
            </a:r>
            <a:r>
              <a:rPr lang="nl-NL" dirty="0"/>
              <a:t>totdat alle tours die </a:t>
            </a:r>
            <a:r>
              <a:rPr lang="nl-NL" dirty="0" smtClean="0"/>
              <a:t>je </a:t>
            </a:r>
            <a:r>
              <a:rPr lang="nl-NL" dirty="0"/>
              <a:t>via ons aanbiedt zijn gepubliceerd op onze nieuwe site) zowel de oude als de nieuwe leveranciersportal in de gaten houdt. </a:t>
            </a:r>
            <a:endParaRPr lang="nl-NL" dirty="0" smtClean="0"/>
          </a:p>
          <a:p>
            <a:pPr marL="0" indent="0">
              <a:buNone/>
            </a:pPr>
            <a:r>
              <a:rPr lang="nl-NL" dirty="0" smtClean="0"/>
              <a:t>Mocht </a:t>
            </a:r>
            <a:r>
              <a:rPr lang="nl-NL" dirty="0"/>
              <a:t>er een wijziging zijn in een ‘oude’ reservering, dan wordt die gewijzigd in het ‘oude’ leveranciersportal of </a:t>
            </a:r>
            <a:r>
              <a:rPr lang="nl-NL" dirty="0" smtClean="0"/>
              <a:t>ontvang je </a:t>
            </a:r>
            <a:r>
              <a:rPr lang="nl-NL" dirty="0"/>
              <a:t>een aangepaste mutatielijst.</a:t>
            </a:r>
          </a:p>
          <a:p>
            <a:pPr marL="0" indent="0">
              <a:buNone/>
            </a:pPr>
            <a:r>
              <a:rPr lang="nl-NL" dirty="0"/>
              <a:t>Maar nogmaals, alle communicatie over nieuwe reserveringen, gemaakt via onze nieuwe ANWB website, wordt gepubliceerd in deze nieuwe </a:t>
            </a:r>
            <a:r>
              <a:rPr lang="nl-NL" dirty="0" err="1"/>
              <a:t>Supplier</a:t>
            </a:r>
            <a:r>
              <a:rPr lang="nl-NL" dirty="0"/>
              <a:t> Portal.</a:t>
            </a:r>
          </a:p>
          <a:p>
            <a:pPr marL="0" indent="0">
              <a:buNone/>
            </a:pPr>
            <a:endParaRPr lang="nl-NL" dirty="0"/>
          </a:p>
          <a:p>
            <a:pPr marL="0" indent="0">
              <a:buNone/>
            </a:pPr>
            <a:endParaRPr lang="en-GB" dirty="0"/>
          </a:p>
          <a:p>
            <a:pPr lvl="3"/>
            <a:endParaRPr lang="en-GB" dirty="0"/>
          </a:p>
        </p:txBody>
      </p:sp>
      <p:sp>
        <p:nvSpPr>
          <p:cNvPr id="9" name="Titel 8">
            <a:extLst>
              <a:ext uri="{FF2B5EF4-FFF2-40B4-BE49-F238E27FC236}">
                <a16:creationId xmlns:a16="http://schemas.microsoft.com/office/drawing/2014/main" id="{0F8BFFED-4742-4EB6-9391-840FF7705093}"/>
              </a:ext>
            </a:extLst>
          </p:cNvPr>
          <p:cNvSpPr>
            <a:spLocks noGrp="1"/>
          </p:cNvSpPr>
          <p:nvPr>
            <p:ph type="title"/>
          </p:nvPr>
        </p:nvSpPr>
        <p:spPr/>
        <p:txBody>
          <a:bodyPr/>
          <a:lstStyle/>
          <a:p>
            <a:r>
              <a:rPr lang="en-GB" dirty="0" err="1" smtClean="0"/>
              <a:t>Goed</a:t>
            </a:r>
            <a:r>
              <a:rPr lang="en-GB" dirty="0" smtClean="0"/>
              <a:t> om te </a:t>
            </a:r>
            <a:r>
              <a:rPr lang="en-GB" dirty="0" err="1" smtClean="0"/>
              <a:t>weten</a:t>
            </a:r>
            <a:r>
              <a:rPr lang="en-GB" dirty="0" smtClean="0"/>
              <a:t>…</a:t>
            </a:r>
            <a:endParaRPr lang="en-GB" dirty="0"/>
          </a:p>
        </p:txBody>
      </p:sp>
      <p:sp>
        <p:nvSpPr>
          <p:cNvPr id="5" name="Tijdelijke aanduiding voor dianummer 4">
            <a:extLst>
              <a:ext uri="{FF2B5EF4-FFF2-40B4-BE49-F238E27FC236}">
                <a16:creationId xmlns:a16="http://schemas.microsoft.com/office/drawing/2014/main" id="{CE241B06-9341-49A1-AB3C-8539217CAE2E}"/>
              </a:ext>
            </a:extLst>
          </p:cNvPr>
          <p:cNvSpPr>
            <a:spLocks noGrp="1"/>
          </p:cNvSpPr>
          <p:nvPr>
            <p:ph type="sldNum" sz="quarter" idx="16"/>
          </p:nvPr>
        </p:nvSpPr>
        <p:spPr/>
        <p:txBody>
          <a:bodyPr/>
          <a:lstStyle/>
          <a:p>
            <a:r>
              <a:rPr lang="nl-NL"/>
              <a:t>99</a:t>
            </a:r>
            <a:endParaRPr lang="nl-NL" dirty="0"/>
          </a:p>
        </p:txBody>
      </p:sp>
    </p:spTree>
    <p:extLst>
      <p:ext uri="{BB962C8B-B14F-4D97-AF65-F5344CB8AC3E}">
        <p14:creationId xmlns:p14="http://schemas.microsoft.com/office/powerpoint/2010/main" val="221818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jdelijke aanduiding voor tekst 28">
            <a:extLst>
              <a:ext uri="{FF2B5EF4-FFF2-40B4-BE49-F238E27FC236}">
                <a16:creationId xmlns:a16="http://schemas.microsoft.com/office/drawing/2014/main" id="{A4128561-7D0F-4E0F-B3F7-CD90EDD268B6}"/>
              </a:ext>
            </a:extLst>
          </p:cNvPr>
          <p:cNvSpPr>
            <a:spLocks noGrp="1"/>
          </p:cNvSpPr>
          <p:nvPr>
            <p:ph type="body" sz="quarter" idx="21"/>
          </p:nvPr>
        </p:nvSpPr>
        <p:spPr/>
        <p:txBody>
          <a:bodyPr/>
          <a:lstStyle/>
          <a:p>
            <a:r>
              <a:rPr lang="nl-NL" dirty="0"/>
              <a:t> </a:t>
            </a:r>
          </a:p>
        </p:txBody>
      </p:sp>
      <p:sp>
        <p:nvSpPr>
          <p:cNvPr id="2" name="Tijdelijke aanduiding voor tekst 1">
            <a:extLst>
              <a:ext uri="{FF2B5EF4-FFF2-40B4-BE49-F238E27FC236}">
                <a16:creationId xmlns:a16="http://schemas.microsoft.com/office/drawing/2014/main" id="{60C50E91-FBDD-438F-8C58-E89A64F49C04}"/>
              </a:ext>
            </a:extLst>
          </p:cNvPr>
          <p:cNvSpPr>
            <a:spLocks noGrp="1"/>
          </p:cNvSpPr>
          <p:nvPr>
            <p:ph type="body" sz="quarter" idx="1"/>
          </p:nvPr>
        </p:nvSpPr>
        <p:spPr/>
        <p:txBody>
          <a:bodyPr/>
          <a:lstStyle/>
          <a:p>
            <a:endParaRPr lang="nl-NL" dirty="0"/>
          </a:p>
          <a:p>
            <a:pPr marL="0" indent="0">
              <a:buNone/>
            </a:pPr>
            <a:r>
              <a:rPr lang="nl-NL" b="1" dirty="0"/>
              <a:t>Missende informatie</a:t>
            </a:r>
          </a:p>
          <a:p>
            <a:pPr marL="0" indent="0">
              <a:buNone/>
            </a:pPr>
            <a:r>
              <a:rPr lang="nl-NL" dirty="0"/>
              <a:t>Als jouw vragen niet worden beantwoord in deze helponderwerpen of de introductie, neem dan gerust contact met ons op. Als we soortgelijke vragen van verschillende leveranciers krijgen, zullen we deze op de Help pagina plaatsen.</a:t>
            </a:r>
          </a:p>
          <a:p>
            <a:endParaRPr lang="nl-NL" dirty="0"/>
          </a:p>
          <a:p>
            <a:pPr marL="0" indent="0">
              <a:buNone/>
            </a:pPr>
            <a:r>
              <a:rPr lang="nl-NL" dirty="0"/>
              <a:t>Meld je bij je productmanager van de </a:t>
            </a:r>
            <a:r>
              <a:rPr lang="nl-NL" dirty="0" smtClean="0"/>
              <a:t>ANWB of </a:t>
            </a:r>
            <a:r>
              <a:rPr lang="nl-NL" dirty="0"/>
              <a:t>meld </a:t>
            </a:r>
            <a:r>
              <a:rPr lang="nl-NL" dirty="0" smtClean="0"/>
              <a:t>je medewerker van de afdeling Operations.</a:t>
            </a:r>
          </a:p>
          <a:p>
            <a:pPr marL="0" indent="0">
              <a:buNone/>
            </a:pPr>
            <a:r>
              <a:rPr lang="nl-NL" dirty="0" smtClean="0"/>
              <a:t>Vragen over de werking van de </a:t>
            </a:r>
            <a:r>
              <a:rPr lang="nl-NL" dirty="0" err="1" smtClean="0"/>
              <a:t>Supplier</a:t>
            </a:r>
            <a:r>
              <a:rPr lang="nl-NL" dirty="0" smtClean="0"/>
              <a:t> Portal?       Stuur dan een mail naar: </a:t>
            </a:r>
          </a:p>
          <a:p>
            <a:pPr marL="0" indent="0">
              <a:buNone/>
            </a:pPr>
            <a:r>
              <a:rPr lang="nl-NL" b="1" dirty="0" smtClean="0"/>
              <a:t>supplierportal@anwbreizen.nl</a:t>
            </a:r>
            <a:endParaRPr lang="en-GB" b="1" dirty="0"/>
          </a:p>
          <a:p>
            <a:pPr marL="0" indent="0">
              <a:buNone/>
            </a:pPr>
            <a:endParaRPr lang="en-GB" dirty="0"/>
          </a:p>
          <a:p>
            <a:pPr lvl="3"/>
            <a:endParaRPr lang="en-GB" dirty="0"/>
          </a:p>
        </p:txBody>
      </p:sp>
      <p:sp>
        <p:nvSpPr>
          <p:cNvPr id="9" name="Titel 8">
            <a:extLst>
              <a:ext uri="{FF2B5EF4-FFF2-40B4-BE49-F238E27FC236}">
                <a16:creationId xmlns:a16="http://schemas.microsoft.com/office/drawing/2014/main" id="{0F8BFFED-4742-4EB6-9391-840FF7705093}"/>
              </a:ext>
            </a:extLst>
          </p:cNvPr>
          <p:cNvSpPr>
            <a:spLocks noGrp="1"/>
          </p:cNvSpPr>
          <p:nvPr>
            <p:ph type="title"/>
          </p:nvPr>
        </p:nvSpPr>
        <p:spPr/>
        <p:txBody>
          <a:bodyPr/>
          <a:lstStyle/>
          <a:p>
            <a:r>
              <a:rPr lang="en-GB" dirty="0" err="1"/>
              <a:t>Vragen</a:t>
            </a:r>
            <a:r>
              <a:rPr lang="en-GB" dirty="0"/>
              <a:t>?</a:t>
            </a:r>
          </a:p>
        </p:txBody>
      </p:sp>
      <p:pic>
        <p:nvPicPr>
          <p:cNvPr id="3" name="Afbeelding 2">
            <a:extLst>
              <a:ext uri="{FF2B5EF4-FFF2-40B4-BE49-F238E27FC236}">
                <a16:creationId xmlns:a16="http://schemas.microsoft.com/office/drawing/2014/main" id="{1CC20F27-4331-48B0-B144-A4144BCCCDA9}"/>
              </a:ext>
            </a:extLst>
          </p:cNvPr>
          <p:cNvPicPr>
            <a:picLocks noChangeAspect="1"/>
          </p:cNvPicPr>
          <p:nvPr/>
        </p:nvPicPr>
        <p:blipFill>
          <a:blip r:embed="rId3"/>
          <a:stretch>
            <a:fillRect/>
          </a:stretch>
        </p:blipFill>
        <p:spPr>
          <a:xfrm>
            <a:off x="6089329" y="1899979"/>
            <a:ext cx="4572396" cy="4566300"/>
          </a:xfrm>
          <a:prstGeom prst="rect">
            <a:avLst/>
          </a:prstGeom>
        </p:spPr>
      </p:pic>
      <p:sp>
        <p:nvSpPr>
          <p:cNvPr id="5" name="Tijdelijke aanduiding voor dianummer 4">
            <a:extLst>
              <a:ext uri="{FF2B5EF4-FFF2-40B4-BE49-F238E27FC236}">
                <a16:creationId xmlns:a16="http://schemas.microsoft.com/office/drawing/2014/main" id="{CE241B06-9341-49A1-AB3C-8539217CAE2E}"/>
              </a:ext>
            </a:extLst>
          </p:cNvPr>
          <p:cNvSpPr>
            <a:spLocks noGrp="1"/>
          </p:cNvSpPr>
          <p:nvPr>
            <p:ph type="sldNum" sz="quarter" idx="16"/>
          </p:nvPr>
        </p:nvSpPr>
        <p:spPr/>
        <p:txBody>
          <a:bodyPr/>
          <a:lstStyle/>
          <a:p>
            <a:r>
              <a:rPr lang="nl-NL"/>
              <a:t>99</a:t>
            </a:r>
            <a:endParaRPr lang="nl-NL" dirty="0"/>
          </a:p>
        </p:txBody>
      </p:sp>
    </p:spTree>
    <p:extLst>
      <p:ext uri="{BB962C8B-B14F-4D97-AF65-F5344CB8AC3E}">
        <p14:creationId xmlns:p14="http://schemas.microsoft.com/office/powerpoint/2010/main" val="3180499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a:latin typeface="+mj-lt"/>
              </a:rPr>
              <a:t>Login in portal</a:t>
            </a:r>
          </a:p>
        </p:txBody>
      </p:sp>
      <p:sp>
        <p:nvSpPr>
          <p:cNvPr id="5" name="Tekstvak 4">
            <a:extLst>
              <a:ext uri="{FF2B5EF4-FFF2-40B4-BE49-F238E27FC236}">
                <a16:creationId xmlns:a16="http://schemas.microsoft.com/office/drawing/2014/main" id="{22AD9D21-8212-44D9-942D-63245A5349FC}"/>
              </a:ext>
            </a:extLst>
          </p:cNvPr>
          <p:cNvSpPr txBox="1"/>
          <p:nvPr/>
        </p:nvSpPr>
        <p:spPr>
          <a:xfrm>
            <a:off x="276219" y="1279905"/>
            <a:ext cx="4052713" cy="5632311"/>
          </a:xfrm>
          <a:prstGeom prst="rect">
            <a:avLst/>
          </a:prstGeom>
          <a:noFill/>
        </p:spPr>
        <p:txBody>
          <a:bodyPr wrap="square">
            <a:spAutoFit/>
          </a:bodyPr>
          <a:lstStyle/>
          <a:p>
            <a:r>
              <a:rPr lang="nl-NL" dirty="0"/>
              <a:t>Per mail ontvangt elke gebruiker een mailtje om in te loggen op: </a:t>
            </a:r>
            <a:r>
              <a:rPr lang="nl-NL" b="1" dirty="0">
                <a:solidFill>
                  <a:srgbClr val="F6CB00"/>
                </a:solidFill>
                <a:hlinkClick r:id="rId3">
                  <a:extLst>
                    <a:ext uri="{A12FA001-AC4F-418D-AE19-62706E023703}">
                      <ahyp:hlinkClr xmlns:ahyp="http://schemas.microsoft.com/office/drawing/2018/hyperlinkcolor" xmlns="" val="tx"/>
                    </a:ext>
                  </a:extLst>
                </a:hlinkClick>
              </a:rPr>
              <a:t>https://supplier.anwbreizen.nl/</a:t>
            </a:r>
            <a:endParaRPr lang="nl-NL" b="1" dirty="0">
              <a:solidFill>
                <a:srgbClr val="F6CB00"/>
              </a:solidFill>
            </a:endParaRPr>
          </a:p>
          <a:p>
            <a:endParaRPr lang="nl-NL" b="1" dirty="0"/>
          </a:p>
          <a:p>
            <a:r>
              <a:rPr lang="nl-NL" dirty="0"/>
              <a:t>Per leverancier wordt in principe één account aangemaakt.</a:t>
            </a:r>
          </a:p>
          <a:p>
            <a:r>
              <a:rPr lang="nl-NL" dirty="0"/>
              <a:t>De informatie is vertrouwelijk, dus we gaan er vanuit dat hiermee zorgvuldig wordt omgegaan.</a:t>
            </a:r>
          </a:p>
          <a:p>
            <a:endParaRPr lang="nl-NL" dirty="0"/>
          </a:p>
          <a:p>
            <a:r>
              <a:rPr lang="nl-NL" b="1" dirty="0"/>
              <a:t>Inloggen e-mailaccount</a:t>
            </a:r>
          </a:p>
          <a:p>
            <a:r>
              <a:rPr lang="nl-NL" dirty="0"/>
              <a:t>U kunt alleen inloggen op het leveranciersportaal met 1 specifiek e-mailadres. Voor sommige leveranciers hebben we mogelijk meerdere accounts aangemaakt</a:t>
            </a:r>
            <a:r>
              <a:rPr lang="nl-NL" dirty="0" smtClean="0"/>
              <a:t>.</a:t>
            </a:r>
          </a:p>
          <a:p>
            <a:endParaRPr lang="nl-NL" dirty="0" smtClean="0"/>
          </a:p>
          <a:p>
            <a:r>
              <a:rPr lang="nl-NL" b="1" dirty="0" smtClean="0"/>
              <a:t>Vragen? Mail met: supplierportal@anwbreizen.nl</a:t>
            </a:r>
            <a:endParaRPr lang="nl-NL" b="1" dirty="0"/>
          </a:p>
          <a:p>
            <a:endParaRPr lang="nl-NL" b="1" dirty="0"/>
          </a:p>
        </p:txBody>
      </p:sp>
      <p:pic>
        <p:nvPicPr>
          <p:cNvPr id="9" name="Afbeelding 8">
            <a:extLst>
              <a:ext uri="{FF2B5EF4-FFF2-40B4-BE49-F238E27FC236}">
                <a16:creationId xmlns:a16="http://schemas.microsoft.com/office/drawing/2014/main" id="{9D345480-D4F1-4B8B-B3F1-C5DA3847C49D}"/>
              </a:ext>
            </a:extLst>
          </p:cNvPr>
          <p:cNvPicPr>
            <a:picLocks noChangeAspect="1"/>
          </p:cNvPicPr>
          <p:nvPr/>
        </p:nvPicPr>
        <p:blipFill>
          <a:blip r:embed="rId4"/>
          <a:stretch>
            <a:fillRect/>
          </a:stretch>
        </p:blipFill>
        <p:spPr>
          <a:xfrm>
            <a:off x="5137785" y="1179199"/>
            <a:ext cx="5667375" cy="449960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6635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a:latin typeface="+mj-lt"/>
              </a:rPr>
              <a:t>Wachtwoord vergeten of wijzigen</a:t>
            </a:r>
          </a:p>
        </p:txBody>
      </p:sp>
      <p:sp>
        <p:nvSpPr>
          <p:cNvPr id="5" name="Tekstvak 4">
            <a:extLst>
              <a:ext uri="{FF2B5EF4-FFF2-40B4-BE49-F238E27FC236}">
                <a16:creationId xmlns:a16="http://schemas.microsoft.com/office/drawing/2014/main" id="{22AD9D21-8212-44D9-942D-63245A5349FC}"/>
              </a:ext>
            </a:extLst>
          </p:cNvPr>
          <p:cNvSpPr txBox="1"/>
          <p:nvPr/>
        </p:nvSpPr>
        <p:spPr>
          <a:xfrm>
            <a:off x="276219" y="1279905"/>
            <a:ext cx="4052713" cy="4801314"/>
          </a:xfrm>
          <a:prstGeom prst="rect">
            <a:avLst/>
          </a:prstGeom>
          <a:noFill/>
        </p:spPr>
        <p:txBody>
          <a:bodyPr wrap="square">
            <a:spAutoFit/>
          </a:bodyPr>
          <a:lstStyle/>
          <a:p>
            <a:r>
              <a:rPr lang="nl-NL" dirty="0"/>
              <a:t>Als je jouw wachtwoord bent vergeten dan kun je via </a:t>
            </a:r>
            <a:r>
              <a:rPr lang="nl-NL" b="1" dirty="0" smtClean="0"/>
              <a:t>‘Wachtwoord </a:t>
            </a:r>
            <a:r>
              <a:rPr lang="nl-NL" b="1" dirty="0"/>
              <a:t>vergeten</a:t>
            </a:r>
            <a:r>
              <a:rPr lang="nl-NL" dirty="0"/>
              <a:t>’ een nieuw wachtwoord aanvragen </a:t>
            </a:r>
            <a:r>
              <a:rPr lang="nl-NL" dirty="0" smtClean="0"/>
              <a:t>op: </a:t>
            </a:r>
            <a:r>
              <a:rPr lang="nl-NL" b="1" dirty="0" smtClean="0">
                <a:hlinkClick r:id="rId3"/>
              </a:rPr>
              <a:t>https</a:t>
            </a:r>
            <a:r>
              <a:rPr lang="nl-NL" b="1" dirty="0">
                <a:hlinkClick r:id="rId3"/>
              </a:rPr>
              <a:t>://supplier.anwbreizen.nl/</a:t>
            </a:r>
            <a:endParaRPr lang="nl-NL" b="1" dirty="0"/>
          </a:p>
          <a:p>
            <a:endParaRPr lang="nl-NL" b="1" dirty="0"/>
          </a:p>
          <a:p>
            <a:r>
              <a:rPr lang="nl-NL" dirty="0"/>
              <a:t>Het is mogelijk om jouw wachtwoord te wijzigen. </a:t>
            </a:r>
            <a:r>
              <a:rPr lang="nl-NL" dirty="0" smtClean="0"/>
              <a:t>Klik dan </a:t>
            </a:r>
            <a:r>
              <a:rPr lang="nl-NL" dirty="0"/>
              <a:t>als je bent ingelogd, </a:t>
            </a:r>
            <a:r>
              <a:rPr lang="nl-NL" dirty="0" smtClean="0"/>
              <a:t>rechtsboven </a:t>
            </a:r>
            <a:r>
              <a:rPr lang="nl-NL" dirty="0"/>
              <a:t>op jouw e-mailadres. Je ziet dan de optie </a:t>
            </a:r>
            <a:r>
              <a:rPr lang="nl-NL" b="1" dirty="0"/>
              <a:t>'wachtwoord wijzigen</a:t>
            </a:r>
            <a:r>
              <a:rPr lang="nl-NL" dirty="0"/>
              <a:t>’. </a:t>
            </a:r>
          </a:p>
          <a:p>
            <a:endParaRPr lang="nl-NL" dirty="0"/>
          </a:p>
          <a:p>
            <a:r>
              <a:rPr lang="nl-NL" dirty="0"/>
              <a:t>Houd er rekening mee dat het wachtwoord om veiligheidsredenen minimaal 8 tekens lang moet zijn en minimaal één hoofdletter, één cijfer en één speciaal teken moet bevatten.</a:t>
            </a:r>
          </a:p>
          <a:p>
            <a:endParaRPr lang="nl-NL" b="1" dirty="0"/>
          </a:p>
          <a:p>
            <a:endParaRPr lang="nl-NL" b="1" dirty="0"/>
          </a:p>
        </p:txBody>
      </p:sp>
      <p:pic>
        <p:nvPicPr>
          <p:cNvPr id="9" name="Afbeelding 8">
            <a:extLst>
              <a:ext uri="{FF2B5EF4-FFF2-40B4-BE49-F238E27FC236}">
                <a16:creationId xmlns:a16="http://schemas.microsoft.com/office/drawing/2014/main" id="{58EC3DCA-4577-4ACA-960B-49FBA9E14C32}"/>
              </a:ext>
            </a:extLst>
          </p:cNvPr>
          <p:cNvPicPr>
            <a:picLocks noChangeAspect="1"/>
          </p:cNvPicPr>
          <p:nvPr/>
        </p:nvPicPr>
        <p:blipFill>
          <a:blip r:embed="rId4"/>
          <a:stretch>
            <a:fillRect/>
          </a:stretch>
        </p:blipFill>
        <p:spPr>
          <a:xfrm>
            <a:off x="5535160" y="1279905"/>
            <a:ext cx="5905500" cy="379095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903897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a:latin typeface="+mj-lt"/>
              </a:rPr>
              <a:t>Ingelogd - home</a:t>
            </a:r>
          </a:p>
        </p:txBody>
      </p:sp>
      <p:sp>
        <p:nvSpPr>
          <p:cNvPr id="5" name="Tekstvak 4">
            <a:extLst>
              <a:ext uri="{FF2B5EF4-FFF2-40B4-BE49-F238E27FC236}">
                <a16:creationId xmlns:a16="http://schemas.microsoft.com/office/drawing/2014/main" id="{22AD9D21-8212-44D9-942D-63245A5349FC}"/>
              </a:ext>
            </a:extLst>
          </p:cNvPr>
          <p:cNvSpPr txBox="1"/>
          <p:nvPr/>
        </p:nvSpPr>
        <p:spPr>
          <a:xfrm>
            <a:off x="366530" y="2449654"/>
            <a:ext cx="4052713" cy="5078313"/>
          </a:xfrm>
          <a:prstGeom prst="rect">
            <a:avLst/>
          </a:prstGeom>
          <a:noFill/>
        </p:spPr>
        <p:txBody>
          <a:bodyPr wrap="square">
            <a:spAutoFit/>
          </a:bodyPr>
          <a:lstStyle/>
          <a:p>
            <a:r>
              <a:rPr lang="nl-NL" dirty="0"/>
              <a:t>Nadat je bent ingelogd kom je op de eerste pagina, de homepage. De hele portal is in het Engels, maar de homepage en de helpteksten vind je wél in verschillende talen.</a:t>
            </a:r>
          </a:p>
          <a:p>
            <a:endParaRPr lang="nl-NL" dirty="0"/>
          </a:p>
          <a:p>
            <a:r>
              <a:rPr lang="nl-NL" dirty="0"/>
              <a:t>Hier vind je achtereenvolgens een korte uitleg van alle verschillende tabs die je in de portal vindt. De uitleg vind je door naar beneden te scrollen in verschillende talen:</a:t>
            </a:r>
          </a:p>
          <a:p>
            <a:pPr marL="285750" indent="-285750">
              <a:buFont typeface="Courier New" panose="02070309020205020404" pitchFamily="49" charset="0"/>
              <a:buChar char="o"/>
            </a:pPr>
            <a:r>
              <a:rPr lang="nl-NL" dirty="0"/>
              <a:t>Engels</a:t>
            </a:r>
          </a:p>
          <a:p>
            <a:pPr marL="285750" indent="-285750">
              <a:buFont typeface="Courier New" panose="02070309020205020404" pitchFamily="49" charset="0"/>
              <a:buChar char="o"/>
            </a:pPr>
            <a:r>
              <a:rPr lang="nl-NL" dirty="0"/>
              <a:t>Nederlands</a:t>
            </a:r>
          </a:p>
          <a:p>
            <a:pPr marL="285750" indent="-285750">
              <a:buFont typeface="Courier New" panose="02070309020205020404" pitchFamily="49" charset="0"/>
              <a:buChar char="o"/>
            </a:pPr>
            <a:r>
              <a:rPr lang="nl-NL" dirty="0"/>
              <a:t>Frans </a:t>
            </a:r>
          </a:p>
          <a:p>
            <a:pPr marL="285750" indent="-285750">
              <a:buFont typeface="Courier New" panose="02070309020205020404" pitchFamily="49" charset="0"/>
              <a:buChar char="o"/>
            </a:pPr>
            <a:r>
              <a:rPr lang="nl-NL" dirty="0"/>
              <a:t>Duits</a:t>
            </a:r>
          </a:p>
          <a:p>
            <a:endParaRPr lang="nl-NL" dirty="0"/>
          </a:p>
          <a:p>
            <a:endParaRPr lang="nl-NL" dirty="0"/>
          </a:p>
          <a:p>
            <a:endParaRPr lang="nl-NL" b="1" dirty="0"/>
          </a:p>
        </p:txBody>
      </p:sp>
      <p:pic>
        <p:nvPicPr>
          <p:cNvPr id="6" name="Afbeelding 5">
            <a:extLst>
              <a:ext uri="{FF2B5EF4-FFF2-40B4-BE49-F238E27FC236}">
                <a16:creationId xmlns:a16="http://schemas.microsoft.com/office/drawing/2014/main" id="{6F6E9CC6-7181-44F6-B890-66828192E29B}"/>
              </a:ext>
            </a:extLst>
          </p:cNvPr>
          <p:cNvPicPr>
            <a:picLocks noChangeAspect="1"/>
          </p:cNvPicPr>
          <p:nvPr/>
        </p:nvPicPr>
        <p:blipFill>
          <a:blip r:embed="rId3"/>
          <a:stretch>
            <a:fillRect/>
          </a:stretch>
        </p:blipFill>
        <p:spPr>
          <a:xfrm>
            <a:off x="4786659" y="2028677"/>
            <a:ext cx="6840868" cy="3580767"/>
          </a:xfrm>
          <a:prstGeom prst="rect">
            <a:avLst/>
          </a:prstGeom>
          <a:ln>
            <a:solidFill>
              <a:schemeClr val="tx1"/>
            </a:solidFill>
          </a:ln>
          <a:effectLst>
            <a:outerShdw blurRad="50800" dist="38100" dir="5400000" algn="t" rotWithShape="0">
              <a:prstClr val="black">
                <a:alpha val="40000"/>
              </a:prstClr>
            </a:outerShdw>
          </a:effectLst>
        </p:spPr>
      </p:pic>
      <p:pic>
        <p:nvPicPr>
          <p:cNvPr id="8" name="Afbeelding 7">
            <a:extLst>
              <a:ext uri="{FF2B5EF4-FFF2-40B4-BE49-F238E27FC236}">
                <a16:creationId xmlns:a16="http://schemas.microsoft.com/office/drawing/2014/main" id="{9D38B678-9D00-4FF7-B33C-F4355E8181D9}"/>
              </a:ext>
            </a:extLst>
          </p:cNvPr>
          <p:cNvPicPr>
            <a:picLocks noChangeAspect="1"/>
          </p:cNvPicPr>
          <p:nvPr/>
        </p:nvPicPr>
        <p:blipFill>
          <a:blip r:embed="rId4"/>
          <a:stretch>
            <a:fillRect/>
          </a:stretch>
        </p:blipFill>
        <p:spPr>
          <a:xfrm>
            <a:off x="276219" y="1014315"/>
            <a:ext cx="11351308" cy="1435339"/>
          </a:xfrm>
          <a:prstGeom prst="rect">
            <a:avLst/>
          </a:prstGeom>
          <a:effectLst/>
        </p:spPr>
      </p:pic>
      <p:sp>
        <p:nvSpPr>
          <p:cNvPr id="9" name="Rechthoek 8">
            <a:extLst>
              <a:ext uri="{FF2B5EF4-FFF2-40B4-BE49-F238E27FC236}">
                <a16:creationId xmlns:a16="http://schemas.microsoft.com/office/drawing/2014/main" id="{CEA9F8AA-E80B-4B3E-94AF-7877197E1B8B}"/>
              </a:ext>
            </a:extLst>
          </p:cNvPr>
          <p:cNvSpPr/>
          <p:nvPr/>
        </p:nvSpPr>
        <p:spPr>
          <a:xfrm>
            <a:off x="1758969" y="1341120"/>
            <a:ext cx="868680" cy="990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572588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a:latin typeface="+mj-lt"/>
              </a:rPr>
              <a:t>Ingelogd - home</a:t>
            </a:r>
          </a:p>
        </p:txBody>
      </p:sp>
      <p:sp>
        <p:nvSpPr>
          <p:cNvPr id="5" name="Tekstvak 4">
            <a:extLst>
              <a:ext uri="{FF2B5EF4-FFF2-40B4-BE49-F238E27FC236}">
                <a16:creationId xmlns:a16="http://schemas.microsoft.com/office/drawing/2014/main" id="{22AD9D21-8212-44D9-942D-63245A5349FC}"/>
              </a:ext>
            </a:extLst>
          </p:cNvPr>
          <p:cNvSpPr txBox="1"/>
          <p:nvPr/>
        </p:nvSpPr>
        <p:spPr>
          <a:xfrm>
            <a:off x="328626" y="2632064"/>
            <a:ext cx="4052713" cy="3970318"/>
          </a:xfrm>
          <a:prstGeom prst="rect">
            <a:avLst/>
          </a:prstGeom>
          <a:noFill/>
        </p:spPr>
        <p:txBody>
          <a:bodyPr wrap="square">
            <a:spAutoFit/>
          </a:bodyPr>
          <a:lstStyle/>
          <a:p>
            <a:r>
              <a:rPr lang="nl-NL" dirty="0"/>
              <a:t>Na de homepagina </a:t>
            </a:r>
            <a:r>
              <a:rPr lang="nl-NL" dirty="0" smtClean="0"/>
              <a:t>zie</a:t>
            </a:r>
            <a:r>
              <a:rPr lang="nl-NL" dirty="0" smtClean="0"/>
              <a:t> </a:t>
            </a:r>
            <a:r>
              <a:rPr lang="nl-NL" dirty="0"/>
              <a:t>je 5 verschillende tabs die je </a:t>
            </a:r>
            <a:r>
              <a:rPr lang="nl-NL" dirty="0" smtClean="0"/>
              <a:t>vervolgens in </a:t>
            </a:r>
            <a:r>
              <a:rPr lang="nl-NL" dirty="0"/>
              <a:t>de portal </a:t>
            </a:r>
            <a:r>
              <a:rPr lang="nl-NL" dirty="0" smtClean="0"/>
              <a:t>terugvindt</a:t>
            </a:r>
            <a:r>
              <a:rPr lang="nl-NL" dirty="0"/>
              <a:t>:</a:t>
            </a:r>
          </a:p>
          <a:p>
            <a:pPr marL="285750" indent="-285750">
              <a:buFont typeface="Arial" panose="020B0604020202020204" pitchFamily="34" charset="0"/>
              <a:buChar char="•"/>
            </a:pPr>
            <a:r>
              <a:rPr lang="nl-NL" dirty="0"/>
              <a:t>ANWB meldingen</a:t>
            </a:r>
          </a:p>
          <a:p>
            <a:pPr marL="285750" indent="-285750">
              <a:buFont typeface="Arial" panose="020B0604020202020204" pitchFamily="34" charset="0"/>
              <a:buChar char="•"/>
            </a:pPr>
            <a:r>
              <a:rPr lang="nl-NL" dirty="0"/>
              <a:t>Reserveringen</a:t>
            </a:r>
          </a:p>
          <a:p>
            <a:pPr marL="285750" indent="-285750">
              <a:buFont typeface="Arial" panose="020B0604020202020204" pitchFamily="34" charset="0"/>
              <a:buChar char="•"/>
            </a:pPr>
            <a:r>
              <a:rPr lang="nl-NL" dirty="0"/>
              <a:t>Rapporten</a:t>
            </a:r>
          </a:p>
          <a:p>
            <a:pPr marL="285750" indent="-285750">
              <a:buFont typeface="Arial" panose="020B0604020202020204" pitchFamily="34" charset="0"/>
              <a:buChar char="•"/>
            </a:pPr>
            <a:r>
              <a:rPr lang="nl-NL" dirty="0"/>
              <a:t>Kamerlijsten</a:t>
            </a:r>
          </a:p>
          <a:p>
            <a:pPr marL="285750" indent="-285750">
              <a:buFont typeface="Arial" panose="020B0604020202020204" pitchFamily="34" charset="0"/>
              <a:buChar char="•"/>
            </a:pPr>
            <a:r>
              <a:rPr lang="nl-NL" dirty="0"/>
              <a:t>Individuele boekingen</a:t>
            </a:r>
          </a:p>
          <a:p>
            <a:endParaRPr lang="nl-NL" dirty="0"/>
          </a:p>
          <a:p>
            <a:r>
              <a:rPr lang="nl-NL" dirty="0" smtClean="0"/>
              <a:t>Indien je nog vragen hebt, klik dan op het </a:t>
            </a:r>
            <a:r>
              <a:rPr lang="nl-NL" dirty="0"/>
              <a:t>laatste </a:t>
            </a:r>
            <a:r>
              <a:rPr lang="nl-NL" dirty="0" smtClean="0"/>
              <a:t>tabblad:</a:t>
            </a:r>
          </a:p>
          <a:p>
            <a:pPr marL="285750" indent="-285750">
              <a:buFont typeface="Arial" panose="020B0604020202020204" pitchFamily="34" charset="0"/>
              <a:buChar char="•"/>
            </a:pPr>
            <a:r>
              <a:rPr lang="nl-NL" dirty="0"/>
              <a:t>H</a:t>
            </a:r>
            <a:r>
              <a:rPr lang="nl-NL" dirty="0" smtClean="0"/>
              <a:t>elp</a:t>
            </a:r>
            <a:endParaRPr lang="nl-NL" dirty="0"/>
          </a:p>
          <a:p>
            <a:endParaRPr lang="nl-NL" dirty="0"/>
          </a:p>
          <a:p>
            <a:endParaRPr lang="nl-NL" b="1" dirty="0"/>
          </a:p>
        </p:txBody>
      </p:sp>
      <p:pic>
        <p:nvPicPr>
          <p:cNvPr id="6" name="Afbeelding 5">
            <a:extLst>
              <a:ext uri="{FF2B5EF4-FFF2-40B4-BE49-F238E27FC236}">
                <a16:creationId xmlns:a16="http://schemas.microsoft.com/office/drawing/2014/main" id="{6F6E9CC6-7181-44F6-B890-66828192E29B}"/>
              </a:ext>
            </a:extLst>
          </p:cNvPr>
          <p:cNvPicPr>
            <a:picLocks noChangeAspect="1"/>
          </p:cNvPicPr>
          <p:nvPr/>
        </p:nvPicPr>
        <p:blipFill>
          <a:blip r:embed="rId3"/>
          <a:stretch>
            <a:fillRect/>
          </a:stretch>
        </p:blipFill>
        <p:spPr>
          <a:xfrm>
            <a:off x="5494183" y="2491049"/>
            <a:ext cx="6102094" cy="3194065"/>
          </a:xfrm>
          <a:prstGeom prst="rect">
            <a:avLst/>
          </a:prstGeom>
          <a:ln>
            <a:solidFill>
              <a:schemeClr val="tx1"/>
            </a:solidFill>
          </a:ln>
          <a:effectLst>
            <a:outerShdw blurRad="50800" dist="38100" dir="5400000" algn="t" rotWithShape="0">
              <a:prstClr val="black">
                <a:alpha val="40000"/>
              </a:prstClr>
            </a:outerShdw>
          </a:effectLst>
        </p:spPr>
      </p:pic>
      <p:pic>
        <p:nvPicPr>
          <p:cNvPr id="8" name="Afbeelding 7">
            <a:extLst>
              <a:ext uri="{FF2B5EF4-FFF2-40B4-BE49-F238E27FC236}">
                <a16:creationId xmlns:a16="http://schemas.microsoft.com/office/drawing/2014/main" id="{B92C4656-7157-4FDD-BF09-527335FBEB32}"/>
              </a:ext>
            </a:extLst>
          </p:cNvPr>
          <p:cNvPicPr>
            <a:picLocks noChangeAspect="1"/>
          </p:cNvPicPr>
          <p:nvPr/>
        </p:nvPicPr>
        <p:blipFill>
          <a:blip r:embed="rId4"/>
          <a:stretch>
            <a:fillRect/>
          </a:stretch>
        </p:blipFill>
        <p:spPr>
          <a:xfrm>
            <a:off x="328626" y="1055710"/>
            <a:ext cx="11351308" cy="1435339"/>
          </a:xfrm>
          <a:prstGeom prst="rect">
            <a:avLst/>
          </a:prstGeom>
          <a:effectLst/>
        </p:spPr>
      </p:pic>
      <p:sp>
        <p:nvSpPr>
          <p:cNvPr id="2" name="Rechthoek 1">
            <a:extLst>
              <a:ext uri="{FF2B5EF4-FFF2-40B4-BE49-F238E27FC236}">
                <a16:creationId xmlns:a16="http://schemas.microsoft.com/office/drawing/2014/main" id="{CEA9F8AA-E80B-4B3E-94AF-7877197E1B8B}"/>
              </a:ext>
            </a:extLst>
          </p:cNvPr>
          <p:cNvSpPr/>
          <p:nvPr/>
        </p:nvSpPr>
        <p:spPr>
          <a:xfrm>
            <a:off x="1813560" y="1341120"/>
            <a:ext cx="868680" cy="990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959625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a:latin typeface="+mj-lt"/>
              </a:rPr>
              <a:t>ANWB </a:t>
            </a:r>
            <a:r>
              <a:rPr lang="nl-NL" dirty="0" err="1">
                <a:latin typeface="+mj-lt"/>
              </a:rPr>
              <a:t>Messages</a:t>
            </a:r>
            <a:r>
              <a:rPr lang="nl-NL" dirty="0">
                <a:latin typeface="+mj-lt"/>
              </a:rPr>
              <a:t> </a:t>
            </a:r>
            <a:r>
              <a:rPr lang="nl-NL" dirty="0" smtClean="0">
                <a:latin typeface="+mj-lt"/>
              </a:rPr>
              <a:t>(berichten </a:t>
            </a:r>
            <a:r>
              <a:rPr lang="nl-NL" dirty="0">
                <a:latin typeface="+mj-lt"/>
              </a:rPr>
              <a:t>vanuit ANWB)</a:t>
            </a:r>
          </a:p>
        </p:txBody>
      </p:sp>
      <p:sp>
        <p:nvSpPr>
          <p:cNvPr id="5" name="Tekstvak 4">
            <a:extLst>
              <a:ext uri="{FF2B5EF4-FFF2-40B4-BE49-F238E27FC236}">
                <a16:creationId xmlns:a16="http://schemas.microsoft.com/office/drawing/2014/main" id="{22AD9D21-8212-44D9-942D-63245A5349FC}"/>
              </a:ext>
            </a:extLst>
          </p:cNvPr>
          <p:cNvSpPr txBox="1"/>
          <p:nvPr/>
        </p:nvSpPr>
        <p:spPr>
          <a:xfrm>
            <a:off x="366530" y="2517234"/>
            <a:ext cx="6950239" cy="4247317"/>
          </a:xfrm>
          <a:prstGeom prst="rect">
            <a:avLst/>
          </a:prstGeom>
          <a:noFill/>
        </p:spPr>
        <p:txBody>
          <a:bodyPr wrap="square">
            <a:spAutoFit/>
          </a:bodyPr>
          <a:lstStyle/>
          <a:p>
            <a:r>
              <a:rPr lang="nl-NL" dirty="0"/>
              <a:t>Dit tabblad geeft een overzicht van alle  ANWB e-mailberichten die naar jou verzonden zijn. </a:t>
            </a:r>
          </a:p>
          <a:p>
            <a:r>
              <a:rPr lang="nl-NL" dirty="0"/>
              <a:t>Dit kunnen berichten zijn met betrekking tot specifieke reserveringsnummers of berichten met betrekking tot beschikbaar gestelde rapporten of </a:t>
            </a:r>
            <a:r>
              <a:rPr lang="nl-NL" dirty="0" err="1"/>
              <a:t>kamerlijsten</a:t>
            </a:r>
            <a:r>
              <a:rPr lang="nl-NL" dirty="0"/>
              <a:t>.</a:t>
            </a:r>
          </a:p>
          <a:p>
            <a:endParaRPr lang="nl-NL" dirty="0"/>
          </a:p>
          <a:p>
            <a:r>
              <a:rPr lang="nl-NL" dirty="0"/>
              <a:t>Van elk nieuw bericht binnen de portal krijg je per e-mail een bericht in de bij ons bekende  e-mailbox.</a:t>
            </a:r>
          </a:p>
          <a:p>
            <a:r>
              <a:rPr lang="nl-NL" dirty="0"/>
              <a:t>In het e-mailbericht zelf staat geen verdere inhoud, daarvoor moet je deze pagina ‘ANWB </a:t>
            </a:r>
            <a:r>
              <a:rPr lang="nl-NL" dirty="0" err="1"/>
              <a:t>Messages</a:t>
            </a:r>
            <a:r>
              <a:rPr lang="nl-NL" dirty="0"/>
              <a:t>’ raadplegen</a:t>
            </a:r>
            <a:r>
              <a:rPr lang="nl-NL" dirty="0" smtClean="0"/>
              <a:t>.</a:t>
            </a:r>
          </a:p>
          <a:p>
            <a:r>
              <a:rPr lang="nl-NL" dirty="0" smtClean="0"/>
              <a:t>Door op ‘Go </a:t>
            </a:r>
            <a:r>
              <a:rPr lang="nl-NL" dirty="0" err="1" smtClean="0"/>
              <a:t>to</a:t>
            </a:r>
            <a:r>
              <a:rPr lang="nl-NL" dirty="0" smtClean="0"/>
              <a:t>’ te klikken, kan je het bericht bekijken.</a:t>
            </a:r>
            <a:endParaRPr lang="nl-NL" dirty="0"/>
          </a:p>
          <a:p>
            <a:r>
              <a:rPr lang="nl-NL" dirty="0"/>
              <a:t>Door op 3-hoek of pijltje te klikken, kun je het bericht </a:t>
            </a:r>
            <a:r>
              <a:rPr lang="nl-NL" dirty="0" smtClean="0"/>
              <a:t>sorteren, indien gewenst.</a:t>
            </a:r>
            <a:endParaRPr lang="nl-NL" dirty="0"/>
          </a:p>
          <a:p>
            <a:endParaRPr lang="nl-NL" dirty="0"/>
          </a:p>
          <a:p>
            <a:endParaRPr lang="nl-NL" dirty="0"/>
          </a:p>
        </p:txBody>
      </p:sp>
      <p:pic>
        <p:nvPicPr>
          <p:cNvPr id="3" name="Afbeelding 2">
            <a:extLst>
              <a:ext uri="{FF2B5EF4-FFF2-40B4-BE49-F238E27FC236}">
                <a16:creationId xmlns:a16="http://schemas.microsoft.com/office/drawing/2014/main" id="{4E90140D-49C5-43B4-9079-F778BBDBC646}"/>
              </a:ext>
            </a:extLst>
          </p:cNvPr>
          <p:cNvPicPr>
            <a:picLocks noChangeAspect="1"/>
          </p:cNvPicPr>
          <p:nvPr/>
        </p:nvPicPr>
        <p:blipFill>
          <a:blip r:embed="rId3"/>
          <a:stretch>
            <a:fillRect/>
          </a:stretch>
        </p:blipFill>
        <p:spPr>
          <a:xfrm>
            <a:off x="7316769" y="5648453"/>
            <a:ext cx="2667000" cy="590550"/>
          </a:xfrm>
          <a:prstGeom prst="rect">
            <a:avLst/>
          </a:prstGeom>
        </p:spPr>
      </p:pic>
      <p:pic>
        <p:nvPicPr>
          <p:cNvPr id="9" name="Afbeelding 8">
            <a:extLst>
              <a:ext uri="{FF2B5EF4-FFF2-40B4-BE49-F238E27FC236}">
                <a16:creationId xmlns:a16="http://schemas.microsoft.com/office/drawing/2014/main" id="{66DE58BC-E579-454F-9FCE-B6FFE4B9C0B0}"/>
              </a:ext>
            </a:extLst>
          </p:cNvPr>
          <p:cNvPicPr>
            <a:picLocks noChangeAspect="1"/>
          </p:cNvPicPr>
          <p:nvPr/>
        </p:nvPicPr>
        <p:blipFill>
          <a:blip r:embed="rId4"/>
          <a:stretch>
            <a:fillRect/>
          </a:stretch>
        </p:blipFill>
        <p:spPr>
          <a:xfrm>
            <a:off x="276219" y="1014315"/>
            <a:ext cx="11351308" cy="1435339"/>
          </a:xfrm>
          <a:prstGeom prst="rect">
            <a:avLst/>
          </a:prstGeom>
          <a:effectLst/>
        </p:spPr>
      </p:pic>
      <p:sp>
        <p:nvSpPr>
          <p:cNvPr id="10" name="Rechthoek 9">
            <a:extLst>
              <a:ext uri="{FF2B5EF4-FFF2-40B4-BE49-F238E27FC236}">
                <a16:creationId xmlns:a16="http://schemas.microsoft.com/office/drawing/2014/main" id="{A99FE1BB-72C6-4486-AA88-26E00C9D2B0C}"/>
              </a:ext>
            </a:extLst>
          </p:cNvPr>
          <p:cNvSpPr/>
          <p:nvPr/>
        </p:nvSpPr>
        <p:spPr>
          <a:xfrm>
            <a:off x="2577623" y="1296202"/>
            <a:ext cx="1878589" cy="990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3735505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a:latin typeface="+mj-lt"/>
              </a:rPr>
              <a:t>Vervolg </a:t>
            </a:r>
            <a:r>
              <a:rPr lang="nl-NL" dirty="0" err="1">
                <a:latin typeface="+mj-lt"/>
              </a:rPr>
              <a:t>Messages</a:t>
            </a:r>
            <a:r>
              <a:rPr lang="nl-NL" dirty="0">
                <a:latin typeface="+mj-lt"/>
              </a:rPr>
              <a:t>: uitleg van de tabel</a:t>
            </a:r>
          </a:p>
        </p:txBody>
      </p:sp>
      <p:sp>
        <p:nvSpPr>
          <p:cNvPr id="5" name="Tekstvak 4">
            <a:extLst>
              <a:ext uri="{FF2B5EF4-FFF2-40B4-BE49-F238E27FC236}">
                <a16:creationId xmlns:a16="http://schemas.microsoft.com/office/drawing/2014/main" id="{22AD9D21-8212-44D9-942D-63245A5349FC}"/>
              </a:ext>
            </a:extLst>
          </p:cNvPr>
          <p:cNvSpPr txBox="1"/>
          <p:nvPr/>
        </p:nvSpPr>
        <p:spPr>
          <a:xfrm>
            <a:off x="276219" y="1254505"/>
            <a:ext cx="4128141" cy="5355312"/>
          </a:xfrm>
          <a:prstGeom prst="rect">
            <a:avLst/>
          </a:prstGeom>
          <a:noFill/>
        </p:spPr>
        <p:txBody>
          <a:bodyPr wrap="square">
            <a:spAutoFit/>
          </a:bodyPr>
          <a:lstStyle/>
          <a:p>
            <a:r>
              <a:rPr lang="nl-NL" b="1" dirty="0"/>
              <a:t>Type:</a:t>
            </a:r>
            <a:r>
              <a:rPr lang="nl-NL" dirty="0"/>
              <a:t> Type reis: </a:t>
            </a:r>
            <a:r>
              <a:rPr lang="nl-NL" dirty="0" smtClean="0"/>
              <a:t>opties </a:t>
            </a:r>
            <a:r>
              <a:rPr lang="nl-NL" dirty="0"/>
              <a:t>zijn FIT en GROUP</a:t>
            </a:r>
          </a:p>
          <a:p>
            <a:r>
              <a:rPr lang="nl-NL" b="1" dirty="0" err="1"/>
              <a:t>Res</a:t>
            </a:r>
            <a:r>
              <a:rPr lang="nl-NL" b="1" dirty="0"/>
              <a:t>. #: </a:t>
            </a:r>
            <a:r>
              <a:rPr lang="nl-NL" dirty="0"/>
              <a:t>r</a:t>
            </a:r>
            <a:r>
              <a:rPr lang="nl-NL" dirty="0" smtClean="0"/>
              <a:t>eserveringsnummer</a:t>
            </a:r>
            <a:r>
              <a:rPr lang="nl-NL" dirty="0"/>
              <a:t>, als het bericht betrekking heeft op één reservering</a:t>
            </a:r>
          </a:p>
          <a:p>
            <a:r>
              <a:rPr lang="nl-NL" b="1" dirty="0"/>
              <a:t>Beschrijving: </a:t>
            </a:r>
            <a:r>
              <a:rPr lang="nl-NL" dirty="0"/>
              <a:t>de naam van de </a:t>
            </a:r>
            <a:r>
              <a:rPr lang="nl-NL" dirty="0" smtClean="0"/>
              <a:t>reis, </a:t>
            </a:r>
            <a:r>
              <a:rPr lang="nl-NL" dirty="0" err="1" smtClean="0"/>
              <a:t>kamerlijst</a:t>
            </a:r>
            <a:r>
              <a:rPr lang="nl-NL" dirty="0" smtClean="0"/>
              <a:t> of rapport.</a:t>
            </a:r>
            <a:endParaRPr lang="nl-NL" dirty="0"/>
          </a:p>
          <a:p>
            <a:r>
              <a:rPr lang="nl-NL" b="1" dirty="0"/>
              <a:t>Datum: </a:t>
            </a:r>
            <a:r>
              <a:rPr lang="nl-NL" dirty="0"/>
              <a:t>d</a:t>
            </a:r>
            <a:r>
              <a:rPr lang="nl-NL" dirty="0" smtClean="0"/>
              <a:t>atum </a:t>
            </a:r>
            <a:r>
              <a:rPr lang="nl-NL" dirty="0"/>
              <a:t>van aankomst van het bericht.</a:t>
            </a:r>
          </a:p>
          <a:p>
            <a:r>
              <a:rPr lang="nl-NL" b="1" dirty="0"/>
              <a:t>Tijd: </a:t>
            </a:r>
            <a:r>
              <a:rPr lang="nl-NL" dirty="0"/>
              <a:t>tijd van aankomst van het bericht.</a:t>
            </a:r>
          </a:p>
          <a:p>
            <a:r>
              <a:rPr lang="nl-NL" b="1" dirty="0"/>
              <a:t>Status: </a:t>
            </a:r>
            <a:r>
              <a:rPr lang="nl-NL" dirty="0"/>
              <a:t>de status van het bericht.</a:t>
            </a:r>
          </a:p>
          <a:p>
            <a:r>
              <a:rPr lang="nl-NL" b="1" dirty="0"/>
              <a:t>Medewerker: </a:t>
            </a:r>
            <a:r>
              <a:rPr lang="nl-NL" dirty="0"/>
              <a:t>naam van de medewerker die het bericht heeft verzonden.</a:t>
            </a:r>
            <a:r>
              <a:rPr lang="nl-NL" dirty="0">
                <a:solidFill>
                  <a:srgbClr val="F22B00"/>
                </a:solidFill>
              </a:rPr>
              <a:t> </a:t>
            </a:r>
            <a:endParaRPr lang="nl-NL" b="1" dirty="0">
              <a:solidFill>
                <a:srgbClr val="F22B00"/>
              </a:solidFill>
            </a:endParaRPr>
          </a:p>
          <a:p>
            <a:r>
              <a:rPr lang="nl-NL" b="1" dirty="0"/>
              <a:t>Bericht: </a:t>
            </a:r>
            <a:r>
              <a:rPr lang="nl-NL" dirty="0"/>
              <a:t>de eerste woorden van het bericht.</a:t>
            </a:r>
          </a:p>
          <a:p>
            <a:r>
              <a:rPr lang="nl-NL" b="1" dirty="0"/>
              <a:t>Memo: </a:t>
            </a:r>
            <a:r>
              <a:rPr lang="nl-NL" dirty="0"/>
              <a:t>i</a:t>
            </a:r>
            <a:r>
              <a:rPr lang="nl-NL" dirty="0" smtClean="0"/>
              <a:t>nterne </a:t>
            </a:r>
            <a:r>
              <a:rPr lang="nl-NL" dirty="0"/>
              <a:t>memo, </a:t>
            </a:r>
            <a:r>
              <a:rPr lang="nl-NL" dirty="0" smtClean="0"/>
              <a:t>als je </a:t>
            </a:r>
            <a:r>
              <a:rPr lang="nl-NL" dirty="0"/>
              <a:t>er een hebt toegevoegd. </a:t>
            </a:r>
            <a:endParaRPr lang="nl-NL" dirty="0">
              <a:solidFill>
                <a:srgbClr val="F22B00"/>
              </a:solidFill>
            </a:endParaRPr>
          </a:p>
          <a:p>
            <a:r>
              <a:rPr lang="nl-NL" b="1" dirty="0"/>
              <a:t>Navigeren: </a:t>
            </a:r>
            <a:r>
              <a:rPr lang="nl-NL" b="1" dirty="0" smtClean="0"/>
              <a:t>klik op </a:t>
            </a:r>
            <a:r>
              <a:rPr lang="nl-NL" b="1" dirty="0" smtClean="0"/>
              <a:t>‘Go </a:t>
            </a:r>
            <a:r>
              <a:rPr lang="nl-NL" b="1" dirty="0" err="1" smtClean="0"/>
              <a:t>to</a:t>
            </a:r>
            <a:r>
              <a:rPr lang="nl-NL" b="1" dirty="0" smtClean="0"/>
              <a:t>’ om </a:t>
            </a:r>
            <a:r>
              <a:rPr lang="nl-NL" dirty="0" smtClean="0"/>
              <a:t>naar </a:t>
            </a:r>
            <a:r>
              <a:rPr lang="nl-NL" dirty="0"/>
              <a:t>het relevante item of de pagina waar het bericht over </a:t>
            </a:r>
            <a:r>
              <a:rPr lang="nl-NL" dirty="0" smtClean="0"/>
              <a:t>gaat.</a:t>
            </a:r>
            <a:endParaRPr lang="nl-NL" dirty="0"/>
          </a:p>
        </p:txBody>
      </p:sp>
      <p:pic>
        <p:nvPicPr>
          <p:cNvPr id="6" name="Afbeelding 5">
            <a:extLst>
              <a:ext uri="{FF2B5EF4-FFF2-40B4-BE49-F238E27FC236}">
                <a16:creationId xmlns:a16="http://schemas.microsoft.com/office/drawing/2014/main" id="{E9D3E736-BAA8-49BD-8459-CC3E1C49F0B8}"/>
              </a:ext>
            </a:extLst>
          </p:cNvPr>
          <p:cNvPicPr>
            <a:picLocks noChangeAspect="1"/>
          </p:cNvPicPr>
          <p:nvPr/>
        </p:nvPicPr>
        <p:blipFill>
          <a:blip r:embed="rId3"/>
          <a:stretch>
            <a:fillRect/>
          </a:stretch>
        </p:blipFill>
        <p:spPr>
          <a:xfrm>
            <a:off x="4779436" y="1254505"/>
            <a:ext cx="6950239" cy="3638450"/>
          </a:xfrm>
          <a:prstGeom prst="rect">
            <a:avLst/>
          </a:prstGeo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322937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err="1">
                <a:latin typeface="+mj-lt"/>
              </a:rPr>
              <a:t>Reservations</a:t>
            </a:r>
            <a:r>
              <a:rPr lang="nl-NL" dirty="0">
                <a:latin typeface="+mj-lt"/>
              </a:rPr>
              <a:t> (overzicht van reserveringen)</a:t>
            </a:r>
          </a:p>
        </p:txBody>
      </p:sp>
      <p:sp>
        <p:nvSpPr>
          <p:cNvPr id="5" name="Tekstvak 4">
            <a:extLst>
              <a:ext uri="{FF2B5EF4-FFF2-40B4-BE49-F238E27FC236}">
                <a16:creationId xmlns:a16="http://schemas.microsoft.com/office/drawing/2014/main" id="{22AD9D21-8212-44D9-942D-63245A5349FC}"/>
              </a:ext>
            </a:extLst>
          </p:cNvPr>
          <p:cNvSpPr txBox="1"/>
          <p:nvPr/>
        </p:nvSpPr>
        <p:spPr>
          <a:xfrm>
            <a:off x="366530" y="2901600"/>
            <a:ext cx="4052713" cy="2862322"/>
          </a:xfrm>
          <a:prstGeom prst="rect">
            <a:avLst/>
          </a:prstGeom>
          <a:noFill/>
        </p:spPr>
        <p:txBody>
          <a:bodyPr wrap="square">
            <a:spAutoFit/>
          </a:bodyPr>
          <a:lstStyle/>
          <a:p>
            <a:r>
              <a:rPr lang="nl-NL" dirty="0"/>
              <a:t>Op dit tabblad vind je een handige manier om reserveringsnummers van boekingen op te zoeken.</a:t>
            </a:r>
          </a:p>
          <a:p>
            <a:r>
              <a:rPr lang="nl-NL" dirty="0"/>
              <a:t>Je toetst hier het nummer in en klikt op ‘Search’-button.</a:t>
            </a:r>
          </a:p>
          <a:p>
            <a:r>
              <a:rPr lang="nl-NL" dirty="0"/>
              <a:t>Iedere leverancier heeft toegang tot zijn eigen reserveringen, dus niet die van andere leveranciers.</a:t>
            </a:r>
          </a:p>
          <a:p>
            <a:endParaRPr lang="nl-NL" dirty="0"/>
          </a:p>
          <a:p>
            <a:endParaRPr lang="nl-NL" b="1" dirty="0"/>
          </a:p>
        </p:txBody>
      </p:sp>
      <p:pic>
        <p:nvPicPr>
          <p:cNvPr id="8" name="Afbeelding 7">
            <a:extLst>
              <a:ext uri="{FF2B5EF4-FFF2-40B4-BE49-F238E27FC236}">
                <a16:creationId xmlns:a16="http://schemas.microsoft.com/office/drawing/2014/main" id="{4E9D89A3-A44B-43F0-85B9-4D31FA28A6EB}"/>
              </a:ext>
            </a:extLst>
          </p:cNvPr>
          <p:cNvPicPr>
            <a:picLocks noChangeAspect="1"/>
          </p:cNvPicPr>
          <p:nvPr/>
        </p:nvPicPr>
        <p:blipFill>
          <a:blip r:embed="rId3"/>
          <a:stretch>
            <a:fillRect/>
          </a:stretch>
        </p:blipFill>
        <p:spPr>
          <a:xfrm>
            <a:off x="4576347" y="2752961"/>
            <a:ext cx="7315485" cy="3822341"/>
          </a:xfrm>
          <a:prstGeom prst="rect">
            <a:avLst/>
          </a:prstGeom>
          <a:ln>
            <a:solidFill>
              <a:schemeClr val="tx1"/>
            </a:solidFill>
          </a:ln>
          <a:effectLst>
            <a:outerShdw blurRad="50800" dist="38100" dir="5400000" algn="t" rotWithShape="0">
              <a:prstClr val="black">
                <a:alpha val="40000"/>
              </a:prstClr>
            </a:outerShdw>
          </a:effectLst>
        </p:spPr>
      </p:pic>
      <p:pic>
        <p:nvPicPr>
          <p:cNvPr id="9" name="Afbeelding 8">
            <a:extLst>
              <a:ext uri="{FF2B5EF4-FFF2-40B4-BE49-F238E27FC236}">
                <a16:creationId xmlns:a16="http://schemas.microsoft.com/office/drawing/2014/main" id="{2B672C80-7814-4B22-9C7D-F7A439BD88A5}"/>
              </a:ext>
            </a:extLst>
          </p:cNvPr>
          <p:cNvPicPr>
            <a:picLocks noChangeAspect="1"/>
          </p:cNvPicPr>
          <p:nvPr/>
        </p:nvPicPr>
        <p:blipFill>
          <a:blip r:embed="rId4"/>
          <a:stretch>
            <a:fillRect/>
          </a:stretch>
        </p:blipFill>
        <p:spPr>
          <a:xfrm>
            <a:off x="540524" y="1047848"/>
            <a:ext cx="11351308" cy="1435339"/>
          </a:xfrm>
          <a:prstGeom prst="rect">
            <a:avLst/>
          </a:prstGeom>
          <a:effectLst/>
        </p:spPr>
      </p:pic>
      <p:sp>
        <p:nvSpPr>
          <p:cNvPr id="10" name="Rechthoek 9">
            <a:extLst>
              <a:ext uri="{FF2B5EF4-FFF2-40B4-BE49-F238E27FC236}">
                <a16:creationId xmlns:a16="http://schemas.microsoft.com/office/drawing/2014/main" id="{A2B48E12-A460-4742-AFF1-60758553B238}"/>
              </a:ext>
            </a:extLst>
          </p:cNvPr>
          <p:cNvSpPr/>
          <p:nvPr/>
        </p:nvSpPr>
        <p:spPr>
          <a:xfrm>
            <a:off x="4779437" y="1317622"/>
            <a:ext cx="1423244" cy="990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418651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B0C102F-3ADE-0548-9893-3D7598BE5721}"/>
              </a:ext>
            </a:extLst>
          </p:cNvPr>
          <p:cNvSpPr>
            <a:spLocks noGrp="1"/>
          </p:cNvSpPr>
          <p:nvPr>
            <p:ph type="title"/>
          </p:nvPr>
        </p:nvSpPr>
        <p:spPr/>
        <p:txBody>
          <a:bodyPr/>
          <a:lstStyle/>
          <a:p>
            <a:r>
              <a:rPr lang="nl-NL" dirty="0" err="1">
                <a:latin typeface="+mj-lt"/>
              </a:rPr>
              <a:t>Mutationlists</a:t>
            </a:r>
            <a:r>
              <a:rPr lang="nl-NL" dirty="0">
                <a:latin typeface="+mj-lt"/>
              </a:rPr>
              <a:t> (overzicht van mutaties)</a:t>
            </a:r>
          </a:p>
        </p:txBody>
      </p:sp>
      <p:sp>
        <p:nvSpPr>
          <p:cNvPr id="5" name="Tekstvak 4">
            <a:extLst>
              <a:ext uri="{FF2B5EF4-FFF2-40B4-BE49-F238E27FC236}">
                <a16:creationId xmlns:a16="http://schemas.microsoft.com/office/drawing/2014/main" id="{22AD9D21-8212-44D9-942D-63245A5349FC}"/>
              </a:ext>
            </a:extLst>
          </p:cNvPr>
          <p:cNvSpPr txBox="1"/>
          <p:nvPr/>
        </p:nvSpPr>
        <p:spPr>
          <a:xfrm>
            <a:off x="366530" y="2449654"/>
            <a:ext cx="4052713" cy="4247317"/>
          </a:xfrm>
          <a:prstGeom prst="rect">
            <a:avLst/>
          </a:prstGeom>
          <a:noFill/>
        </p:spPr>
        <p:txBody>
          <a:bodyPr wrap="square">
            <a:spAutoFit/>
          </a:bodyPr>
          <a:lstStyle/>
          <a:p>
            <a:r>
              <a:rPr lang="nl-NL" dirty="0"/>
              <a:t>Dit tabblad geeft een overzicht </a:t>
            </a:r>
            <a:r>
              <a:rPr lang="nl-NL" dirty="0" smtClean="0"/>
              <a:t>van diverse </a:t>
            </a:r>
            <a:r>
              <a:rPr lang="nl-NL" dirty="0"/>
              <a:t>rapportages. Voor wie dat betreft staan er  mutatielijsten. Wil je hier meer over weten? Neem dan contact op </a:t>
            </a:r>
            <a:r>
              <a:rPr lang="nl-NL" dirty="0" smtClean="0"/>
              <a:t>met afdeling Operations van de ANWB.</a:t>
            </a:r>
            <a:endParaRPr lang="nl-NL" dirty="0"/>
          </a:p>
          <a:p>
            <a:endParaRPr lang="nl-NL" dirty="0"/>
          </a:p>
          <a:p>
            <a:r>
              <a:rPr lang="nl-NL" dirty="0"/>
              <a:t>Er zijn 2 verschillende soorten bestanden:</a:t>
            </a:r>
          </a:p>
          <a:p>
            <a:r>
              <a:rPr lang="nl-NL" b="1" dirty="0" err="1"/>
              <a:t>Request</a:t>
            </a:r>
            <a:r>
              <a:rPr lang="nl-NL" b="1" dirty="0"/>
              <a:t>: </a:t>
            </a:r>
            <a:r>
              <a:rPr lang="nl-NL" dirty="0"/>
              <a:t>wordt direct verstuurd na boeking op de website anwb.nl/vakantie/, element op aanvraag via leverancier</a:t>
            </a:r>
          </a:p>
          <a:p>
            <a:r>
              <a:rPr lang="nl-NL" b="1" dirty="0" err="1"/>
              <a:t>Reservationlist</a:t>
            </a:r>
            <a:r>
              <a:rPr lang="nl-NL" b="1" dirty="0"/>
              <a:t>: </a:t>
            </a:r>
            <a:r>
              <a:rPr lang="nl-NL" dirty="0"/>
              <a:t>wordt 2x per dag verstuurd (6AM en 3PM), overzicht van nieuwe boekingen die akkoord zijn vanuit </a:t>
            </a:r>
            <a:r>
              <a:rPr lang="nl-NL" dirty="0" err="1"/>
              <a:t>allotment</a:t>
            </a:r>
            <a:r>
              <a:rPr lang="nl-NL" dirty="0"/>
              <a:t>, gewijzigde en geannuleerde boekingen.</a:t>
            </a:r>
          </a:p>
        </p:txBody>
      </p:sp>
      <p:pic>
        <p:nvPicPr>
          <p:cNvPr id="2" name="Afbeelding 1">
            <a:extLst>
              <a:ext uri="{FF2B5EF4-FFF2-40B4-BE49-F238E27FC236}">
                <a16:creationId xmlns:a16="http://schemas.microsoft.com/office/drawing/2014/main" id="{6C35EB92-93DF-485C-B771-142699699098}"/>
              </a:ext>
            </a:extLst>
          </p:cNvPr>
          <p:cNvPicPr>
            <a:picLocks noChangeAspect="1"/>
          </p:cNvPicPr>
          <p:nvPr/>
        </p:nvPicPr>
        <p:blipFill>
          <a:blip r:embed="rId3"/>
          <a:stretch>
            <a:fillRect/>
          </a:stretch>
        </p:blipFill>
        <p:spPr>
          <a:xfrm>
            <a:off x="4419243" y="2706432"/>
            <a:ext cx="7490914" cy="3932730"/>
          </a:xfrm>
          <a:prstGeom prst="rect">
            <a:avLst/>
          </a:prstGeom>
          <a:effectLst>
            <a:outerShdw blurRad="50800" dist="38100" dir="5400000" algn="t" rotWithShape="0">
              <a:prstClr val="black">
                <a:alpha val="40000"/>
              </a:prstClr>
            </a:outerShdw>
          </a:effectLst>
        </p:spPr>
      </p:pic>
      <p:pic>
        <p:nvPicPr>
          <p:cNvPr id="6" name="Afbeelding 5">
            <a:extLst>
              <a:ext uri="{FF2B5EF4-FFF2-40B4-BE49-F238E27FC236}">
                <a16:creationId xmlns:a16="http://schemas.microsoft.com/office/drawing/2014/main" id="{3D15285D-C8F4-4563-B5D4-59B66405D4AC}"/>
              </a:ext>
            </a:extLst>
          </p:cNvPr>
          <p:cNvPicPr>
            <a:picLocks noChangeAspect="1"/>
          </p:cNvPicPr>
          <p:nvPr/>
        </p:nvPicPr>
        <p:blipFill>
          <a:blip r:embed="rId4"/>
          <a:stretch>
            <a:fillRect/>
          </a:stretch>
        </p:blipFill>
        <p:spPr>
          <a:xfrm>
            <a:off x="366530" y="1014315"/>
            <a:ext cx="11351308" cy="1435339"/>
          </a:xfrm>
          <a:prstGeom prst="rect">
            <a:avLst/>
          </a:prstGeom>
          <a:effectLst/>
        </p:spPr>
      </p:pic>
      <p:sp>
        <p:nvSpPr>
          <p:cNvPr id="9" name="Rechthoek 8">
            <a:extLst>
              <a:ext uri="{FF2B5EF4-FFF2-40B4-BE49-F238E27FC236}">
                <a16:creationId xmlns:a16="http://schemas.microsoft.com/office/drawing/2014/main" id="{8F3A0ED8-4E76-467C-904C-C32236CC4213}"/>
              </a:ext>
            </a:extLst>
          </p:cNvPr>
          <p:cNvSpPr/>
          <p:nvPr/>
        </p:nvSpPr>
        <p:spPr>
          <a:xfrm>
            <a:off x="6042184" y="1271093"/>
            <a:ext cx="952976" cy="990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3661134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BLANGUAGEID" val="nl-NL"/>
</p:tagLst>
</file>

<file path=ppt/theme/theme1.xml><?xml version="1.0" encoding="utf-8"?>
<a:theme xmlns:a="http://schemas.openxmlformats.org/drawingml/2006/main" name="ANWB">
  <a:themeElements>
    <a:clrScheme name="Aangepast 55">
      <a:dk1>
        <a:srgbClr val="003D80"/>
      </a:dk1>
      <a:lt1>
        <a:srgbClr val="FFFFFF"/>
      </a:lt1>
      <a:dk2>
        <a:srgbClr val="FFCD00"/>
      </a:dk2>
      <a:lt2>
        <a:srgbClr val="FFFFFF"/>
      </a:lt2>
      <a:accent1>
        <a:srgbClr val="FFCD00"/>
      </a:accent1>
      <a:accent2>
        <a:srgbClr val="003D80"/>
      </a:accent2>
      <a:accent3>
        <a:srgbClr val="F28200"/>
      </a:accent3>
      <a:accent4>
        <a:srgbClr val="1F87CB"/>
      </a:accent4>
      <a:accent5>
        <a:srgbClr val="1A7200"/>
      </a:accent5>
      <a:accent6>
        <a:srgbClr val="79037D"/>
      </a:accent6>
      <a:hlink>
        <a:srgbClr val="262626"/>
      </a:hlink>
      <a:folHlink>
        <a:srgbClr val="262626"/>
      </a:folHlink>
    </a:clrScheme>
    <a:fontScheme name="Aangepast 2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44000" bIns="144000" rtlCol="0" anchor="ctr"/>
      <a:lstStyle>
        <a:defPPr algn="ctr">
          <a:lnSpc>
            <a:spcPct val="90000"/>
          </a:lnSpc>
          <a:spcBef>
            <a:spcPts val="200"/>
          </a:spcBef>
          <a:spcAft>
            <a:spcPts val="200"/>
          </a:spcAft>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600"/>
          </a:spcBef>
          <a:spcAft>
            <a:spcPts val="600"/>
          </a:spcAft>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angepast ontwerp">
  <a:themeElements>
    <a:clrScheme name="Aangepast 1">
      <a:dk1>
        <a:srgbClr val="262626"/>
      </a:dk1>
      <a:lt1>
        <a:srgbClr val="FFFFFF"/>
      </a:lt1>
      <a:dk2>
        <a:srgbClr val="FFCD00"/>
      </a:dk2>
      <a:lt2>
        <a:srgbClr val="FFFFFF"/>
      </a:lt2>
      <a:accent1>
        <a:srgbClr val="FFCD00"/>
      </a:accent1>
      <a:accent2>
        <a:srgbClr val="003D80"/>
      </a:accent2>
      <a:accent3>
        <a:srgbClr val="F28200"/>
      </a:accent3>
      <a:accent4>
        <a:srgbClr val="1F87CB"/>
      </a:accent4>
      <a:accent5>
        <a:srgbClr val="1A7200"/>
      </a:accent5>
      <a:accent6>
        <a:srgbClr val="79037D"/>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1398</Words>
  <Application>Microsoft Office PowerPoint</Application>
  <PresentationFormat>Breedbeeld</PresentationFormat>
  <Paragraphs>153</Paragraphs>
  <Slides>16</Slides>
  <Notes>16</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16</vt:i4>
      </vt:variant>
    </vt:vector>
  </HeadingPairs>
  <TitlesOfParts>
    <vt:vector size="22" baseType="lpstr">
      <vt:lpstr>Arial</vt:lpstr>
      <vt:lpstr>Calibri</vt:lpstr>
      <vt:lpstr>Calibri Light</vt:lpstr>
      <vt:lpstr>Courier New</vt:lpstr>
      <vt:lpstr>ANWB</vt:lpstr>
      <vt:lpstr>Aangepast ontwerp</vt:lpstr>
      <vt:lpstr>Instructie Supplier Portal </vt:lpstr>
      <vt:lpstr>Login in portal</vt:lpstr>
      <vt:lpstr>Wachtwoord vergeten of wijzigen</vt:lpstr>
      <vt:lpstr>Ingelogd - home</vt:lpstr>
      <vt:lpstr>Ingelogd - home</vt:lpstr>
      <vt:lpstr>ANWB Messages (berichten vanuit ANWB)</vt:lpstr>
      <vt:lpstr>Vervolg Messages: uitleg van de tabel</vt:lpstr>
      <vt:lpstr>Reservations (overzicht van reserveringen)</vt:lpstr>
      <vt:lpstr>Mutationlists (overzicht van mutaties)</vt:lpstr>
      <vt:lpstr>Voorbeeld Reservationlist</vt:lpstr>
      <vt:lpstr>Rooming lists (kamerlijsten)</vt:lpstr>
      <vt:lpstr>Voorbeeld Rooming list</vt:lpstr>
      <vt:lpstr>Individuals (overzicht van individuele boekingen)</vt:lpstr>
      <vt:lpstr>Helptekst introductie</vt:lpstr>
      <vt:lpstr>Goed om te weten…</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Jelle de Korte;Eline Schoe</dc:creator>
  <cp:keywords>WWW.PPTSOLUTIONS.NL</cp:keywords>
  <cp:lastModifiedBy>Barbara Brandsen</cp:lastModifiedBy>
  <cp:revision>310</cp:revision>
  <dcterms:created xsi:type="dcterms:W3CDTF">2018-03-15T13:05:51Z</dcterms:created>
  <dcterms:modified xsi:type="dcterms:W3CDTF">2021-04-21T15:03:36Z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12461929</vt:lpwstr>
  </property>
  <property fmtid="{D5CDD505-2E9C-101B-9397-08002B2CF9AE}" pid="3" name="NXPowerLiteSettings">
    <vt:lpwstr>C980073804F000</vt:lpwstr>
  </property>
  <property fmtid="{D5CDD505-2E9C-101B-9397-08002B2CF9AE}" pid="4" name="NXPowerLiteVersion">
    <vt:lpwstr>D8.0.11</vt:lpwstr>
  </property>
</Properties>
</file>