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8" r:id="rId2"/>
  </p:sldMasterIdLst>
  <p:notesMasterIdLst>
    <p:notesMasterId r:id="rId11"/>
  </p:notesMasterIdLst>
  <p:sldIdLst>
    <p:sldId id="263" r:id="rId3"/>
    <p:sldId id="262" r:id="rId4"/>
    <p:sldId id="261" r:id="rId5"/>
    <p:sldId id="260" r:id="rId6"/>
    <p:sldId id="259" r:id="rId7"/>
    <p:sldId id="258" r:id="rId8"/>
    <p:sldId id="257" r:id="rId9"/>
    <p:sldId id="26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06AE1-F23F-0ADB-3EE4-C48C2290FA87}" v="14" dt="2021-04-15T08:50:33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1914044" userId="S::201914044@student.mist.ac.bd::13276626-5805-45dd-80fb-cec717b44a8f" providerId="AD" clId="Web-{4F506AE1-F23F-0ADB-3EE4-C48C2290FA87}"/>
    <pc:docChg chg="addSld delSld modSld addMainMaster">
      <pc:chgData name="201914044" userId="S::201914044@student.mist.ac.bd::13276626-5805-45dd-80fb-cec717b44a8f" providerId="AD" clId="Web-{4F506AE1-F23F-0ADB-3EE4-C48C2290FA87}" dt="2021-04-15T08:50:33.495" v="13"/>
      <pc:docMkLst>
        <pc:docMk/>
      </pc:docMkLst>
      <pc:sldChg chg="del">
        <pc:chgData name="201914044" userId="S::201914044@student.mist.ac.bd::13276626-5805-45dd-80fb-cec717b44a8f" providerId="AD" clId="Web-{4F506AE1-F23F-0ADB-3EE4-C48C2290FA87}" dt="2021-04-15T08:46:04.989" v="7"/>
        <pc:sldMkLst>
          <pc:docMk/>
          <pc:sldMk cId="109857222" sldId="256"/>
        </pc:sldMkLst>
      </pc:sldChg>
      <pc:sldChg chg="add">
        <pc:chgData name="201914044" userId="S::201914044@student.mist.ac.bd::13276626-5805-45dd-80fb-cec717b44a8f" providerId="AD" clId="Web-{4F506AE1-F23F-0ADB-3EE4-C48C2290FA87}" dt="2021-04-15T08:44:49.284" v="0"/>
        <pc:sldMkLst>
          <pc:docMk/>
          <pc:sldMk cId="430404966" sldId="257"/>
        </pc:sldMkLst>
      </pc:sldChg>
      <pc:sldChg chg="add">
        <pc:chgData name="201914044" userId="S::201914044@student.mist.ac.bd::13276626-5805-45dd-80fb-cec717b44a8f" providerId="AD" clId="Web-{4F506AE1-F23F-0ADB-3EE4-C48C2290FA87}" dt="2021-04-15T08:44:50.472" v="1"/>
        <pc:sldMkLst>
          <pc:docMk/>
          <pc:sldMk cId="594687224" sldId="258"/>
        </pc:sldMkLst>
      </pc:sldChg>
      <pc:sldChg chg="modSp add">
        <pc:chgData name="201914044" userId="S::201914044@student.mist.ac.bd::13276626-5805-45dd-80fb-cec717b44a8f" providerId="AD" clId="Web-{4F506AE1-F23F-0ADB-3EE4-C48C2290FA87}" dt="2021-04-15T08:49:17.821" v="12" actId="20577"/>
        <pc:sldMkLst>
          <pc:docMk/>
          <pc:sldMk cId="1299962394" sldId="259"/>
        </pc:sldMkLst>
        <pc:spChg chg="mod">
          <ac:chgData name="201914044" userId="S::201914044@student.mist.ac.bd::13276626-5805-45dd-80fb-cec717b44a8f" providerId="AD" clId="Web-{4F506AE1-F23F-0ADB-3EE4-C48C2290FA87}" dt="2021-04-15T08:49:17.821" v="12" actId="20577"/>
          <ac:spMkLst>
            <pc:docMk/>
            <pc:sldMk cId="1299962394" sldId="259"/>
            <ac:spMk id="178" creationId="{00000000-0000-0000-0000-000000000000}"/>
          </ac:spMkLst>
        </pc:spChg>
      </pc:sldChg>
      <pc:sldChg chg="add">
        <pc:chgData name="201914044" userId="S::201914044@student.mist.ac.bd::13276626-5805-45dd-80fb-cec717b44a8f" providerId="AD" clId="Web-{4F506AE1-F23F-0ADB-3EE4-C48C2290FA87}" dt="2021-04-15T08:44:52.706" v="3"/>
        <pc:sldMkLst>
          <pc:docMk/>
          <pc:sldMk cId="539172215" sldId="260"/>
        </pc:sldMkLst>
      </pc:sldChg>
      <pc:sldChg chg="add">
        <pc:chgData name="201914044" userId="S::201914044@student.mist.ac.bd::13276626-5805-45dd-80fb-cec717b44a8f" providerId="AD" clId="Web-{4F506AE1-F23F-0ADB-3EE4-C48C2290FA87}" dt="2021-04-15T08:44:54.440" v="4"/>
        <pc:sldMkLst>
          <pc:docMk/>
          <pc:sldMk cId="2364831742" sldId="261"/>
        </pc:sldMkLst>
      </pc:sldChg>
      <pc:sldChg chg="add">
        <pc:chgData name="201914044" userId="S::201914044@student.mist.ac.bd::13276626-5805-45dd-80fb-cec717b44a8f" providerId="AD" clId="Web-{4F506AE1-F23F-0ADB-3EE4-C48C2290FA87}" dt="2021-04-15T08:44:56.644" v="5"/>
        <pc:sldMkLst>
          <pc:docMk/>
          <pc:sldMk cId="2231660442" sldId="262"/>
        </pc:sldMkLst>
      </pc:sldChg>
      <pc:sldChg chg="add">
        <pc:chgData name="201914044" userId="S::201914044@student.mist.ac.bd::13276626-5805-45dd-80fb-cec717b44a8f" providerId="AD" clId="Web-{4F506AE1-F23F-0ADB-3EE4-C48C2290FA87}" dt="2021-04-15T08:44:57.144" v="6"/>
        <pc:sldMkLst>
          <pc:docMk/>
          <pc:sldMk cId="3168671094" sldId="263"/>
        </pc:sldMkLst>
      </pc:sldChg>
      <pc:sldChg chg="add">
        <pc:chgData name="201914044" userId="S::201914044@student.mist.ac.bd::13276626-5805-45dd-80fb-cec717b44a8f" providerId="AD" clId="Web-{4F506AE1-F23F-0ADB-3EE4-C48C2290FA87}" dt="2021-04-15T08:50:33.495" v="13"/>
        <pc:sldMkLst>
          <pc:docMk/>
          <pc:sldMk cId="3864370689" sldId="264"/>
        </pc:sldMkLst>
      </pc:sldChg>
      <pc:sldMasterChg chg="add addSldLayout">
        <pc:chgData name="201914044" userId="S::201914044@student.mist.ac.bd::13276626-5805-45dd-80fb-cec717b44a8f" providerId="AD" clId="Web-{4F506AE1-F23F-0ADB-3EE4-C48C2290FA87}" dt="2021-04-15T08:44:49.284" v="0"/>
        <pc:sldMasterMkLst>
          <pc:docMk/>
          <pc:sldMasterMk cId="0" sldId="2147483658"/>
        </pc:sldMasterMkLst>
        <pc:sldLayoutChg chg="add">
          <pc:chgData name="201914044" userId="S::201914044@student.mist.ac.bd::13276626-5805-45dd-80fb-cec717b44a8f" providerId="AD" clId="Web-{4F506AE1-F23F-0ADB-3EE4-C48C2290FA87}" dt="2021-04-15T08:44:49.284" v="0"/>
          <pc:sldLayoutMkLst>
            <pc:docMk/>
            <pc:sldMasterMk cId="0" sldId="2147483658"/>
            <pc:sldLayoutMk cId="0" sldId="2147483648"/>
          </pc:sldLayoutMkLst>
        </pc:sldLayoutChg>
        <pc:sldLayoutChg chg="add">
          <pc:chgData name="201914044" userId="S::201914044@student.mist.ac.bd::13276626-5805-45dd-80fb-cec717b44a8f" providerId="AD" clId="Web-{4F506AE1-F23F-0ADB-3EE4-C48C2290FA87}" dt="2021-04-15T08:44:49.284" v="0"/>
          <pc:sldLayoutMkLst>
            <pc:docMk/>
            <pc:sldMasterMk cId="0" sldId="2147483658"/>
            <pc:sldLayoutMk cId="0" sldId="2147483649"/>
          </pc:sldLayoutMkLst>
        </pc:sldLayoutChg>
        <pc:sldLayoutChg chg="add">
          <pc:chgData name="201914044" userId="S::201914044@student.mist.ac.bd::13276626-5805-45dd-80fb-cec717b44a8f" providerId="AD" clId="Web-{4F506AE1-F23F-0ADB-3EE4-C48C2290FA87}" dt="2021-04-15T08:44:49.284" v="0"/>
          <pc:sldLayoutMkLst>
            <pc:docMk/>
            <pc:sldMasterMk cId="0" sldId="2147483658"/>
            <pc:sldLayoutMk cId="0" sldId="2147483650"/>
          </pc:sldLayoutMkLst>
        </pc:sldLayoutChg>
        <pc:sldLayoutChg chg="add">
          <pc:chgData name="201914044" userId="S::201914044@student.mist.ac.bd::13276626-5805-45dd-80fb-cec717b44a8f" providerId="AD" clId="Web-{4F506AE1-F23F-0ADB-3EE4-C48C2290FA87}" dt="2021-04-15T08:44:49.284" v="0"/>
          <pc:sldLayoutMkLst>
            <pc:docMk/>
            <pc:sldMasterMk cId="0" sldId="2147483658"/>
            <pc:sldLayoutMk cId="0" sldId="2147483651"/>
          </pc:sldLayoutMkLst>
        </pc:sldLayoutChg>
        <pc:sldLayoutChg chg="add">
          <pc:chgData name="201914044" userId="S::201914044@student.mist.ac.bd::13276626-5805-45dd-80fb-cec717b44a8f" providerId="AD" clId="Web-{4F506AE1-F23F-0ADB-3EE4-C48C2290FA87}" dt="2021-04-15T08:44:49.284" v="0"/>
          <pc:sldLayoutMkLst>
            <pc:docMk/>
            <pc:sldMasterMk cId="0" sldId="2147483658"/>
            <pc:sldLayoutMk cId="0" sldId="2147483652"/>
          </pc:sldLayoutMkLst>
        </pc:sldLayoutChg>
        <pc:sldLayoutChg chg="add">
          <pc:chgData name="201914044" userId="S::201914044@student.mist.ac.bd::13276626-5805-45dd-80fb-cec717b44a8f" providerId="AD" clId="Web-{4F506AE1-F23F-0ADB-3EE4-C48C2290FA87}" dt="2021-04-15T08:44:49.284" v="0"/>
          <pc:sldLayoutMkLst>
            <pc:docMk/>
            <pc:sldMasterMk cId="0" sldId="2147483658"/>
            <pc:sldLayoutMk cId="0" sldId="2147483653"/>
          </pc:sldLayoutMkLst>
        </pc:sldLayoutChg>
        <pc:sldLayoutChg chg="add">
          <pc:chgData name="201914044" userId="S::201914044@student.mist.ac.bd::13276626-5805-45dd-80fb-cec717b44a8f" providerId="AD" clId="Web-{4F506AE1-F23F-0ADB-3EE4-C48C2290FA87}" dt="2021-04-15T08:44:49.284" v="0"/>
          <pc:sldLayoutMkLst>
            <pc:docMk/>
            <pc:sldMasterMk cId="0" sldId="2147483658"/>
            <pc:sldLayoutMk cId="0" sldId="2147483654"/>
          </pc:sldLayoutMkLst>
        </pc:sldLayoutChg>
        <pc:sldLayoutChg chg="add">
          <pc:chgData name="201914044" userId="S::201914044@student.mist.ac.bd::13276626-5805-45dd-80fb-cec717b44a8f" providerId="AD" clId="Web-{4F506AE1-F23F-0ADB-3EE4-C48C2290FA87}" dt="2021-04-15T08:44:49.284" v="0"/>
          <pc:sldLayoutMkLst>
            <pc:docMk/>
            <pc:sldMasterMk cId="0" sldId="2147483658"/>
            <pc:sldLayoutMk cId="0" sldId="2147483655"/>
          </pc:sldLayoutMkLst>
        </pc:sldLayoutChg>
        <pc:sldLayoutChg chg="add">
          <pc:chgData name="201914044" userId="S::201914044@student.mist.ac.bd::13276626-5805-45dd-80fb-cec717b44a8f" providerId="AD" clId="Web-{4F506AE1-F23F-0ADB-3EE4-C48C2290FA87}" dt="2021-04-15T08:44:49.284" v="0"/>
          <pc:sldLayoutMkLst>
            <pc:docMk/>
            <pc:sldMasterMk cId="0" sldId="2147483658"/>
            <pc:sldLayoutMk cId="0" sldId="2147483656"/>
          </pc:sldLayoutMkLst>
        </pc:sldLayoutChg>
        <pc:sldLayoutChg chg="add">
          <pc:chgData name="201914044" userId="S::201914044@student.mist.ac.bd::13276626-5805-45dd-80fb-cec717b44a8f" providerId="AD" clId="Web-{4F506AE1-F23F-0ADB-3EE4-C48C2290FA87}" dt="2021-04-15T08:44:49.284" v="0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26C86-DE58-46E4-AB61-7523A5D5C29B}" type="datetimeFigureOut">
              <a:rPr lang="en-GB"/>
              <a:t>15/04/2021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15E90-CF1D-438C-A686-AB470BCE52F5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7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082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033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310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036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850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339767" y="835000"/>
            <a:ext cx="4489200" cy="518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610633" y="2014133"/>
            <a:ext cx="5397200" cy="28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400000">
            <a:off x="347000" y="1904933"/>
            <a:ext cx="2334400" cy="304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300367" y="2671833"/>
            <a:ext cx="7751200" cy="89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5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59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59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59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59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59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59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59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59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300367" y="3692067"/>
            <a:ext cx="7751200" cy="4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3pPr>
            <a:lvl4pPr lvl="3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4pPr>
            <a:lvl5pPr lvl="4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5pPr>
            <a:lvl6pPr lvl="5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6pPr>
            <a:lvl7pPr lvl="6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7pPr>
            <a:lvl8pPr lvl="7" rtl="0">
              <a:spcBef>
                <a:spcPts val="1067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8pPr>
            <a:lvl9pPr lvl="8" rtl="0">
              <a:spcBef>
                <a:spcPts val="1067"/>
              </a:spcBef>
              <a:spcAft>
                <a:spcPts val="1067"/>
              </a:spcAft>
              <a:buClr>
                <a:schemeClr val="accent4"/>
              </a:buClr>
              <a:buSzPts val="3000"/>
              <a:buNone/>
              <a:defRPr sz="4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5455467" y="5264800"/>
            <a:ext cx="1281200" cy="1593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 rot="10800000">
            <a:off x="5455467" y="0"/>
            <a:ext cx="1281200" cy="1593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922000" y="1593200"/>
            <a:ext cx="8348400" cy="36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4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1219170" lvl="1" indent="-558786" algn="ctr" rtl="0">
              <a:spcBef>
                <a:spcPts val="1067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4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828754" lvl="2" indent="-558786" algn="ctr" rtl="0">
              <a:spcBef>
                <a:spcPts val="1067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4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2438339" lvl="3" indent="-558786" algn="ctr" rtl="0">
              <a:spcBef>
                <a:spcPts val="1067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4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3047924" lvl="4" indent="-558786" algn="ctr" rtl="0">
              <a:spcBef>
                <a:spcPts val="1067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4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3657509" lvl="5" indent="-558786" algn="ctr" rtl="0">
              <a:spcBef>
                <a:spcPts val="1067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4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4267093" lvl="6" indent="-558786" algn="ctr" rtl="0">
              <a:spcBef>
                <a:spcPts val="1067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4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4876678" lvl="7" indent="-558786" algn="ctr" rtl="0">
              <a:spcBef>
                <a:spcPts val="1067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4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5486263" lvl="8" indent="-558786" algn="ctr" rtl="0">
              <a:spcBef>
                <a:spcPts val="1067"/>
              </a:spcBef>
              <a:spcAft>
                <a:spcPts val="1067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4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4791200" y="54027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4"/>
                </a:solidFill>
              </a:rPr>
              <a:t>“</a:t>
            </a:r>
            <a:endParaRPr sz="12800">
              <a:solidFill>
                <a:schemeClr val="accent4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5455467" y="6290133"/>
            <a:ext cx="1281200" cy="5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520047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4"/>
                </a:solidFill>
              </a:rPr>
              <a:t>”</a:t>
            </a:r>
            <a:endParaRPr sz="12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>
            <a:off x="218533" y="771700"/>
            <a:ext cx="844400" cy="1281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92633" y="990100"/>
            <a:ext cx="9610000" cy="8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92633" y="1957833"/>
            <a:ext cx="9610000" cy="367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218533" y="771700"/>
            <a:ext cx="844400" cy="1281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92633" y="990100"/>
            <a:ext cx="9610000" cy="8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92467" y="1957833"/>
            <a:ext cx="4490000" cy="38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700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700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512553" y="1957833"/>
            <a:ext cx="4490000" cy="38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700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700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700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700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700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700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700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700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7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5400000">
            <a:off x="218533" y="771700"/>
            <a:ext cx="844400" cy="1281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92633" y="990100"/>
            <a:ext cx="9610000" cy="8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92595" y="1957833"/>
            <a:ext cx="2993600" cy="4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700796" y="1957833"/>
            <a:ext cx="2993600" cy="4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008997" y="1957833"/>
            <a:ext cx="2993600" cy="4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5400000">
            <a:off x="218533" y="771700"/>
            <a:ext cx="844400" cy="1281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392633" y="990100"/>
            <a:ext cx="9610000" cy="8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5673800" y="5576867"/>
            <a:ext cx="844400" cy="1281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40400" y="5163867"/>
            <a:ext cx="9911200" cy="37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SzPts val="1600"/>
              <a:buNone/>
              <a:defRPr sz="21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5673800" y="6290167"/>
            <a:ext cx="844400" cy="5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 background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218533" y="2788400"/>
            <a:ext cx="844400" cy="1281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5400000">
            <a:off x="218533" y="2788400"/>
            <a:ext cx="844400" cy="1281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92633" y="990100"/>
            <a:ext cx="96100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92633" y="1957833"/>
            <a:ext cx="9610000" cy="3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7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7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7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7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7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7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7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7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5438105" y="2014133"/>
            <a:ext cx="5569728" cy="28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CSE 302 </a:t>
            </a:r>
            <a:r>
              <a:rPr lang="en">
                <a:solidFill>
                  <a:schemeClr val="accent1"/>
                </a:solidFill>
              </a:rPr>
              <a:t>Project Idea </a:t>
            </a:r>
            <a:r>
              <a:rPr lang="en">
                <a:solidFill>
                  <a:srgbClr val="FFFFFF"/>
                </a:solidFill>
              </a:rPr>
              <a:t>Presentation</a:t>
            </a:r>
            <a:endParaRPr lang="en-US" err="1">
              <a:solidFill>
                <a:srgbClr val="FFFFFF"/>
              </a:solidFill>
            </a:endParaRP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42449175-C498-49F1-88BA-8A4EA8501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5" y="1718637"/>
            <a:ext cx="3657600" cy="350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7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4"/>
          <p:cNvSpPr txBox="1">
            <a:spLocks noGrp="1"/>
          </p:cNvSpPr>
          <p:nvPr>
            <p:ph type="title"/>
          </p:nvPr>
        </p:nvSpPr>
        <p:spPr>
          <a:xfrm>
            <a:off x="1392633" y="990100"/>
            <a:ext cx="9610000" cy="8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Group Members</a:t>
            </a:r>
          </a:p>
        </p:txBody>
      </p:sp>
      <p:sp>
        <p:nvSpPr>
          <p:cNvPr id="668" name="Google Shape;668;p44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669" name="Google Shape;669;p44" descr="Icon&#10;&#10;Description automatically generated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392667" y="2191108"/>
            <a:ext cx="1925200" cy="1925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0" name="Google Shape;670;p44"/>
          <p:cNvSpPr txBox="1"/>
          <p:nvPr/>
        </p:nvSpPr>
        <p:spPr>
          <a:xfrm>
            <a:off x="1399163" y="4456733"/>
            <a:ext cx="1925200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dirty="0"/>
              <a:t>Samirah </a:t>
            </a:r>
            <a:r>
              <a:rPr lang="en" dirty="0" err="1"/>
              <a:t>Sohaili</a:t>
            </a:r>
            <a:endParaRPr lang="en" dirty="0"/>
          </a:p>
          <a:p>
            <a:pPr algn="ctr"/>
            <a:r>
              <a:rPr lang="en" dirty="0">
                <a:ea typeface="Red Hat Text"/>
              </a:rPr>
              <a:t>ID: 201914041</a:t>
            </a:r>
          </a:p>
          <a:p>
            <a:pPr algn="ctr"/>
            <a:r>
              <a:rPr lang="en" dirty="0">
                <a:ea typeface="Red Hat Text"/>
              </a:rPr>
              <a:t>Student of MIST</a:t>
            </a:r>
            <a:endParaRPr lang="en" dirty="0">
              <a:latin typeface="Red Hat Text"/>
              <a:ea typeface="Red Hat Text"/>
              <a:cs typeface="Red Hat Text"/>
            </a:endParaRPr>
          </a:p>
          <a:p>
            <a:pPr algn="ctr">
              <a:spcBef>
                <a:spcPts val="533"/>
              </a:spcBef>
              <a:spcAft>
                <a:spcPts val="533"/>
              </a:spcAft>
            </a:pP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72" name="Google Shape;672;p44"/>
          <p:cNvSpPr txBox="1"/>
          <p:nvPr/>
        </p:nvSpPr>
        <p:spPr>
          <a:xfrm>
            <a:off x="4849976" y="4456733"/>
            <a:ext cx="2068973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dirty="0">
                <a:latin typeface="Red Hat Text"/>
                <a:ea typeface="Red Hat Text"/>
                <a:cs typeface="Red Hat Text"/>
              </a:rPr>
              <a:t>Abdullah Al Masum</a:t>
            </a:r>
            <a:br>
              <a:rPr lang="en" dirty="0">
                <a:latin typeface="Red Hat Text"/>
                <a:ea typeface="Red Hat Text"/>
                <a:cs typeface="Red Hat Text"/>
              </a:rPr>
            </a:br>
            <a:r>
              <a:rPr lang="en" dirty="0">
                <a:latin typeface="Red Hat Text"/>
                <a:ea typeface="Red Hat Text"/>
                <a:cs typeface="Red Hat Text"/>
              </a:rPr>
              <a:t>ID: 201914044</a:t>
            </a:r>
            <a:endParaRPr lang="en" dirty="0">
              <a:solidFill>
                <a:srgbClr val="80828B"/>
              </a:solidFill>
              <a:latin typeface="Red Hat Text"/>
              <a:ea typeface="Red Hat Text"/>
              <a:cs typeface="Red Hat Text"/>
            </a:endParaRPr>
          </a:p>
          <a:p>
            <a:pPr algn="ctr"/>
            <a:r>
              <a:rPr lang="en" dirty="0">
                <a:latin typeface="Red Hat Text"/>
                <a:ea typeface="Red Hat Text"/>
                <a:cs typeface="Red Hat Text"/>
              </a:rPr>
              <a:t>Student of MIST</a:t>
            </a:r>
          </a:p>
          <a:p>
            <a:pPr algn="ctr">
              <a:spcBef>
                <a:spcPts val="533"/>
              </a:spcBef>
              <a:spcAft>
                <a:spcPts val="533"/>
              </a:spcAft>
            </a:pPr>
            <a:endParaRPr lang="en" dirty="0">
              <a:latin typeface="Red Hat Text"/>
              <a:ea typeface="Red Hat Text"/>
              <a:cs typeface="Red Hat Text"/>
            </a:endParaRPr>
          </a:p>
        </p:txBody>
      </p:sp>
      <p:pic>
        <p:nvPicPr>
          <p:cNvPr id="673" name="Google Shape;673;p44" descr="Icon&#10;&#10;Description automatically generated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8265535" y="2191108"/>
            <a:ext cx="1925200" cy="1925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4" name="Google Shape;674;p44"/>
          <p:cNvSpPr txBox="1"/>
          <p:nvPr/>
        </p:nvSpPr>
        <p:spPr>
          <a:xfrm>
            <a:off x="8444559" y="4413601"/>
            <a:ext cx="1925200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</a:rPr>
              <a:t>Fahim </a:t>
            </a:r>
            <a:r>
              <a:rPr lang="en" err="1">
                <a:solidFill>
                  <a:schemeClr val="dk1"/>
                </a:solidFill>
              </a:rPr>
              <a:t>Sharyr</a:t>
            </a:r>
            <a:endParaRPr lang="en">
              <a:solidFill>
                <a:schemeClr val="dk1"/>
              </a:solidFill>
            </a:endParaRPr>
          </a:p>
          <a:p>
            <a:pPr algn="ctr"/>
            <a:r>
              <a:rPr lang="en">
                <a:ea typeface="Red Hat Text"/>
              </a:rPr>
              <a:t>ID: 201914019</a:t>
            </a:r>
          </a:p>
          <a:p>
            <a:pPr algn="ctr"/>
            <a:r>
              <a:rPr lang="en">
                <a:ea typeface="Red Hat Text"/>
              </a:rPr>
              <a:t>Student of MIST</a:t>
            </a:r>
            <a:endParaRPr lang="en">
              <a:latin typeface="Red Hat Text"/>
              <a:ea typeface="Red Hat Text"/>
            </a:endParaRPr>
          </a:p>
        </p:txBody>
      </p:sp>
      <p:sp>
        <p:nvSpPr>
          <p:cNvPr id="677" name="Google Shape;677;p44"/>
          <p:cNvSpPr/>
          <p:nvPr/>
        </p:nvSpPr>
        <p:spPr>
          <a:xfrm>
            <a:off x="810001" y="1272205"/>
            <a:ext cx="268665" cy="268665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pic>
        <p:nvPicPr>
          <p:cNvPr id="2" name="Picture 1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FCF84EE9-523D-4D5E-ADD4-D67C2E064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091" y="2200687"/>
            <a:ext cx="1438780" cy="191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" grpId="0"/>
      <p:bldP spid="672" grpId="0"/>
      <p:bldP spid="6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ctrTitle"/>
          </p:nvPr>
        </p:nvSpPr>
        <p:spPr>
          <a:xfrm>
            <a:off x="3300367" y="2671834"/>
            <a:ext cx="7751200" cy="14658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Railway</a:t>
            </a:r>
            <a:br>
              <a:rPr lang="en" dirty="0"/>
            </a:br>
            <a:r>
              <a:rPr lang="en" dirty="0"/>
              <a:t>Management System</a:t>
            </a:r>
          </a:p>
        </p:txBody>
      </p:sp>
      <p:sp>
        <p:nvSpPr>
          <p:cNvPr id="107" name="Google Shape;107;p15"/>
          <p:cNvSpPr txBox="1"/>
          <p:nvPr/>
        </p:nvSpPr>
        <p:spPr>
          <a:xfrm>
            <a:off x="676367" y="2271900"/>
            <a:ext cx="2107200" cy="2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128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6483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1392467" y="1957833"/>
            <a:ext cx="4490000" cy="38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n" b="1"/>
              <a:t>Application: </a:t>
            </a:r>
            <a:endParaRPr lang="en-US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Web-app</a:t>
            </a:r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 b="1"/>
              <a:t>Front-end: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Python Django Framework</a:t>
            </a:r>
            <a:endParaRPr lang="en" b="1"/>
          </a:p>
          <a:p>
            <a:pPr marL="0" indent="0">
              <a:lnSpc>
                <a:spcPct val="114999"/>
              </a:lnSpc>
              <a:buNone/>
            </a:pPr>
            <a:r>
              <a:rPr lang="en" b="1"/>
              <a:t>Back-end:  </a:t>
            </a:r>
            <a:r>
              <a:rPr lang="en"/>
              <a:t>Python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b="1" err="1"/>
              <a:t>DataBase</a:t>
            </a:r>
            <a:r>
              <a:rPr lang="en" b="1"/>
              <a:t>:  </a:t>
            </a:r>
            <a:r>
              <a:rPr lang="en"/>
              <a:t>Oracle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392633" y="990100"/>
            <a:ext cx="9610000" cy="8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Language &amp; Tools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811899" y="1189800"/>
            <a:ext cx="280699" cy="445000"/>
            <a:chOff x="899801" y="909674"/>
            <a:chExt cx="250475" cy="397085"/>
          </a:xfrm>
        </p:grpSpPr>
        <p:sp>
          <p:nvSpPr>
            <p:cNvPr id="163" name="Google Shape;163;p19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917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392633" y="990100"/>
            <a:ext cx="9610000" cy="8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Users</a:t>
            </a:r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1392596" y="1842815"/>
            <a:ext cx="3094241" cy="4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r>
              <a:rPr lang="en-US" dirty="0"/>
              <a:t>Admin</a:t>
            </a:r>
          </a:p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endParaRPr lang="en-US" dirty="0"/>
          </a:p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endParaRPr lang="en-US" dirty="0"/>
          </a:p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r>
              <a:rPr lang="en-US" dirty="0"/>
              <a:t>Normal person (naïve user)</a:t>
            </a:r>
          </a:p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endParaRPr lang="en-US" dirty="0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2"/>
          </p:nvPr>
        </p:nvSpPr>
        <p:spPr>
          <a:xfrm>
            <a:off x="4772683" y="1842815"/>
            <a:ext cx="2993600" cy="4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endParaRPr lang="en-US" dirty="0"/>
          </a:p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endParaRPr lang="en-US" dirty="0"/>
          </a:p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endParaRPr lang="en-US" dirty="0"/>
          </a:p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r>
              <a:rPr lang="en-US" dirty="0"/>
              <a:t>Passenger (who has tickets)</a:t>
            </a:r>
            <a:endParaRPr lang="en-US"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3"/>
          </p:nvPr>
        </p:nvSpPr>
        <p:spPr>
          <a:xfrm>
            <a:off x="8008997" y="1842815"/>
            <a:ext cx="2993600" cy="4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80365" indent="-380365"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r>
              <a:rPr lang="en-US" dirty="0"/>
              <a:t>Clerk in Ticket Counter</a:t>
            </a:r>
          </a:p>
          <a:p>
            <a:pPr marL="380365" indent="-380365"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endParaRPr lang="en-US" dirty="0"/>
          </a:p>
          <a:p>
            <a:pPr marL="380365" indent="-380365"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endParaRPr lang="en-US" dirty="0"/>
          </a:p>
          <a:p>
            <a:pPr marL="380365" indent="-380365"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r>
              <a:rPr lang="en-US" dirty="0"/>
              <a:t>Train Master</a:t>
            </a:r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811899" y="1189800"/>
            <a:ext cx="280699" cy="445000"/>
            <a:chOff x="899801" y="909674"/>
            <a:chExt cx="250475" cy="397085"/>
          </a:xfrm>
        </p:grpSpPr>
        <p:sp>
          <p:nvSpPr>
            <p:cNvPr id="181" name="Google Shape;181;p20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996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/>
      <p:bldP spid="177" grpId="0"/>
      <p:bldP spid="1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392633" y="990100"/>
            <a:ext cx="9610000" cy="8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Features</a:t>
            </a:r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1392596" y="1842815"/>
            <a:ext cx="3094241" cy="4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r>
              <a:rPr lang="en-US" dirty="0"/>
              <a:t>User credential (naive user)</a:t>
            </a:r>
          </a:p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endParaRPr lang="en-US"/>
          </a:p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r>
              <a:rPr lang="en-US" dirty="0"/>
              <a:t>Passenger info (who has ticket)</a:t>
            </a:r>
          </a:p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endParaRPr lang="en-US"/>
          </a:p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r>
              <a:rPr lang="en-US" dirty="0"/>
              <a:t>Train schedule (time table of trains)</a:t>
            </a: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2"/>
          </p:nvPr>
        </p:nvSpPr>
        <p:spPr>
          <a:xfrm>
            <a:off x="4772683" y="1842815"/>
            <a:ext cx="2993600" cy="4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r>
              <a:rPr lang="en-US" dirty="0"/>
              <a:t>Train Route (stoppage related)</a:t>
            </a:r>
          </a:p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endParaRPr lang="en-US"/>
          </a:p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r>
              <a:rPr lang="en-US" dirty="0"/>
              <a:t>Station info (platform, line no, train category)</a:t>
            </a:r>
          </a:p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endParaRPr lang="en-US"/>
          </a:p>
          <a:p>
            <a:pPr marL="152396" indent="0"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None/>
            </a:pPr>
            <a:endParaRPr lang="en-US" dirty="0"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3"/>
          </p:nvPr>
        </p:nvSpPr>
        <p:spPr>
          <a:xfrm>
            <a:off x="8008997" y="1842815"/>
            <a:ext cx="2993600" cy="4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80990" indent="-380990"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r>
              <a:rPr lang="en-US" dirty="0"/>
              <a:t>Fare (related to class &amp; train station)</a:t>
            </a:r>
          </a:p>
          <a:p>
            <a:pPr marL="380990" indent="-380990"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endParaRPr lang="en-US" dirty="0"/>
          </a:p>
          <a:p>
            <a:pPr marL="380990" indent="-380990"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endParaRPr lang="en-US" dirty="0"/>
          </a:p>
          <a:p>
            <a:pPr marL="380990" indent="-380990"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r>
              <a:rPr lang="en-US" dirty="0"/>
              <a:t>Ticket booking in ticket counter</a:t>
            </a:r>
          </a:p>
          <a:p>
            <a:pPr marL="380990" indent="-380990"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endParaRPr lang="en-US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811899" y="1189800"/>
            <a:ext cx="280699" cy="445000"/>
            <a:chOff x="899801" y="909674"/>
            <a:chExt cx="250475" cy="397085"/>
          </a:xfrm>
        </p:grpSpPr>
        <p:sp>
          <p:nvSpPr>
            <p:cNvPr id="181" name="Google Shape;181;p20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468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/>
      <p:bldP spid="177" grpId="0"/>
      <p:bldP spid="1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392633" y="990100"/>
            <a:ext cx="9610000" cy="8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Features</a:t>
            </a:r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1349464" y="1842815"/>
            <a:ext cx="3094241" cy="4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r>
              <a:rPr lang="en-US" dirty="0"/>
              <a:t>Online ticket booking</a:t>
            </a:r>
          </a:p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endParaRPr lang="en-US"/>
          </a:p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r>
              <a:rPr lang="en-US" dirty="0"/>
              <a:t>Downloadable ticket</a:t>
            </a:r>
          </a:p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endParaRPr lang="en-US"/>
          </a:p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r>
              <a:rPr lang="en-US" dirty="0"/>
              <a:t>Ticket cancelling</a:t>
            </a: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2"/>
          </p:nvPr>
        </p:nvSpPr>
        <p:spPr>
          <a:xfrm>
            <a:off x="4643287" y="1842815"/>
            <a:ext cx="2993600" cy="4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r>
              <a:rPr lang="en-US" dirty="0"/>
              <a:t>Seat plan (carriage related)</a:t>
            </a:r>
            <a:endParaRPr lang="en-US"/>
          </a:p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endParaRPr lang="en-US"/>
          </a:p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r>
              <a:rPr lang="en-US" dirty="0"/>
              <a:t>Rail pass/ vending machine (QR code)</a:t>
            </a:r>
          </a:p>
          <a:p>
            <a:pPr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endParaRPr lang="en-US"/>
          </a:p>
          <a:p>
            <a:pPr marL="152396" indent="0"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None/>
            </a:pPr>
            <a:endParaRPr lang="en-US" dirty="0"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3"/>
          </p:nvPr>
        </p:nvSpPr>
        <p:spPr>
          <a:xfrm>
            <a:off x="8008997" y="1842815"/>
            <a:ext cx="2993600" cy="4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dirty="0"/>
              <a:t>Fast Food in train service manage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Employee management section in train</a:t>
            </a:r>
          </a:p>
          <a:p>
            <a:pPr marL="380990" indent="-380990">
              <a:lnSpc>
                <a:spcPct val="94000"/>
              </a:lnSpc>
              <a:spcBef>
                <a:spcPts val="1333"/>
              </a:spcBef>
              <a:spcAft>
                <a:spcPts val="267"/>
              </a:spcAft>
              <a:buFont typeface="Arial,Sans-Serif"/>
              <a:buChar char="•"/>
            </a:pPr>
            <a:endParaRPr lang="en-US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11493100" y="6173667"/>
            <a:ext cx="6988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811899" y="1189800"/>
            <a:ext cx="280699" cy="445000"/>
            <a:chOff x="899801" y="909674"/>
            <a:chExt cx="250475" cy="397085"/>
          </a:xfrm>
        </p:grpSpPr>
        <p:sp>
          <p:nvSpPr>
            <p:cNvPr id="181" name="Google Shape;181;p20"/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040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/>
      <p:bldP spid="177" grpId="0"/>
      <p:bldP spid="1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5455467" y="6290133"/>
            <a:ext cx="1281200" cy="5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2" name="Google Shape;442;p34">
            <a:extLst>
              <a:ext uri="{FF2B5EF4-FFF2-40B4-BE49-F238E27FC236}">
                <a16:creationId xmlns:a16="http://schemas.microsoft.com/office/drawing/2014/main" id="{32910A33-AC92-4499-A8BA-2B85E2C94F19}"/>
              </a:ext>
            </a:extLst>
          </p:cNvPr>
          <p:cNvSpPr txBox="1">
            <a:spLocks/>
          </p:cNvSpPr>
          <p:nvPr/>
        </p:nvSpPr>
        <p:spPr>
          <a:xfrm>
            <a:off x="3561032" y="2630243"/>
            <a:ext cx="55800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090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86437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Timandra template</vt:lpstr>
      <vt:lpstr>CSE 302 Project Idea Presentation</vt:lpstr>
      <vt:lpstr>Group Members</vt:lpstr>
      <vt:lpstr>Railway Management System</vt:lpstr>
      <vt:lpstr>Language &amp; Tools</vt:lpstr>
      <vt:lpstr>Users</vt:lpstr>
      <vt:lpstr>Features</vt:lpstr>
      <vt:lpstr>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</cp:revision>
  <dcterms:created xsi:type="dcterms:W3CDTF">2021-04-15T08:41:20Z</dcterms:created>
  <dcterms:modified xsi:type="dcterms:W3CDTF">2021-04-15T08:50:34Z</dcterms:modified>
</cp:coreProperties>
</file>