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88" r:id="rId3"/>
    <p:sldId id="301" r:id="rId4"/>
    <p:sldId id="316" r:id="rId5"/>
    <p:sldId id="263" r:id="rId6"/>
    <p:sldId id="312" r:id="rId7"/>
    <p:sldId id="303" r:id="rId8"/>
    <p:sldId id="280" r:id="rId9"/>
    <p:sldId id="310" r:id="rId10"/>
    <p:sldId id="307" r:id="rId11"/>
    <p:sldId id="302" r:id="rId12"/>
    <p:sldId id="318" r:id="rId13"/>
    <p:sldId id="309" r:id="rId14"/>
    <p:sldId id="314" r:id="rId15"/>
    <p:sldId id="304" r:id="rId16"/>
    <p:sldId id="319" r:id="rId17"/>
    <p:sldId id="317" r:id="rId18"/>
    <p:sldId id="311" r:id="rId19"/>
    <p:sldId id="313" r:id="rId20"/>
    <p:sldId id="26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2126A-66A9-C521-C6BD-FC9ECDC49A0E}" v="63" dt="2021-04-06T02:39:24.267"/>
  </p1510:revLst>
</p1510:revInfo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1914044" userId="S::201914044@student.mist.ac.bd::13276626-5805-45dd-80fb-cec717b44a8f" providerId="AD" clId="Web-{4122126A-66A9-C521-C6BD-FC9ECDC49A0E}"/>
    <pc:docChg chg="modSld">
      <pc:chgData name="201914044" userId="S::201914044@student.mist.ac.bd::13276626-5805-45dd-80fb-cec717b44a8f" providerId="AD" clId="Web-{4122126A-66A9-C521-C6BD-FC9ECDC49A0E}" dt="2021-04-06T02:39:24.267" v="58" actId="20577"/>
      <pc:docMkLst>
        <pc:docMk/>
      </pc:docMkLst>
      <pc:sldChg chg="addAnim modAnim">
        <pc:chgData name="201914044" userId="S::201914044@student.mist.ac.bd::13276626-5805-45dd-80fb-cec717b44a8f" providerId="AD" clId="Web-{4122126A-66A9-C521-C6BD-FC9ECDC49A0E}" dt="2021-04-06T02:37:23.483" v="56"/>
        <pc:sldMkLst>
          <pc:docMk/>
          <pc:sldMk cId="0" sldId="256"/>
        </pc:sldMkLst>
      </pc:sldChg>
      <pc:sldChg chg="addAnim modAnim">
        <pc:chgData name="201914044" userId="S::201914044@student.mist.ac.bd::13276626-5805-45dd-80fb-cec717b44a8f" providerId="AD" clId="Web-{4122126A-66A9-C521-C6BD-FC9ECDC49A0E}" dt="2021-04-06T02:34:49.277" v="47"/>
        <pc:sldMkLst>
          <pc:docMk/>
          <pc:sldMk cId="0" sldId="263"/>
        </pc:sldMkLst>
      </pc:sldChg>
      <pc:sldChg chg="modSp addAnim delAnim modAnim">
        <pc:chgData name="201914044" userId="S::201914044@student.mist.ac.bd::13276626-5805-45dd-80fb-cec717b44a8f" providerId="AD" clId="Web-{4122126A-66A9-C521-C6BD-FC9ECDC49A0E}" dt="2021-04-06T02:39:24.267" v="58" actId="20577"/>
        <pc:sldMkLst>
          <pc:docMk/>
          <pc:sldMk cId="0" sldId="288"/>
        </pc:sldMkLst>
        <pc:spChg chg="mod">
          <ac:chgData name="201914044" userId="S::201914044@student.mist.ac.bd::13276626-5805-45dd-80fb-cec717b44a8f" providerId="AD" clId="Web-{4122126A-66A9-C521-C6BD-FC9ECDC49A0E}" dt="2021-04-06T02:39:24.267" v="58" actId="20577"/>
          <ac:spMkLst>
            <pc:docMk/>
            <pc:sldMk cId="0" sldId="288"/>
            <ac:spMk id="670" creationId="{00000000-0000-0000-0000-000000000000}"/>
          </ac:spMkLst>
        </pc:spChg>
        <pc:picChg chg="mod">
          <ac:chgData name="201914044" userId="S::201914044@student.mist.ac.bd::13276626-5805-45dd-80fb-cec717b44a8f" providerId="AD" clId="Web-{4122126A-66A9-C521-C6BD-FC9ECDC49A0E}" dt="2021-04-06T02:26:11" v="21" actId="1076"/>
          <ac:picMkLst>
            <pc:docMk/>
            <pc:sldMk cId="0" sldId="288"/>
            <ac:picMk id="2" creationId="{FCF84EE9-523D-4D5E-ADD4-D67C2E0647A3}"/>
          </ac:picMkLst>
        </pc:picChg>
        <pc:picChg chg="mod">
          <ac:chgData name="201914044" userId="S::201914044@student.mist.ac.bd::13276626-5805-45dd-80fb-cec717b44a8f" providerId="AD" clId="Web-{4122126A-66A9-C521-C6BD-FC9ECDC49A0E}" dt="2021-04-06T02:29:44.427" v="22"/>
          <ac:picMkLst>
            <pc:docMk/>
            <pc:sldMk cId="0" sldId="288"/>
            <ac:picMk id="669" creationId="{00000000-0000-0000-0000-000000000000}"/>
          </ac:picMkLst>
        </pc:picChg>
        <pc:picChg chg="mod">
          <ac:chgData name="201914044" userId="S::201914044@student.mist.ac.bd::13276626-5805-45dd-80fb-cec717b44a8f" providerId="AD" clId="Web-{4122126A-66A9-C521-C6BD-FC9ECDC49A0E}" dt="2021-04-06T02:30:02.849" v="23"/>
          <ac:picMkLst>
            <pc:docMk/>
            <pc:sldMk cId="0" sldId="288"/>
            <ac:picMk id="673" creationId="{00000000-0000-0000-0000-000000000000}"/>
          </ac:picMkLst>
        </pc:picChg>
      </pc:sldChg>
      <pc:sldChg chg="modSp">
        <pc:chgData name="201914044" userId="S::201914044@student.mist.ac.bd::13276626-5805-45dd-80fb-cec717b44a8f" providerId="AD" clId="Web-{4122126A-66A9-C521-C6BD-FC9ECDC49A0E}" dt="2021-04-06T02:23:28.856" v="4" actId="20577"/>
        <pc:sldMkLst>
          <pc:docMk/>
          <pc:sldMk cId="1785762312" sldId="307"/>
        </pc:sldMkLst>
        <pc:spChg chg="mod">
          <ac:chgData name="201914044" userId="S::201914044@student.mist.ac.bd::13276626-5805-45dd-80fb-cec717b44a8f" providerId="AD" clId="Web-{4122126A-66A9-C521-C6BD-FC9ECDC49A0E}" dt="2021-04-06T02:23:28.856" v="4" actId="20577"/>
          <ac:spMkLst>
            <pc:docMk/>
            <pc:sldMk cId="1785762312" sldId="307"/>
            <ac:spMk id="177" creationId="{00000000-0000-0000-0000-000000000000}"/>
          </ac:spMkLst>
        </pc:spChg>
      </pc:sldChg>
      <pc:sldChg chg="addAnim modAnim">
        <pc:chgData name="201914044" userId="S::201914044@student.mist.ac.bd::13276626-5805-45dd-80fb-cec717b44a8f" providerId="AD" clId="Web-{4122126A-66A9-C521-C6BD-FC9ECDC49A0E}" dt="2021-04-06T02:35:09.434" v="53"/>
        <pc:sldMkLst>
          <pc:docMk/>
          <pc:sldMk cId="4163504894" sldId="309"/>
        </pc:sldMkLst>
      </pc:sldChg>
      <pc:sldChg chg="addAnim modAnim">
        <pc:chgData name="201914044" userId="S::201914044@student.mist.ac.bd::13276626-5805-45dd-80fb-cec717b44a8f" providerId="AD" clId="Web-{4122126A-66A9-C521-C6BD-FC9ECDC49A0E}" dt="2021-04-06T02:35:01.074" v="50"/>
        <pc:sldMkLst>
          <pc:docMk/>
          <pc:sldMk cId="281516897" sldId="310"/>
        </pc:sldMkLst>
      </pc:sldChg>
      <pc:sldChg chg="addAnim modAnim">
        <pc:chgData name="201914044" userId="S::201914044@student.mist.ac.bd::13276626-5805-45dd-80fb-cec717b44a8f" providerId="AD" clId="Web-{4122126A-66A9-C521-C6BD-FC9ECDC49A0E}" dt="2021-04-06T02:33:37.119" v="43"/>
        <pc:sldMkLst>
          <pc:docMk/>
          <pc:sldMk cId="1756778724" sldId="311"/>
        </pc:sldMkLst>
      </pc:sldChg>
      <pc:sldChg chg="modSp">
        <pc:chgData name="201914044" userId="S::201914044@student.mist.ac.bd::13276626-5805-45dd-80fb-cec717b44a8f" providerId="AD" clId="Web-{4122126A-66A9-C521-C6BD-FC9ECDC49A0E}" dt="2021-04-06T02:22:53.606" v="0" actId="1076"/>
        <pc:sldMkLst>
          <pc:docMk/>
          <pc:sldMk cId="2498984785" sldId="312"/>
        </pc:sldMkLst>
        <pc:spChg chg="mod">
          <ac:chgData name="201914044" userId="S::201914044@student.mist.ac.bd::13276626-5805-45dd-80fb-cec717b44a8f" providerId="AD" clId="Web-{4122126A-66A9-C521-C6BD-FC9ECDC49A0E}" dt="2021-04-06T02:22:53.606" v="0" actId="1076"/>
          <ac:spMkLst>
            <pc:docMk/>
            <pc:sldMk cId="2498984785" sldId="312"/>
            <ac:spMk id="177" creationId="{00000000-0000-0000-0000-000000000000}"/>
          </ac:spMkLst>
        </pc:spChg>
      </pc:sldChg>
      <pc:sldChg chg="modSp">
        <pc:chgData name="201914044" userId="S::201914044@student.mist.ac.bd::13276626-5805-45dd-80fb-cec717b44a8f" providerId="AD" clId="Web-{4122126A-66A9-C521-C6BD-FC9ECDC49A0E}" dt="2021-04-06T02:24:43.014" v="19" actId="20577"/>
        <pc:sldMkLst>
          <pc:docMk/>
          <pc:sldMk cId="1674489533" sldId="317"/>
        </pc:sldMkLst>
        <pc:spChg chg="mod">
          <ac:chgData name="201914044" userId="S::201914044@student.mist.ac.bd::13276626-5805-45dd-80fb-cec717b44a8f" providerId="AD" clId="Web-{4122126A-66A9-C521-C6BD-FC9ECDC49A0E}" dt="2021-04-06T02:24:43.014" v="19" actId="20577"/>
          <ac:spMkLst>
            <pc:docMk/>
            <pc:sldMk cId="1674489533" sldId="317"/>
            <ac:spMk id="4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49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54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94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03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55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082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811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357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188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09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21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43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01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32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14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255350" y="418265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855300" y="3872900"/>
            <a:ext cx="7433400" cy="2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4255350" y="4717625"/>
            <a:ext cx="6333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078579" y="1510600"/>
            <a:ext cx="4177296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CSE 302 </a:t>
            </a:r>
            <a:r>
              <a:rPr lang="en">
                <a:solidFill>
                  <a:schemeClr val="accent1"/>
                </a:solidFill>
              </a:rPr>
              <a:t>Project Idea </a:t>
            </a:r>
            <a:r>
              <a:rPr lang="en">
                <a:solidFill>
                  <a:srgbClr val="FFFFFF"/>
                </a:solidFill>
              </a:rPr>
              <a:t>Presentation</a:t>
            </a:r>
            <a:endParaRPr lang="en-US" err="1">
              <a:solidFill>
                <a:srgbClr val="FFFFFF"/>
              </a:solidFill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2449175-C498-49F1-88BA-8A4EA850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9" y="1288977"/>
            <a:ext cx="2743200" cy="2630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Patient details profile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Category-wise medicine columns with price per unit</a:t>
            </a: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 dirty="0"/>
              <a:t>Medicines needed at present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 dirty="0"/>
              <a:t>Medicines needed to be stored</a:t>
            </a: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Medicine suppliers’ list</a:t>
            </a:r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Paying system</a:t>
            </a:r>
          </a:p>
          <a:p>
            <a:pPr marL="285750" lvl="0" indent="-28575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Downloadable receipt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576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10994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/>
              <a:t>Restaurant</a:t>
            </a:r>
            <a:br>
              <a:rPr lang="en-US"/>
            </a:br>
            <a:r>
              <a:rPr lang="en"/>
              <a:t>Management System</a:t>
            </a:r>
            <a:endParaRPr lang="en-US"/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3</a:t>
            </a:r>
            <a:endParaRPr lang="en" sz="9600" b="1">
              <a:solidFill>
                <a:schemeClr val="accent4"/>
              </a:solidFill>
              <a:latin typeface="Red Hat Display"/>
              <a:ea typeface="Red Hat Display"/>
              <a:cs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6517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Project Objective</a:t>
            </a:r>
            <a:endParaRPr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968994" y="1101753"/>
            <a:ext cx="7207500" cy="3221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 sz="1800"/>
          </a:p>
          <a:p>
            <a:pPr indent="-342900">
              <a:lnSpc>
                <a:spcPct val="114999"/>
              </a:lnSpc>
              <a:buSzPts val="1800"/>
            </a:pPr>
            <a:r>
              <a:rPr lang="en" sz="1800"/>
              <a:t>To help restaurant administrator manage the restaurant business and help customer for online ordering and reserve table by our booking system</a:t>
            </a:r>
            <a:endParaRPr lang="en-US"/>
          </a:p>
          <a:p>
            <a:pPr indent="-342900">
              <a:lnSpc>
                <a:spcPct val="114999"/>
              </a:lnSpc>
              <a:buSzPts val="1800"/>
            </a:pPr>
            <a:r>
              <a:rPr lang="en" sz="1800"/>
              <a:t>To provide fast, efficient and reliable system by the way of managing the records of all their transaction by our payment option</a:t>
            </a:r>
          </a:p>
          <a:p>
            <a:pPr indent="-342900">
              <a:lnSpc>
                <a:spcPct val="114999"/>
              </a:lnSpc>
              <a:buSzPts val="1800"/>
            </a:pPr>
            <a:r>
              <a:rPr lang="en" sz="1800"/>
              <a:t>To evaluate the acceptability of proposed system by our review option</a:t>
            </a:r>
          </a:p>
          <a:p>
            <a:pPr indent="-342900">
              <a:lnSpc>
                <a:spcPct val="114999"/>
              </a:lnSpc>
              <a:buSzPts val="1800"/>
            </a:pPr>
            <a:r>
              <a:rPr lang="en" sz="1800"/>
              <a:t>To ensure that the system is user friendly.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" sz="1800">
              <a:solidFill>
                <a:srgbClr val="24283B"/>
              </a:solidFill>
            </a:endParaRPr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603297" y="941196"/>
            <a:ext cx="236045" cy="236058"/>
            <a:chOff x="893105" y="967789"/>
            <a:chExt cx="280839" cy="280854"/>
          </a:xfrm>
        </p:grpSpPr>
        <p:sp>
          <p:nvSpPr>
            <p:cNvPr id="470" name="Google Shape;470;p36"/>
            <p:cNvSpPr/>
            <p:nvPr/>
          </p:nvSpPr>
          <p:spPr>
            <a:xfrm>
              <a:off x="1077055" y="967789"/>
              <a:ext cx="96889" cy="96904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55088" y="1047409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93105" y="998388"/>
              <a:ext cx="250233" cy="25025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925667" y="1017987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900175" y="1212930"/>
              <a:ext cx="28646" cy="28651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906439" y="1169787"/>
              <a:ext cx="65521" cy="65515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71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b="1"/>
              <a:t>Application: 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Web-app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 b="1"/>
              <a:t>Front-end: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Django Framework</a:t>
            </a:r>
            <a:endParaRPr lang="en" b="1"/>
          </a:p>
          <a:p>
            <a:pPr marL="0" indent="0">
              <a:lnSpc>
                <a:spcPct val="114999"/>
              </a:lnSpc>
              <a:buNone/>
            </a:pPr>
            <a:r>
              <a:rPr lang="en" b="1"/>
              <a:t>Back-end:  </a:t>
            </a:r>
            <a:r>
              <a:rPr lang="en"/>
              <a:t>Python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b="1" err="1"/>
              <a:t>DataBase</a:t>
            </a:r>
            <a:r>
              <a:rPr lang="en" b="1"/>
              <a:t>:  </a:t>
            </a:r>
            <a:r>
              <a:rPr lang="en"/>
              <a:t>Oracle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Language &amp; Tools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350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Owner’s detailed information profile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Customer’s information profile</a:t>
            </a: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3525597" y="1382111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Menu wise price list with illustration of food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Price wise menu selection option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Ordering system</a:t>
            </a: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Payment system (Credit card, Mobile banking, cash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Customer review option</a:t>
            </a:r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24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10994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Travel</a:t>
            </a:r>
            <a:br>
              <a:rPr lang="en"/>
            </a:br>
            <a:r>
              <a:rPr lang="en"/>
              <a:t>Management System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355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Project Objective</a:t>
            </a:r>
            <a:endParaRPr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968994" y="1285064"/>
            <a:ext cx="7207500" cy="33451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 sz="1800" dirty="0"/>
          </a:p>
          <a:p>
            <a:pPr indent="-342900">
              <a:lnSpc>
                <a:spcPct val="114999"/>
              </a:lnSpc>
              <a:buSzPts val="1800"/>
            </a:pPr>
            <a:r>
              <a:rPr lang="en" sz="1800" dirty="0"/>
              <a:t>To make travelling easy and fun.</a:t>
            </a:r>
          </a:p>
          <a:p>
            <a:pPr indent="-342900">
              <a:lnSpc>
                <a:spcPct val="114999"/>
              </a:lnSpc>
              <a:buSzPts val="1800"/>
            </a:pPr>
            <a:endParaRPr lang="en" sz="1800" dirty="0"/>
          </a:p>
          <a:p>
            <a:pPr indent="-342900">
              <a:lnSpc>
                <a:spcPct val="114999"/>
              </a:lnSpc>
              <a:buSzPts val="1800"/>
            </a:pPr>
            <a:r>
              <a:rPr lang="en" sz="1800" dirty="0"/>
              <a:t>To give a proper idea of that unknown site. </a:t>
            </a:r>
            <a:r>
              <a:rPr lang="en-US" sz="1800" dirty="0"/>
              <a:t>G</a:t>
            </a:r>
            <a:r>
              <a:rPr lang="en" sz="1800" dirty="0"/>
              <a:t>ive access to the user to compare among resorts,transportation,restaurent,pros and cons so they can be benifited economically</a:t>
            </a:r>
            <a:endParaRPr lang="en" dirty="0"/>
          </a:p>
          <a:p>
            <a:pPr marL="114300" indent="0">
              <a:lnSpc>
                <a:spcPct val="114999"/>
              </a:lnSpc>
              <a:buSzPts val="1800"/>
              <a:buNone/>
            </a:pPr>
            <a:endParaRPr lang="en" sz="1800" dirty="0"/>
          </a:p>
          <a:p>
            <a:pPr indent="-342900">
              <a:lnSpc>
                <a:spcPct val="114999"/>
              </a:lnSpc>
              <a:buSzPts val="1800"/>
            </a:pPr>
            <a:r>
              <a:rPr lang="en" sz="1800" dirty="0"/>
              <a:t>Bloggin section gives a user access to post their experiences and see others experience to take right decision while travelling that particular place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" sz="1800" dirty="0">
              <a:solidFill>
                <a:srgbClr val="24283B"/>
              </a:solidFill>
            </a:endParaRPr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603297" y="941196"/>
            <a:ext cx="236045" cy="236058"/>
            <a:chOff x="893105" y="967789"/>
            <a:chExt cx="280839" cy="280854"/>
          </a:xfrm>
        </p:grpSpPr>
        <p:sp>
          <p:nvSpPr>
            <p:cNvPr id="470" name="Google Shape;470;p36"/>
            <p:cNvSpPr/>
            <p:nvPr/>
          </p:nvSpPr>
          <p:spPr>
            <a:xfrm>
              <a:off x="1077055" y="967789"/>
              <a:ext cx="96889" cy="96904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55088" y="1047409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93105" y="998388"/>
              <a:ext cx="250233" cy="25025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925667" y="1017987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900175" y="1212930"/>
              <a:ext cx="28646" cy="28651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906439" y="1169787"/>
              <a:ext cx="65521" cy="65515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435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Project Objective</a:t>
            </a:r>
            <a:endParaRPr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968994" y="1285064"/>
            <a:ext cx="7207500" cy="3037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 sz="1800" dirty="0"/>
          </a:p>
          <a:p>
            <a:pPr indent="-342900">
              <a:lnSpc>
                <a:spcPct val="114999"/>
              </a:lnSpc>
              <a:buSzPts val="1800"/>
            </a:pPr>
            <a:r>
              <a:rPr lang="en" sz="1800" dirty="0"/>
              <a:t>User can book hotel ,resort and transportation via the web-app</a:t>
            </a:r>
          </a:p>
          <a:p>
            <a:pPr marL="114300" indent="0">
              <a:lnSpc>
                <a:spcPct val="114999"/>
              </a:lnSpc>
              <a:buSzPts val="1800"/>
              <a:buNone/>
            </a:pPr>
            <a:r>
              <a:rPr lang="en-US" sz="1800" dirty="0"/>
              <a:t>      can make their transaction online</a:t>
            </a:r>
            <a:endParaRPr lang="en" dirty="0"/>
          </a:p>
          <a:p>
            <a:pPr marL="114300" indent="0">
              <a:lnSpc>
                <a:spcPct val="114999"/>
              </a:lnSpc>
              <a:buSzPts val="1800"/>
              <a:buNone/>
            </a:pPr>
            <a:endParaRPr lang="en" sz="1800" dirty="0"/>
          </a:p>
          <a:p>
            <a:pPr indent="-342900">
              <a:lnSpc>
                <a:spcPct val="114999"/>
              </a:lnSpc>
              <a:buSzPts val="1800"/>
            </a:pPr>
            <a:r>
              <a:rPr lang="en-GB" sz="1800" dirty="0"/>
              <a:t>They can rate the tourist spot, resort and the restaurant . So others can get a proper idea </a:t>
            </a:r>
            <a:endParaRPr lang="en" sz="18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" sz="1800" dirty="0">
              <a:solidFill>
                <a:srgbClr val="24283B"/>
              </a:solidFill>
            </a:endParaRPr>
          </a:p>
          <a:p>
            <a:pPr indent="-342900">
              <a:lnSpc>
                <a:spcPct val="114999"/>
              </a:lnSpc>
              <a:buSzPts val="1800"/>
            </a:pPr>
            <a:r>
              <a:rPr lang="en" sz="1800" dirty="0"/>
              <a:t>Booking a whole trip never been easier before</a:t>
            </a:r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603297" y="941196"/>
            <a:ext cx="236045" cy="236058"/>
            <a:chOff x="893105" y="967789"/>
            <a:chExt cx="280839" cy="280854"/>
          </a:xfrm>
        </p:grpSpPr>
        <p:sp>
          <p:nvSpPr>
            <p:cNvPr id="470" name="Google Shape;470;p36"/>
            <p:cNvSpPr/>
            <p:nvPr/>
          </p:nvSpPr>
          <p:spPr>
            <a:xfrm>
              <a:off x="1077055" y="967789"/>
              <a:ext cx="96889" cy="96904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55088" y="1047409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93105" y="998388"/>
              <a:ext cx="250233" cy="25025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925667" y="1017987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900175" y="1212930"/>
              <a:ext cx="28646" cy="28651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906439" y="1169787"/>
              <a:ext cx="65521" cy="65515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44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b="1"/>
              <a:t>Application: 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Web-app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 b="1"/>
              <a:t>Front-end: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Django Framework</a:t>
            </a:r>
            <a:endParaRPr lang="en" b="1"/>
          </a:p>
          <a:p>
            <a:pPr marL="0" indent="0">
              <a:lnSpc>
                <a:spcPct val="114999"/>
              </a:lnSpc>
              <a:buNone/>
            </a:pPr>
            <a:r>
              <a:rPr lang="en" b="1"/>
              <a:t>Back-end:  </a:t>
            </a:r>
            <a:r>
              <a:rPr lang="en"/>
              <a:t>Python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b="1" err="1"/>
              <a:t>DataBase</a:t>
            </a:r>
            <a:r>
              <a:rPr lang="en" b="1"/>
              <a:t>:  </a:t>
            </a:r>
            <a:r>
              <a:rPr lang="en"/>
              <a:t>Oracle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Language &amp; Tools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67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Review System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User Credential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Place/Resort information</a:t>
            </a: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Blog with pic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Overall Rating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List of Resorts</a:t>
            </a: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Booking System</a:t>
            </a:r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Distance mapping with Google </a:t>
            </a:r>
            <a:r>
              <a:rPr lang="en-US" err="1"/>
              <a:t>api</a:t>
            </a:r>
            <a:r>
              <a:rPr lang="en-US"/>
              <a:t> from our database</a:t>
            </a:r>
          </a:p>
          <a:p>
            <a:pPr marL="285750" lvl="0" indent="-28575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Price comparison with other resorts</a:t>
            </a:r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015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Group Members</a:t>
            </a:r>
          </a:p>
        </p:txBody>
      </p:sp>
      <p:sp>
        <p:nvSpPr>
          <p:cNvPr id="668" name="Google Shape;668;p4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69" name="Google Shape;669;p44" descr="Icon&#10;&#10;Description automatically generated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044500" y="1643331"/>
            <a:ext cx="1443900" cy="144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0" name="Google Shape;670;p44"/>
          <p:cNvSpPr txBox="1"/>
          <p:nvPr/>
        </p:nvSpPr>
        <p:spPr>
          <a:xfrm>
            <a:off x="1049372" y="3342550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dirty="0"/>
              <a:t>Samirah </a:t>
            </a:r>
            <a:r>
              <a:rPr lang="en" dirty="0" err="1"/>
              <a:t>Sohaili</a:t>
            </a:r>
            <a:endParaRPr lang="en" dirty="0"/>
          </a:p>
          <a:p>
            <a:pPr algn="ctr"/>
            <a:r>
              <a:rPr lang="en" dirty="0">
                <a:ea typeface="Red Hat Text"/>
              </a:rPr>
              <a:t>ID: 201914041</a:t>
            </a:r>
          </a:p>
          <a:p>
            <a:pPr algn="ctr"/>
            <a:r>
              <a:rPr lang="en" dirty="0">
                <a:ea typeface="Red Hat Text"/>
              </a:rPr>
              <a:t>Student of MIST</a:t>
            </a:r>
            <a:endParaRPr lang="en" dirty="0">
              <a:latin typeface="Red Hat Text"/>
              <a:ea typeface="Red Hat Text"/>
              <a:cs typeface="Red Hat Tex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2" name="Google Shape;672;p44"/>
          <p:cNvSpPr txBox="1"/>
          <p:nvPr/>
        </p:nvSpPr>
        <p:spPr>
          <a:xfrm>
            <a:off x="3637482" y="3342550"/>
            <a:ext cx="155173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dirty="0">
                <a:latin typeface="Red Hat Text"/>
                <a:ea typeface="Red Hat Text"/>
                <a:cs typeface="Red Hat Text"/>
              </a:rPr>
              <a:t>Abdullah Al Masum</a:t>
            </a:r>
            <a:br>
              <a:rPr lang="en" dirty="0">
                <a:latin typeface="Red Hat Text"/>
                <a:ea typeface="Red Hat Text"/>
                <a:cs typeface="Red Hat Text"/>
              </a:rPr>
            </a:br>
            <a:r>
              <a:rPr lang="en" dirty="0">
                <a:latin typeface="Red Hat Text"/>
                <a:ea typeface="Red Hat Text"/>
                <a:cs typeface="Red Hat Text"/>
              </a:rPr>
              <a:t>ID: 201914044</a:t>
            </a:r>
            <a:endParaRPr lang="en" dirty="0">
              <a:solidFill>
                <a:srgbClr val="80828B"/>
              </a:solidFill>
              <a:latin typeface="Red Hat Text"/>
              <a:ea typeface="Red Hat Text"/>
              <a:cs typeface="Red Hat Text"/>
            </a:endParaRPr>
          </a:p>
          <a:p>
            <a:pPr algn="ctr"/>
            <a:r>
              <a:rPr lang="en" dirty="0">
                <a:latin typeface="Red Hat Text"/>
                <a:ea typeface="Red Hat Text"/>
                <a:cs typeface="Red Hat Text"/>
              </a:rPr>
              <a:t>Student of MIST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" dirty="0">
              <a:latin typeface="Red Hat Text"/>
              <a:ea typeface="Red Hat Text"/>
              <a:cs typeface="Red Hat Text"/>
            </a:endParaRPr>
          </a:p>
        </p:txBody>
      </p:sp>
      <p:pic>
        <p:nvPicPr>
          <p:cNvPr id="673" name="Google Shape;673;p44" descr="Icon&#10;&#10;Description automatically generated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199151" y="1643331"/>
            <a:ext cx="1443900" cy="144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4" name="Google Shape;674;p44"/>
          <p:cNvSpPr txBox="1"/>
          <p:nvPr/>
        </p:nvSpPr>
        <p:spPr>
          <a:xfrm>
            <a:off x="6333419" y="3310201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</a:rPr>
              <a:t>Fahim </a:t>
            </a:r>
            <a:r>
              <a:rPr lang="en" err="1">
                <a:solidFill>
                  <a:schemeClr val="dk1"/>
                </a:solidFill>
              </a:rPr>
              <a:t>Sharyr</a:t>
            </a:r>
            <a:endParaRPr lang="en">
              <a:solidFill>
                <a:schemeClr val="dk1"/>
              </a:solidFill>
            </a:endParaRPr>
          </a:p>
          <a:p>
            <a:pPr algn="ctr"/>
            <a:r>
              <a:rPr lang="en">
                <a:ea typeface="Red Hat Text"/>
              </a:rPr>
              <a:t>ID: 201914019</a:t>
            </a:r>
          </a:p>
          <a:p>
            <a:pPr algn="ctr"/>
            <a:r>
              <a:rPr lang="en">
                <a:ea typeface="Red Hat Text"/>
              </a:rPr>
              <a:t>Student of MIST</a:t>
            </a:r>
            <a:endParaRPr lang="en">
              <a:latin typeface="Red Hat Text"/>
              <a:ea typeface="Red Hat Text"/>
            </a:endParaRPr>
          </a:p>
        </p:txBody>
      </p:sp>
      <p:sp>
        <p:nvSpPr>
          <p:cNvPr id="677" name="Google Shape;677;p44"/>
          <p:cNvSpPr/>
          <p:nvPr/>
        </p:nvSpPr>
        <p:spPr>
          <a:xfrm>
            <a:off x="607500" y="954153"/>
            <a:ext cx="201499" cy="20149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FCF84EE9-523D-4D5E-ADD4-D67C2E064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318" y="1650515"/>
            <a:ext cx="1079085" cy="1438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" grpId="0"/>
      <p:bldP spid="672" grpId="0"/>
      <p:bldP spid="6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Google Shape;442;p34">
            <a:extLst>
              <a:ext uri="{FF2B5EF4-FFF2-40B4-BE49-F238E27FC236}">
                <a16:creationId xmlns:a16="http://schemas.microsoft.com/office/drawing/2014/main" id="{32910A33-AC92-4499-A8BA-2B85E2C94F19}"/>
              </a:ext>
            </a:extLst>
          </p:cNvPr>
          <p:cNvSpPr txBox="1">
            <a:spLocks/>
          </p:cNvSpPr>
          <p:nvPr/>
        </p:nvSpPr>
        <p:spPr>
          <a:xfrm>
            <a:off x="2670774" y="1972682"/>
            <a:ext cx="418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8200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10994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Blood Bank Management System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</a:t>
            </a:r>
            <a:endParaRPr sz="9600" b="1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66087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Project Objective</a:t>
            </a:r>
            <a:endParaRPr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968994" y="1285064"/>
            <a:ext cx="7207500" cy="3037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 sz="1800"/>
          </a:p>
          <a:p>
            <a:pPr indent="-342900">
              <a:lnSpc>
                <a:spcPct val="114999"/>
              </a:lnSpc>
              <a:buSzPts val="1800"/>
            </a:pPr>
            <a:r>
              <a:rPr lang="en" sz="1800"/>
              <a:t>To automate the whole operations of blood bank making user friendly</a:t>
            </a:r>
          </a:p>
          <a:p>
            <a:pPr indent="-342900">
              <a:lnSpc>
                <a:spcPct val="114999"/>
              </a:lnSpc>
              <a:buSzPts val="1800"/>
            </a:pPr>
            <a:endParaRPr lang="en"/>
          </a:p>
          <a:p>
            <a:pPr indent="-342900">
              <a:lnSpc>
                <a:spcPct val="114999"/>
              </a:lnSpc>
              <a:buSzPts val="1800"/>
            </a:pPr>
            <a:r>
              <a:rPr lang="en" sz="1800"/>
              <a:t>To ensure that every patient has access to adequate quantity of safe blood in a centralized manner</a:t>
            </a:r>
          </a:p>
          <a:p>
            <a:pPr marL="114300" indent="0">
              <a:lnSpc>
                <a:spcPct val="114999"/>
              </a:lnSpc>
              <a:buSzPts val="1800"/>
              <a:buNone/>
            </a:pPr>
            <a:endParaRPr lang="en" sz="1800"/>
          </a:p>
          <a:p>
            <a:pPr indent="-342900">
              <a:lnSpc>
                <a:spcPct val="114999"/>
              </a:lnSpc>
              <a:buSzPts val="1800"/>
            </a:pPr>
            <a:r>
              <a:rPr lang="en" sz="1800"/>
              <a:t>To make this web app such user friendly that new doner will be encouraged to donate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" sz="1800">
              <a:solidFill>
                <a:srgbClr val="24283B"/>
              </a:solidFill>
            </a:endParaRPr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603297" y="941196"/>
            <a:ext cx="236045" cy="236058"/>
            <a:chOff x="893105" y="967789"/>
            <a:chExt cx="280839" cy="280854"/>
          </a:xfrm>
        </p:grpSpPr>
        <p:sp>
          <p:nvSpPr>
            <p:cNvPr id="470" name="Google Shape;470;p36"/>
            <p:cNvSpPr/>
            <p:nvPr/>
          </p:nvSpPr>
          <p:spPr>
            <a:xfrm>
              <a:off x="1077055" y="967789"/>
              <a:ext cx="96889" cy="96904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55088" y="1047409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93105" y="998388"/>
              <a:ext cx="250233" cy="25025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925667" y="1017987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900175" y="1212930"/>
              <a:ext cx="28646" cy="28651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906439" y="1169787"/>
              <a:ext cx="65521" cy="65515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509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b="1"/>
              <a:t>Application: 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Web-app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 b="1"/>
              <a:t>Front-end: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Django Framework</a:t>
            </a:r>
            <a:endParaRPr lang="en" b="1"/>
          </a:p>
          <a:p>
            <a:pPr marL="0" indent="0">
              <a:lnSpc>
                <a:spcPct val="114999"/>
              </a:lnSpc>
              <a:buNone/>
            </a:pPr>
            <a:r>
              <a:rPr lang="en" b="1"/>
              <a:t>Back-end:  </a:t>
            </a:r>
            <a:r>
              <a:rPr lang="en"/>
              <a:t>Python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b="1" err="1"/>
              <a:t>DataBase</a:t>
            </a:r>
            <a:r>
              <a:rPr lang="en" b="1"/>
              <a:t>:  </a:t>
            </a:r>
            <a:r>
              <a:rPr lang="en"/>
              <a:t>Oracle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Language &amp; Tools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Doner’s profile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Receiver’s profile</a:t>
            </a:r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Nearest hospital / Doner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345011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Groupwise blood columns (</a:t>
            </a:r>
            <a:r>
              <a:rPr lang="en-US" err="1"/>
              <a:t>eg</a:t>
            </a:r>
            <a:r>
              <a:rPr lang="en-US"/>
              <a:t>: </a:t>
            </a:r>
            <a:r>
              <a:rPr lang="en-US" err="1"/>
              <a:t>A+ve</a:t>
            </a:r>
            <a:r>
              <a:rPr lang="en-US"/>
              <a:t>, </a:t>
            </a:r>
            <a:r>
              <a:rPr lang="en-US" err="1"/>
              <a:t>AB+ve</a:t>
            </a:r>
            <a:r>
              <a:rPr lang="en-US"/>
              <a:t>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marL="114300" inden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lang="en-US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Stock of blood available at present</a:t>
            </a: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Urgency notifier</a:t>
            </a:r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Area-wise Hospital's ambulance contact number</a:t>
            </a:r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Report after receiving blood</a:t>
            </a:r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pPr marL="0" inden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lang="en-US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89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10994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/>
              <a:t>Pharmacy</a:t>
            </a:r>
            <a:r>
              <a:rPr lang="en-US" b="0"/>
              <a:t> </a:t>
            </a:r>
            <a:r>
              <a:rPr lang="en"/>
              <a:t>Management System</a:t>
            </a:r>
            <a:endParaRPr lang="en-US"/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169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Project Objective</a:t>
            </a:r>
            <a:endParaRPr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968994" y="1382111"/>
            <a:ext cx="7207500" cy="29409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 sz="1800"/>
          </a:p>
          <a:p>
            <a:pPr indent="-342900">
              <a:lnSpc>
                <a:spcPct val="114999"/>
              </a:lnSpc>
              <a:buSzPts val="1800"/>
            </a:pPr>
            <a:r>
              <a:rPr lang="en" sz="1800"/>
              <a:t>To automate the billing and storing of medicines in a systematic manner</a:t>
            </a:r>
          </a:p>
          <a:p>
            <a:pPr indent="-342900">
              <a:lnSpc>
                <a:spcPct val="114999"/>
              </a:lnSpc>
              <a:buSzPts val="1800"/>
            </a:pPr>
            <a:r>
              <a:rPr lang="en" sz="1800"/>
              <a:t>To be able to generate report of medicines within a specified period of time.</a:t>
            </a:r>
          </a:p>
          <a:p>
            <a:pPr indent="-342900">
              <a:lnSpc>
                <a:spcPct val="114999"/>
              </a:lnSpc>
              <a:buSzPts val="1800"/>
            </a:pPr>
            <a:r>
              <a:rPr lang="en" sz="1800"/>
              <a:t>To minimize time and resources so that finding of an medicine would be easy and fast</a:t>
            </a:r>
          </a:p>
          <a:p>
            <a:pPr indent="-342900">
              <a:lnSpc>
                <a:spcPct val="114999"/>
              </a:lnSpc>
              <a:buSzPts val="1800"/>
            </a:pPr>
            <a:r>
              <a:rPr lang="en" sz="1800"/>
              <a:t>To ensure that the system is user friendly.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" sz="1800">
              <a:solidFill>
                <a:srgbClr val="24283B"/>
              </a:solidFill>
            </a:endParaRPr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603297" y="941196"/>
            <a:ext cx="236045" cy="236058"/>
            <a:chOff x="893105" y="967789"/>
            <a:chExt cx="280839" cy="280854"/>
          </a:xfrm>
        </p:grpSpPr>
        <p:sp>
          <p:nvSpPr>
            <p:cNvPr id="470" name="Google Shape;470;p36"/>
            <p:cNvSpPr/>
            <p:nvPr/>
          </p:nvSpPr>
          <p:spPr>
            <a:xfrm>
              <a:off x="1077055" y="967789"/>
              <a:ext cx="96889" cy="96904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55088" y="1047409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93105" y="998388"/>
              <a:ext cx="250233" cy="25025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925667" y="1017987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900175" y="1212930"/>
              <a:ext cx="28646" cy="28651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906439" y="1169787"/>
              <a:ext cx="65521" cy="65515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b="1"/>
              <a:t>Application: 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Web-app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 b="1"/>
              <a:t>Front-end: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Django Framework</a:t>
            </a:r>
            <a:endParaRPr lang="en" b="1"/>
          </a:p>
          <a:p>
            <a:pPr marL="0" indent="0">
              <a:lnSpc>
                <a:spcPct val="114999"/>
              </a:lnSpc>
              <a:buNone/>
            </a:pPr>
            <a:r>
              <a:rPr lang="en" b="1"/>
              <a:t>Back-end:  </a:t>
            </a:r>
            <a:r>
              <a:rPr lang="en"/>
              <a:t>Python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b="1" err="1"/>
              <a:t>DataBase</a:t>
            </a:r>
            <a:r>
              <a:rPr lang="en" b="1"/>
              <a:t>:  </a:t>
            </a:r>
            <a:r>
              <a:rPr lang="en"/>
              <a:t>Oracle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Language &amp; Tools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553</Words>
  <Application>Microsoft Office PowerPoint</Application>
  <PresentationFormat>On-screen Show (16:9)</PresentationFormat>
  <Paragraphs>153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Timandra template</vt:lpstr>
      <vt:lpstr>CSE 302 Project Idea Presentation</vt:lpstr>
      <vt:lpstr>Group Members</vt:lpstr>
      <vt:lpstr>Blood Bank Management System</vt:lpstr>
      <vt:lpstr>Project Objective</vt:lpstr>
      <vt:lpstr>Language &amp; Tools</vt:lpstr>
      <vt:lpstr>Features</vt:lpstr>
      <vt:lpstr>Pharmacy Management System</vt:lpstr>
      <vt:lpstr>Project Objective</vt:lpstr>
      <vt:lpstr>Language &amp; Tools</vt:lpstr>
      <vt:lpstr>Features</vt:lpstr>
      <vt:lpstr>Restaurant Management System</vt:lpstr>
      <vt:lpstr>Project Objective</vt:lpstr>
      <vt:lpstr>Language &amp; Tools</vt:lpstr>
      <vt:lpstr>Features</vt:lpstr>
      <vt:lpstr>Travel Management System</vt:lpstr>
      <vt:lpstr>Project Objective</vt:lpstr>
      <vt:lpstr>Project Objective</vt:lpstr>
      <vt:lpstr>Language &amp; Tools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Fahim Shahryer</dc:creator>
  <cp:lastModifiedBy>Fahim Shahryer</cp:lastModifiedBy>
  <cp:revision>38</cp:revision>
  <dcterms:modified xsi:type="dcterms:W3CDTF">2021-04-06T02:39:29Z</dcterms:modified>
</cp:coreProperties>
</file>