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297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637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9559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9265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8746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2498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880322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8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21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955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17024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18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90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412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5882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976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8467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69C8-FA35-4A73-10BB-3C68EE1BFB03}"/>
              </a:ext>
            </a:extLst>
          </p:cNvPr>
          <p:cNvSpPr>
            <a:spLocks noGrp="1"/>
          </p:cNvSpPr>
          <p:nvPr>
            <p:ph type="ctrTitle"/>
          </p:nvPr>
        </p:nvSpPr>
        <p:spPr/>
        <p:txBody>
          <a:bodyPr/>
          <a:lstStyle/>
          <a:p>
            <a:r>
              <a:rPr lang="en-US" dirty="0"/>
              <a:t>Automated Attendance System</a:t>
            </a:r>
            <a:endParaRPr lang="en-AE" dirty="0"/>
          </a:p>
        </p:txBody>
      </p:sp>
      <p:sp>
        <p:nvSpPr>
          <p:cNvPr id="3" name="Subtitle 2">
            <a:extLst>
              <a:ext uri="{FF2B5EF4-FFF2-40B4-BE49-F238E27FC236}">
                <a16:creationId xmlns:a16="http://schemas.microsoft.com/office/drawing/2014/main" id="{2A9E07F3-A28F-A9B4-2CBC-66366A276EB7}"/>
              </a:ext>
            </a:extLst>
          </p:cNvPr>
          <p:cNvSpPr>
            <a:spLocks noGrp="1"/>
          </p:cNvSpPr>
          <p:nvPr>
            <p:ph type="subTitle" idx="1"/>
          </p:nvPr>
        </p:nvSpPr>
        <p:spPr/>
        <p:txBody>
          <a:bodyPr/>
          <a:lstStyle/>
          <a:p>
            <a:r>
              <a:rPr lang="en-US" dirty="0"/>
              <a:t>By Farhan and Shiv</a:t>
            </a:r>
            <a:endParaRPr lang="en-AE" dirty="0"/>
          </a:p>
        </p:txBody>
      </p:sp>
    </p:spTree>
    <p:extLst>
      <p:ext uri="{BB962C8B-B14F-4D97-AF65-F5344CB8AC3E}">
        <p14:creationId xmlns:p14="http://schemas.microsoft.com/office/powerpoint/2010/main" val="281028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5A4B06-D529-76B6-AA41-09FF3DE53FA7}"/>
              </a:ext>
            </a:extLst>
          </p:cNvPr>
          <p:cNvPicPr>
            <a:picLocks noChangeAspect="1"/>
          </p:cNvPicPr>
          <p:nvPr/>
        </p:nvPicPr>
        <p:blipFill rotWithShape="1">
          <a:blip r:embed="rId2"/>
          <a:srcRect l="3993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7FE5350-B1D7-FCDD-D4A7-584B908FA685}"/>
              </a:ext>
            </a:extLst>
          </p:cNvPr>
          <p:cNvSpPr>
            <a:spLocks noGrp="1"/>
          </p:cNvSpPr>
          <p:nvPr>
            <p:ph type="title"/>
          </p:nvPr>
        </p:nvSpPr>
        <p:spPr>
          <a:xfrm>
            <a:off x="677333" y="609600"/>
            <a:ext cx="3851123" cy="1320800"/>
          </a:xfrm>
        </p:spPr>
        <p:txBody>
          <a:bodyPr>
            <a:normAutofit/>
          </a:bodyPr>
          <a:lstStyle/>
          <a:p>
            <a:r>
              <a:rPr lang="en-US" dirty="0"/>
              <a:t>The Problem</a:t>
            </a:r>
            <a:endParaRPr lang="en-AE" dirty="0"/>
          </a:p>
        </p:txBody>
      </p:sp>
      <p:sp>
        <p:nvSpPr>
          <p:cNvPr id="3" name="Content Placeholder 2">
            <a:extLst>
              <a:ext uri="{FF2B5EF4-FFF2-40B4-BE49-F238E27FC236}">
                <a16:creationId xmlns:a16="http://schemas.microsoft.com/office/drawing/2014/main" id="{9E029D99-ABAE-1918-B3BB-A607167B17F9}"/>
              </a:ext>
            </a:extLst>
          </p:cNvPr>
          <p:cNvSpPr>
            <a:spLocks noGrp="1"/>
          </p:cNvSpPr>
          <p:nvPr>
            <p:ph idx="1"/>
          </p:nvPr>
        </p:nvSpPr>
        <p:spPr>
          <a:xfrm>
            <a:off x="677334" y="2160589"/>
            <a:ext cx="3851122" cy="3880773"/>
          </a:xfrm>
        </p:spPr>
        <p:txBody>
          <a:bodyPr>
            <a:normAutofit/>
          </a:bodyPr>
          <a:lstStyle/>
          <a:p>
            <a:r>
              <a:rPr lang="en-GB" dirty="0">
                <a:effectLst/>
                <a:latin typeface="ui-monospace"/>
              </a:rPr>
              <a:t>In many places such as schools, offices etc, attendance is marked manually. One person has to manually check whether people are absent of present and then manually mark them as such. This process is time consuming.</a:t>
            </a:r>
            <a:br>
              <a:rPr lang="en-GB" dirty="0"/>
            </a:br>
            <a:endParaRPr lang="en-AE"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632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7288-91D0-320A-D978-7CDAF35BFEAB}"/>
              </a:ext>
            </a:extLst>
          </p:cNvPr>
          <p:cNvSpPr>
            <a:spLocks noGrp="1"/>
          </p:cNvSpPr>
          <p:nvPr>
            <p:ph type="title"/>
          </p:nvPr>
        </p:nvSpPr>
        <p:spPr>
          <a:xfrm>
            <a:off x="5536734" y="609600"/>
            <a:ext cx="3737268" cy="1320800"/>
          </a:xfrm>
        </p:spPr>
        <p:txBody>
          <a:bodyPr>
            <a:normAutofit/>
          </a:bodyPr>
          <a:lstStyle/>
          <a:p>
            <a:r>
              <a:rPr lang="en-US" dirty="0"/>
              <a:t>The Solution</a:t>
            </a:r>
            <a:endParaRPr lang="en-AE" dirty="0"/>
          </a:p>
        </p:txBody>
      </p:sp>
      <p:sp>
        <p:nvSpPr>
          <p:cNvPr id="3" name="Content Placeholder 2">
            <a:extLst>
              <a:ext uri="{FF2B5EF4-FFF2-40B4-BE49-F238E27FC236}">
                <a16:creationId xmlns:a16="http://schemas.microsoft.com/office/drawing/2014/main" id="{291DBE24-BFF9-6FD8-9115-4114F6897428}"/>
              </a:ext>
            </a:extLst>
          </p:cNvPr>
          <p:cNvSpPr>
            <a:spLocks noGrp="1"/>
          </p:cNvSpPr>
          <p:nvPr>
            <p:ph idx="1"/>
          </p:nvPr>
        </p:nvSpPr>
        <p:spPr>
          <a:xfrm>
            <a:off x="5209563" y="2160589"/>
            <a:ext cx="4064439" cy="3880773"/>
          </a:xfrm>
        </p:spPr>
        <p:txBody>
          <a:bodyPr>
            <a:normAutofit/>
          </a:bodyPr>
          <a:lstStyle/>
          <a:p>
            <a:r>
              <a:rPr lang="en-GB" dirty="0">
                <a:effectLst/>
                <a:latin typeface="ui-monospace"/>
              </a:rPr>
              <a:t>The solution to this is to create an automated Attendance system that can use facial recognition to automatically </a:t>
            </a:r>
            <a:r>
              <a:rPr lang="en-US" dirty="0">
                <a:effectLst/>
                <a:latin typeface="ui-monospace"/>
              </a:rPr>
              <a:t>identify the</a:t>
            </a:r>
            <a:r>
              <a:rPr lang="en-GB" dirty="0">
                <a:effectLst/>
                <a:latin typeface="ui-monospace"/>
              </a:rPr>
              <a:t> person and mark that person as present. There will be a camera that takes a picture of the student/employee etc at </a:t>
            </a:r>
            <a:r>
              <a:rPr lang="en-US" dirty="0">
                <a:effectLst/>
                <a:latin typeface="ui-monospace"/>
              </a:rPr>
              <a:t>the beginning </a:t>
            </a:r>
            <a:r>
              <a:rPr lang="en-GB" dirty="0">
                <a:effectLst/>
                <a:latin typeface="ui-monospace"/>
              </a:rPr>
              <a:t>of the day and then facial recognition will be used to identify who the person is. Once they are </a:t>
            </a:r>
            <a:r>
              <a:rPr lang="en-GB" dirty="0" err="1">
                <a:effectLst/>
                <a:latin typeface="ui-monospace"/>
              </a:rPr>
              <a:t>recognized</a:t>
            </a:r>
            <a:r>
              <a:rPr lang="en-GB" dirty="0">
                <a:effectLst/>
                <a:latin typeface="ui-monospace"/>
              </a:rPr>
              <a:t>, they </a:t>
            </a:r>
            <a:r>
              <a:rPr lang="en-US" dirty="0">
                <a:effectLst/>
                <a:latin typeface="ui-monospace"/>
              </a:rPr>
              <a:t>are marked</a:t>
            </a:r>
            <a:r>
              <a:rPr lang="en-GB" dirty="0">
                <a:effectLst/>
                <a:latin typeface="ui-monospace"/>
              </a:rPr>
              <a:t> present</a:t>
            </a:r>
            <a:endParaRPr lang="en-AE" dirty="0"/>
          </a:p>
        </p:txBody>
      </p:sp>
      <p:pic>
        <p:nvPicPr>
          <p:cNvPr id="6" name="Picture 5">
            <a:extLst>
              <a:ext uri="{FF2B5EF4-FFF2-40B4-BE49-F238E27FC236}">
                <a16:creationId xmlns:a16="http://schemas.microsoft.com/office/drawing/2014/main" id="{9F31233E-0B2B-07F7-35E8-B33ECA580B20}"/>
              </a:ext>
            </a:extLst>
          </p:cNvPr>
          <p:cNvPicPr>
            <a:picLocks noChangeAspect="1"/>
          </p:cNvPicPr>
          <p:nvPr/>
        </p:nvPicPr>
        <p:blipFill rotWithShape="1">
          <a:blip r:embed="rId2"/>
          <a:srcRect l="5120" r="4236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09252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26DEF8-EFC9-E1B0-C3A1-A14953CD61A7}"/>
              </a:ext>
            </a:extLst>
          </p:cNvPr>
          <p:cNvPicPr>
            <a:picLocks noChangeAspect="1"/>
          </p:cNvPicPr>
          <p:nvPr/>
        </p:nvPicPr>
        <p:blipFill rotWithShape="1">
          <a:blip r:embed="rId2"/>
          <a:srcRect l="13743" r="9149"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4C02268-A71A-D430-EA8C-6B01C383E921}"/>
              </a:ext>
            </a:extLst>
          </p:cNvPr>
          <p:cNvSpPr>
            <a:spLocks noGrp="1"/>
          </p:cNvSpPr>
          <p:nvPr>
            <p:ph type="title"/>
          </p:nvPr>
        </p:nvSpPr>
        <p:spPr>
          <a:xfrm>
            <a:off x="677333" y="609600"/>
            <a:ext cx="3851123" cy="1320800"/>
          </a:xfrm>
        </p:spPr>
        <p:txBody>
          <a:bodyPr>
            <a:normAutofit/>
          </a:bodyPr>
          <a:lstStyle/>
          <a:p>
            <a:r>
              <a:rPr lang="en-US" dirty="0"/>
              <a:t>Why is AI necessary?</a:t>
            </a:r>
            <a:endParaRPr lang="en-AE" dirty="0"/>
          </a:p>
        </p:txBody>
      </p:sp>
      <p:sp>
        <p:nvSpPr>
          <p:cNvPr id="3" name="Content Placeholder 2">
            <a:extLst>
              <a:ext uri="{FF2B5EF4-FFF2-40B4-BE49-F238E27FC236}">
                <a16:creationId xmlns:a16="http://schemas.microsoft.com/office/drawing/2014/main" id="{45F45CB7-3CC2-9056-9E7B-1519631F98BF}"/>
              </a:ext>
            </a:extLst>
          </p:cNvPr>
          <p:cNvSpPr>
            <a:spLocks noGrp="1"/>
          </p:cNvSpPr>
          <p:nvPr>
            <p:ph idx="1"/>
          </p:nvPr>
        </p:nvSpPr>
        <p:spPr>
          <a:xfrm>
            <a:off x="677334" y="2160589"/>
            <a:ext cx="3851122" cy="3880773"/>
          </a:xfrm>
        </p:spPr>
        <p:txBody>
          <a:bodyPr>
            <a:normAutofit/>
          </a:bodyPr>
          <a:lstStyle/>
          <a:p>
            <a:r>
              <a:rPr lang="en-GB" dirty="0">
                <a:effectLst/>
                <a:latin typeface="ui-monospace"/>
              </a:rPr>
              <a:t>Artificial Intelligence will be needed to </a:t>
            </a:r>
            <a:r>
              <a:rPr lang="en-GB" dirty="0" err="1">
                <a:effectLst/>
                <a:latin typeface="ui-monospace"/>
              </a:rPr>
              <a:t>recogni</a:t>
            </a:r>
            <a:r>
              <a:rPr lang="en-US" dirty="0" err="1">
                <a:effectLst/>
                <a:latin typeface="ui-monospace"/>
              </a:rPr>
              <a:t>ze</a:t>
            </a:r>
            <a:r>
              <a:rPr lang="en-GB" dirty="0">
                <a:effectLst/>
                <a:latin typeface="ui-monospace"/>
              </a:rPr>
              <a:t> faces and identify who they are and them mark them as present. The AI's </a:t>
            </a:r>
            <a:r>
              <a:rPr lang="en-US" dirty="0">
                <a:effectLst/>
                <a:latin typeface="ui-monospace"/>
              </a:rPr>
              <a:t>dataset will</a:t>
            </a:r>
            <a:r>
              <a:rPr lang="en-GB" dirty="0">
                <a:effectLst/>
                <a:latin typeface="ui-monospace"/>
              </a:rPr>
              <a:t> be the images of a certain group of people and their names, and the AI will have to be trained so that it can </a:t>
            </a:r>
            <a:r>
              <a:rPr lang="en-GB" dirty="0" err="1">
                <a:effectLst/>
                <a:latin typeface="ui-monospace"/>
              </a:rPr>
              <a:t>recognize</a:t>
            </a:r>
            <a:r>
              <a:rPr lang="en-US" dirty="0">
                <a:effectLst/>
                <a:latin typeface="ui-monospace"/>
              </a:rPr>
              <a:t> </a:t>
            </a:r>
            <a:r>
              <a:rPr lang="en-GB" dirty="0">
                <a:effectLst/>
                <a:latin typeface="ui-monospace"/>
              </a:rPr>
              <a:t>a person from the dataset when he is present in another photo.</a:t>
            </a:r>
            <a:endParaRPr lang="en-AE" dirty="0"/>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746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4FBF-C24E-96B1-2205-2F9BE212FD67}"/>
              </a:ext>
            </a:extLst>
          </p:cNvPr>
          <p:cNvSpPr>
            <a:spLocks noGrp="1"/>
          </p:cNvSpPr>
          <p:nvPr>
            <p:ph type="title"/>
          </p:nvPr>
        </p:nvSpPr>
        <p:spPr/>
        <p:txBody>
          <a:bodyPr/>
          <a:lstStyle/>
          <a:p>
            <a:r>
              <a:rPr lang="en-US" dirty="0"/>
              <a:t>How will be create this System?</a:t>
            </a:r>
            <a:endParaRPr lang="en-AE" dirty="0"/>
          </a:p>
        </p:txBody>
      </p:sp>
      <p:sp>
        <p:nvSpPr>
          <p:cNvPr id="3" name="Content Placeholder 2">
            <a:extLst>
              <a:ext uri="{FF2B5EF4-FFF2-40B4-BE49-F238E27FC236}">
                <a16:creationId xmlns:a16="http://schemas.microsoft.com/office/drawing/2014/main" id="{41E50555-095A-6F5B-9147-A6962FEB666C}"/>
              </a:ext>
            </a:extLst>
          </p:cNvPr>
          <p:cNvSpPr>
            <a:spLocks noGrp="1"/>
          </p:cNvSpPr>
          <p:nvPr>
            <p:ph idx="1"/>
          </p:nvPr>
        </p:nvSpPr>
        <p:spPr/>
        <p:txBody>
          <a:bodyPr/>
          <a:lstStyle/>
          <a:p>
            <a:r>
              <a:rPr lang="en-GB" dirty="0">
                <a:effectLst/>
                <a:latin typeface="ui-monospace"/>
              </a:rPr>
              <a:t>Firstly, we will photograph each student in the classroom and post those images to Google </a:t>
            </a:r>
            <a:r>
              <a:rPr lang="en-GB" dirty="0" err="1">
                <a:effectLst/>
                <a:latin typeface="ui-monospace"/>
              </a:rPr>
              <a:t>Colab</a:t>
            </a:r>
            <a:r>
              <a:rPr lang="en-GB" dirty="0">
                <a:effectLst/>
                <a:latin typeface="ui-monospace"/>
              </a:rPr>
              <a:t>. Number of images of each student will be 30 images, 10 from the front, 10 from the left side and 10 from the right side. Thereafter, we'll train the AI to identify the pictures. The AI will be then tested with a different photo of a person who's photo was already used to train the AI to see </a:t>
            </a:r>
            <a:r>
              <a:rPr lang="en-US" dirty="0">
                <a:latin typeface="ui-monospace"/>
              </a:rPr>
              <a:t>if the </a:t>
            </a:r>
            <a:r>
              <a:rPr lang="en-GB" dirty="0">
                <a:effectLst/>
                <a:latin typeface="ui-monospace"/>
              </a:rPr>
              <a:t>AI can identify correctly the identity of that person. This evaluating image will be obtained through a image captured by a webcam .</a:t>
            </a:r>
            <a:endParaRPr lang="en-AE" dirty="0"/>
          </a:p>
        </p:txBody>
      </p:sp>
    </p:spTree>
    <p:extLst>
      <p:ext uri="{BB962C8B-B14F-4D97-AF65-F5344CB8AC3E}">
        <p14:creationId xmlns:p14="http://schemas.microsoft.com/office/powerpoint/2010/main" val="426405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82EB-CC73-3A17-61D0-17AE7B62207E}"/>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B27B6B36-F091-F69B-FDE3-DF9668532B86}"/>
              </a:ext>
            </a:extLst>
          </p:cNvPr>
          <p:cNvSpPr>
            <a:spLocks noGrp="1"/>
          </p:cNvSpPr>
          <p:nvPr>
            <p:ph idx="1"/>
          </p:nvPr>
        </p:nvSpPr>
        <p:spPr/>
        <p:txBody>
          <a:bodyPr/>
          <a:lstStyle/>
          <a:p>
            <a:r>
              <a:rPr lang="en-GB" dirty="0">
                <a:effectLst/>
                <a:latin typeface="ui-monospace"/>
              </a:rPr>
              <a:t>If the answer is no, a relevant message will be displayed</a:t>
            </a:r>
            <a:r>
              <a:rPr lang="en-US" dirty="0">
                <a:effectLst/>
                <a:latin typeface="ui-monospace"/>
              </a:rPr>
              <a:t> if </a:t>
            </a:r>
            <a:r>
              <a:rPr lang="en-GB" dirty="0">
                <a:effectLst/>
                <a:latin typeface="ui-monospace"/>
              </a:rPr>
              <a:t>the answer is yes, That person will be marked as Present in a 2D array in the</a:t>
            </a:r>
            <a:r>
              <a:rPr lang="en-US" dirty="0">
                <a:effectLst/>
                <a:latin typeface="ui-monospace"/>
              </a:rPr>
              <a:t> code</a:t>
            </a:r>
            <a:r>
              <a:rPr lang="en-GB" dirty="0">
                <a:effectLst/>
                <a:latin typeface="ui-monospace"/>
              </a:rPr>
              <a:t>. if the answer is yes, That person will be marked as Present in a 2D array in the code. Each element of the array will have the names of student, and whether they are present or absent. Prior to the running of the code, all student</a:t>
            </a:r>
            <a:r>
              <a:rPr lang="en-US" dirty="0">
                <a:effectLst/>
                <a:latin typeface="ui-monospace"/>
              </a:rPr>
              <a:t>s would</a:t>
            </a:r>
            <a:r>
              <a:rPr lang="en-GB" dirty="0">
                <a:effectLst/>
                <a:latin typeface="ui-monospace"/>
              </a:rPr>
              <a:t> be marked as absent, and will be changed to present when the AI has identified a student after a webcam takes a photo of them.</a:t>
            </a:r>
            <a:endParaRPr lang="en-AE" dirty="0"/>
          </a:p>
        </p:txBody>
      </p:sp>
    </p:spTree>
    <p:extLst>
      <p:ext uri="{BB962C8B-B14F-4D97-AF65-F5344CB8AC3E}">
        <p14:creationId xmlns:p14="http://schemas.microsoft.com/office/powerpoint/2010/main" val="36225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39EE-7CF4-D289-449F-5D10C3563203}"/>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A026FC4A-6F03-2B89-C26A-85C0A0787901}"/>
              </a:ext>
            </a:extLst>
          </p:cNvPr>
          <p:cNvSpPr>
            <a:spLocks noGrp="1"/>
          </p:cNvSpPr>
          <p:nvPr>
            <p:ph idx="1"/>
          </p:nvPr>
        </p:nvSpPr>
        <p:spPr/>
        <p:txBody>
          <a:bodyPr/>
          <a:lstStyle/>
          <a:p>
            <a:r>
              <a:rPr lang="en-GB" dirty="0">
                <a:effectLst/>
                <a:latin typeface="ui-monospace"/>
              </a:rPr>
              <a:t>After the end of the designated time for registering attendance through the webcam, the array will be transferred </a:t>
            </a:r>
            <a:r>
              <a:rPr lang="en-US" dirty="0">
                <a:effectLst/>
                <a:latin typeface="ui-monospace"/>
              </a:rPr>
              <a:t>to an</a:t>
            </a:r>
            <a:r>
              <a:rPr lang="en-GB" dirty="0">
                <a:effectLst/>
                <a:latin typeface="ui-monospace"/>
              </a:rPr>
              <a:t> excel sheet using .</a:t>
            </a:r>
            <a:r>
              <a:rPr lang="en-GB" dirty="0" err="1">
                <a:effectLst/>
                <a:latin typeface="ui-monospace"/>
              </a:rPr>
              <a:t>toexcel</a:t>
            </a:r>
            <a:r>
              <a:rPr lang="en-GB" dirty="0">
                <a:effectLst/>
                <a:latin typeface="ui-monospace"/>
              </a:rPr>
              <a:t>(</a:t>
            </a:r>
            <a:r>
              <a:rPr lang="en-US" dirty="0">
                <a:latin typeface="ui-monospace"/>
              </a:rPr>
              <a:t>).</a:t>
            </a:r>
            <a:r>
              <a:rPr lang="en-GB" dirty="0">
                <a:effectLst/>
                <a:latin typeface="ui-monospace"/>
              </a:rPr>
              <a:t> This excel sheet will tell us the attendance of every student for that day.</a:t>
            </a:r>
            <a:endParaRPr lang="en-AE" dirty="0"/>
          </a:p>
        </p:txBody>
      </p:sp>
    </p:spTree>
    <p:extLst>
      <p:ext uri="{BB962C8B-B14F-4D97-AF65-F5344CB8AC3E}">
        <p14:creationId xmlns:p14="http://schemas.microsoft.com/office/powerpoint/2010/main" val="303100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61CE-98AE-1CD1-B360-7EE4E844D970}"/>
              </a:ext>
            </a:extLst>
          </p:cNvPr>
          <p:cNvSpPr>
            <a:spLocks noGrp="1"/>
          </p:cNvSpPr>
          <p:nvPr>
            <p:ph type="title"/>
          </p:nvPr>
        </p:nvSpPr>
        <p:spPr/>
        <p:txBody>
          <a:bodyPr/>
          <a:lstStyle/>
          <a:p>
            <a:r>
              <a:rPr lang="en-US"/>
              <a:t>THANK YOU</a:t>
            </a:r>
            <a:endParaRPr lang="en-AE" dirty="0"/>
          </a:p>
        </p:txBody>
      </p:sp>
      <p:sp>
        <p:nvSpPr>
          <p:cNvPr id="3" name="Content Placeholder 2">
            <a:extLst>
              <a:ext uri="{FF2B5EF4-FFF2-40B4-BE49-F238E27FC236}">
                <a16:creationId xmlns:a16="http://schemas.microsoft.com/office/drawing/2014/main" id="{F1547A07-F597-6D04-EBB2-7122096BF3A7}"/>
              </a:ext>
            </a:extLst>
          </p:cNvPr>
          <p:cNvSpPr>
            <a:spLocks noGrp="1"/>
          </p:cNvSpPr>
          <p:nvPr>
            <p:ph idx="1"/>
          </p:nvPr>
        </p:nvSpPr>
        <p:spPr/>
        <p:txBody>
          <a:bodyPr/>
          <a:lstStyle/>
          <a:p>
            <a:endParaRPr lang="en-AE"/>
          </a:p>
        </p:txBody>
      </p:sp>
    </p:spTree>
    <p:extLst>
      <p:ext uri="{BB962C8B-B14F-4D97-AF65-F5344CB8AC3E}">
        <p14:creationId xmlns:p14="http://schemas.microsoft.com/office/powerpoint/2010/main" val="41128147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Automated Attendance System</vt:lpstr>
      <vt:lpstr>The Problem</vt:lpstr>
      <vt:lpstr>The Solution</vt:lpstr>
      <vt:lpstr>Why is AI necessary?</vt:lpstr>
      <vt:lpstr>How will be create this System?</vt:lpstr>
      <vt:lpstr>Continued</vt:lpstr>
      <vt:lpstr>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Attendance System</dc:title>
  <dc:creator>Farhan  Wadood Siddiqui</dc:creator>
  <cp:lastModifiedBy>Farhan  Wadood Siddiqui</cp:lastModifiedBy>
  <cp:revision>6</cp:revision>
  <dcterms:created xsi:type="dcterms:W3CDTF">2022-08-16T07:52:42Z</dcterms:created>
  <dcterms:modified xsi:type="dcterms:W3CDTF">2022-08-23T09:34:28Z</dcterms:modified>
</cp:coreProperties>
</file>