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3932A-2374-4EA8-9ACD-922843944027}" type="datetimeFigureOut">
              <a:rPr lang="en-AE" smtClean="0"/>
              <a:t>19/08/2022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F8A99-71A1-4400-A757-4B370D9AABB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4917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8A99-71A1-4400-A757-4B370D9AABB3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3786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08332-8BB6-4DAF-BD92-DC3B0BDAA5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364" y="-180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7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1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5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4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8/19/2022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3088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7178C-0E6E-4909-B916-8F19BF2D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5500" dirty="0"/>
              <a:t>LEGO BRICK CLASSIFIER</a:t>
            </a:r>
            <a:endParaRPr lang="en-AE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737F2-40C4-4531-B1AC-FA0FD59F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endParaRPr lang="en-AE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7ED627-7392-4A74-B2B1-2366407FD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187522" y="2083476"/>
            <a:ext cx="4774524" cy="4774524"/>
            <a:chOff x="2387545" y="19050"/>
            <a:chExt cx="4774524" cy="477452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1FD7CAA-07DC-40D8-91AF-7D0483312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7545" y="19050"/>
              <a:ext cx="4774524" cy="4774524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88F8FE6-54D1-4013-8DA6-24F92F0F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65836" y="1193574"/>
              <a:ext cx="3600000" cy="360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C224CB79-1553-4FB2-9B9B-BC4E2007A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503" y="0"/>
            <a:ext cx="4320000" cy="4320000"/>
          </a:xfrm>
          <a:prstGeom prst="ellipse">
            <a:avLst/>
          </a:prstGeom>
          <a:solidFill>
            <a:schemeClr val="accent2">
              <a:alpha val="54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5609D-23F9-4B48-9FF1-EE0464369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20" r="33780" b="1"/>
          <a:stretch/>
        </p:blipFill>
        <p:spPr>
          <a:xfrm>
            <a:off x="2389592" y="256695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6350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DF9572-3C3E-5624-DDF3-5F1095548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15084" y="142960"/>
            <a:ext cx="3600000" cy="360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28411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BF91D05-F50D-49FB-8972-55C15EA67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56975" y="0"/>
            <a:ext cx="5765120" cy="5516563"/>
            <a:chOff x="3356975" y="0"/>
            <a:chExt cx="5765120" cy="5516563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FA5DEB7-AF5A-43EF-9AC9-414611643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05532" y="0"/>
              <a:ext cx="5516563" cy="551656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E7B0C05-0A21-408B-87B1-E22C2275A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2238" y="4612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DED3A92-60D5-4885-9C23-9C23F7430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56975" y="0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2D6B30-D945-433F-90A2-F08517343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"/>
          <a:stretch/>
        </p:blipFill>
        <p:spPr>
          <a:xfrm>
            <a:off x="3936000" y="180000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2368B021-704A-4E78-B619-A83E8448E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5125"/>
            <a:ext cx="12192000" cy="3952875"/>
          </a:xfrm>
          <a:prstGeom prst="rect">
            <a:avLst/>
          </a:prstGeom>
          <a:gradFill flip="none" rotWithShape="1">
            <a:gsLst>
              <a:gs pos="43000">
                <a:schemeClr val="bg2">
                  <a:alpha val="60000"/>
                </a:schemeClr>
              </a:gs>
              <a:gs pos="7000">
                <a:schemeClr val="bg2">
                  <a:alpha val="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9C414-EBBF-4351-A658-AF2DAB13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768810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750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9F8D7-1DAA-400B-8B79-1B9EEE39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Comparing different algorithms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D7FC3180-E373-4456-BDED-1FBEA52EE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33058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90E1E-EF5F-461B-9C07-790B490C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The Code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6737E-C2A6-4C2D-8BAB-52CDEDC86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62144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CDDEF-8FAB-4757-936F-46F1F903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Application of the Algorithm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79929-7515-4830-9F61-5DA37F499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85830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C07DC-EE23-4B5A-A2BF-9AFB5B00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Advantages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F30927-2DDF-4855-BC39-0C1398E21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57065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35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37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25F15-80A4-425E-A507-BC8559AF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/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CE98F141-65AE-DE6C-25DF-3423A7F6F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494" y="540000"/>
            <a:ext cx="5768725" cy="5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4578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RightStep">
      <a:dk1>
        <a:srgbClr val="000000"/>
      </a:dk1>
      <a:lt1>
        <a:srgbClr val="FFFFFF"/>
      </a:lt1>
      <a:dk2>
        <a:srgbClr val="412425"/>
      </a:dk2>
      <a:lt2>
        <a:srgbClr val="E2E8E5"/>
      </a:lt2>
      <a:accent1>
        <a:srgbClr val="C34D85"/>
      </a:accent1>
      <a:accent2>
        <a:srgbClr val="B13B42"/>
      </a:accent2>
      <a:accent3>
        <a:srgbClr val="C3774D"/>
      </a:accent3>
      <a:accent4>
        <a:srgbClr val="B1973B"/>
      </a:accent4>
      <a:accent5>
        <a:srgbClr val="98AC43"/>
      </a:accent5>
      <a:accent6>
        <a:srgbClr val="69B13B"/>
      </a:accent6>
      <a:hlink>
        <a:srgbClr val="319566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16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Bell MT</vt:lpstr>
      <vt:lpstr>Calibri</vt:lpstr>
      <vt:lpstr>GlowVTI</vt:lpstr>
      <vt:lpstr>LEGO BRICK CLASSIFIER</vt:lpstr>
      <vt:lpstr>Introduction</vt:lpstr>
      <vt:lpstr>Comparing different algorithms</vt:lpstr>
      <vt:lpstr>The Code</vt:lpstr>
      <vt:lpstr>Application of the Algorithm</vt:lpstr>
      <vt:lpstr>Advantages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BRICK CLASSIFIER</dc:title>
  <dc:creator>Sohail Butt</dc:creator>
  <cp:lastModifiedBy>Sohail Butt</cp:lastModifiedBy>
  <cp:revision>2</cp:revision>
  <dcterms:created xsi:type="dcterms:W3CDTF">2022-08-18T11:18:27Z</dcterms:created>
  <dcterms:modified xsi:type="dcterms:W3CDTF">2022-08-19T11:09:28Z</dcterms:modified>
</cp:coreProperties>
</file>