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F582-AF70-ED2F-CED4-59035205EE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698FC2E8-BBAE-BD82-5BFF-B13331D132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E12CE59D-E0B0-D5A4-EBDF-A2F3A574E798}"/>
              </a:ext>
            </a:extLst>
          </p:cNvPr>
          <p:cNvSpPr>
            <a:spLocks noGrp="1"/>
          </p:cNvSpPr>
          <p:nvPr>
            <p:ph type="dt" sz="half" idx="10"/>
          </p:nvPr>
        </p:nvSpPr>
        <p:spPr/>
        <p:txBody>
          <a:bodyPr/>
          <a:lstStyle/>
          <a:p>
            <a:fld id="{63E70F34-A44A-482F-9C1E-53A5E986874F}" type="datetimeFigureOut">
              <a:rPr lang="en-AE" smtClean="0"/>
              <a:t>14/08/2022</a:t>
            </a:fld>
            <a:endParaRPr lang="en-AE"/>
          </a:p>
        </p:txBody>
      </p:sp>
      <p:sp>
        <p:nvSpPr>
          <p:cNvPr id="5" name="Footer Placeholder 4">
            <a:extLst>
              <a:ext uri="{FF2B5EF4-FFF2-40B4-BE49-F238E27FC236}">
                <a16:creationId xmlns:a16="http://schemas.microsoft.com/office/drawing/2014/main" id="{C6401401-BDD0-D326-5EA9-95FCC32B4C9A}"/>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1FF85213-D67F-17FF-9774-E14B01D7C3C4}"/>
              </a:ext>
            </a:extLst>
          </p:cNvPr>
          <p:cNvSpPr>
            <a:spLocks noGrp="1"/>
          </p:cNvSpPr>
          <p:nvPr>
            <p:ph type="sldNum" sz="quarter" idx="12"/>
          </p:nvPr>
        </p:nvSpPr>
        <p:spPr/>
        <p:txBody>
          <a:bodyPr/>
          <a:lstStyle/>
          <a:p>
            <a:fld id="{A797F728-16F8-4783-B6F9-E491375D3591}" type="slidenum">
              <a:rPr lang="en-AE" smtClean="0"/>
              <a:t>‹#›</a:t>
            </a:fld>
            <a:endParaRPr lang="en-AE"/>
          </a:p>
        </p:txBody>
      </p:sp>
    </p:spTree>
    <p:extLst>
      <p:ext uri="{BB962C8B-B14F-4D97-AF65-F5344CB8AC3E}">
        <p14:creationId xmlns:p14="http://schemas.microsoft.com/office/powerpoint/2010/main" val="4142570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E556-EDD9-990A-E19D-BE674238EC1B}"/>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88AA722C-CFB0-4EBF-D86C-C88CCB5168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D434DB6C-DC9C-DFB0-877D-A074CFCA07A4}"/>
              </a:ext>
            </a:extLst>
          </p:cNvPr>
          <p:cNvSpPr>
            <a:spLocks noGrp="1"/>
          </p:cNvSpPr>
          <p:nvPr>
            <p:ph type="dt" sz="half" idx="10"/>
          </p:nvPr>
        </p:nvSpPr>
        <p:spPr/>
        <p:txBody>
          <a:bodyPr/>
          <a:lstStyle/>
          <a:p>
            <a:fld id="{63E70F34-A44A-482F-9C1E-53A5E986874F}" type="datetimeFigureOut">
              <a:rPr lang="en-AE" smtClean="0"/>
              <a:t>14/08/2022</a:t>
            </a:fld>
            <a:endParaRPr lang="en-AE"/>
          </a:p>
        </p:txBody>
      </p:sp>
      <p:sp>
        <p:nvSpPr>
          <p:cNvPr id="5" name="Footer Placeholder 4">
            <a:extLst>
              <a:ext uri="{FF2B5EF4-FFF2-40B4-BE49-F238E27FC236}">
                <a16:creationId xmlns:a16="http://schemas.microsoft.com/office/drawing/2014/main" id="{2C066E4F-F117-BD7D-F534-BF2B457169F0}"/>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CC28FD9E-E3F0-33BD-2875-4EDEB702A33B}"/>
              </a:ext>
            </a:extLst>
          </p:cNvPr>
          <p:cNvSpPr>
            <a:spLocks noGrp="1"/>
          </p:cNvSpPr>
          <p:nvPr>
            <p:ph type="sldNum" sz="quarter" idx="12"/>
          </p:nvPr>
        </p:nvSpPr>
        <p:spPr/>
        <p:txBody>
          <a:bodyPr/>
          <a:lstStyle/>
          <a:p>
            <a:fld id="{A797F728-16F8-4783-B6F9-E491375D3591}" type="slidenum">
              <a:rPr lang="en-AE" smtClean="0"/>
              <a:t>‹#›</a:t>
            </a:fld>
            <a:endParaRPr lang="en-AE"/>
          </a:p>
        </p:txBody>
      </p:sp>
    </p:spTree>
    <p:extLst>
      <p:ext uri="{BB962C8B-B14F-4D97-AF65-F5344CB8AC3E}">
        <p14:creationId xmlns:p14="http://schemas.microsoft.com/office/powerpoint/2010/main" val="1236554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99A533-38A7-EBD6-3D35-8CD37684A2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C7548190-4A2A-EB16-D20F-2712894FE3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D1D95DE1-5BEF-199A-D858-3D039913778F}"/>
              </a:ext>
            </a:extLst>
          </p:cNvPr>
          <p:cNvSpPr>
            <a:spLocks noGrp="1"/>
          </p:cNvSpPr>
          <p:nvPr>
            <p:ph type="dt" sz="half" idx="10"/>
          </p:nvPr>
        </p:nvSpPr>
        <p:spPr/>
        <p:txBody>
          <a:bodyPr/>
          <a:lstStyle/>
          <a:p>
            <a:fld id="{63E70F34-A44A-482F-9C1E-53A5E986874F}" type="datetimeFigureOut">
              <a:rPr lang="en-AE" smtClean="0"/>
              <a:t>14/08/2022</a:t>
            </a:fld>
            <a:endParaRPr lang="en-AE"/>
          </a:p>
        </p:txBody>
      </p:sp>
      <p:sp>
        <p:nvSpPr>
          <p:cNvPr id="5" name="Footer Placeholder 4">
            <a:extLst>
              <a:ext uri="{FF2B5EF4-FFF2-40B4-BE49-F238E27FC236}">
                <a16:creationId xmlns:a16="http://schemas.microsoft.com/office/drawing/2014/main" id="{77746B2E-B685-D305-FBEF-59E0A70466D5}"/>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E9C7A28A-B9DB-DDBD-D4E1-B1E8777ED12B}"/>
              </a:ext>
            </a:extLst>
          </p:cNvPr>
          <p:cNvSpPr>
            <a:spLocks noGrp="1"/>
          </p:cNvSpPr>
          <p:nvPr>
            <p:ph type="sldNum" sz="quarter" idx="12"/>
          </p:nvPr>
        </p:nvSpPr>
        <p:spPr/>
        <p:txBody>
          <a:bodyPr/>
          <a:lstStyle/>
          <a:p>
            <a:fld id="{A797F728-16F8-4783-B6F9-E491375D3591}" type="slidenum">
              <a:rPr lang="en-AE" smtClean="0"/>
              <a:t>‹#›</a:t>
            </a:fld>
            <a:endParaRPr lang="en-AE"/>
          </a:p>
        </p:txBody>
      </p:sp>
    </p:spTree>
    <p:extLst>
      <p:ext uri="{BB962C8B-B14F-4D97-AF65-F5344CB8AC3E}">
        <p14:creationId xmlns:p14="http://schemas.microsoft.com/office/powerpoint/2010/main" val="3663558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98E38-C0C9-02E9-4B2D-855A0FB6D895}"/>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A1C33441-DC07-4A50-F816-A028320E04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F9ED25A3-8D14-FC6B-E93C-F1E449AF5BFE}"/>
              </a:ext>
            </a:extLst>
          </p:cNvPr>
          <p:cNvSpPr>
            <a:spLocks noGrp="1"/>
          </p:cNvSpPr>
          <p:nvPr>
            <p:ph type="dt" sz="half" idx="10"/>
          </p:nvPr>
        </p:nvSpPr>
        <p:spPr/>
        <p:txBody>
          <a:bodyPr/>
          <a:lstStyle/>
          <a:p>
            <a:fld id="{63E70F34-A44A-482F-9C1E-53A5E986874F}" type="datetimeFigureOut">
              <a:rPr lang="en-AE" smtClean="0"/>
              <a:t>14/08/2022</a:t>
            </a:fld>
            <a:endParaRPr lang="en-AE"/>
          </a:p>
        </p:txBody>
      </p:sp>
      <p:sp>
        <p:nvSpPr>
          <p:cNvPr id="5" name="Footer Placeholder 4">
            <a:extLst>
              <a:ext uri="{FF2B5EF4-FFF2-40B4-BE49-F238E27FC236}">
                <a16:creationId xmlns:a16="http://schemas.microsoft.com/office/drawing/2014/main" id="{1A3F2C68-994F-7456-635F-3C882D052779}"/>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421B2B36-D437-E8BD-0FCD-05C75C2FEF6C}"/>
              </a:ext>
            </a:extLst>
          </p:cNvPr>
          <p:cNvSpPr>
            <a:spLocks noGrp="1"/>
          </p:cNvSpPr>
          <p:nvPr>
            <p:ph type="sldNum" sz="quarter" idx="12"/>
          </p:nvPr>
        </p:nvSpPr>
        <p:spPr/>
        <p:txBody>
          <a:bodyPr/>
          <a:lstStyle/>
          <a:p>
            <a:fld id="{A797F728-16F8-4783-B6F9-E491375D3591}" type="slidenum">
              <a:rPr lang="en-AE" smtClean="0"/>
              <a:t>‹#›</a:t>
            </a:fld>
            <a:endParaRPr lang="en-AE"/>
          </a:p>
        </p:txBody>
      </p:sp>
    </p:spTree>
    <p:extLst>
      <p:ext uri="{BB962C8B-B14F-4D97-AF65-F5344CB8AC3E}">
        <p14:creationId xmlns:p14="http://schemas.microsoft.com/office/powerpoint/2010/main" val="2629757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E7632-BB34-8232-89FD-DBA22535C7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B4CDBE7F-67AC-D0AA-793E-BF1A4079CD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2895CF-CC46-FAAC-C249-424D8A4E45CC}"/>
              </a:ext>
            </a:extLst>
          </p:cNvPr>
          <p:cNvSpPr>
            <a:spLocks noGrp="1"/>
          </p:cNvSpPr>
          <p:nvPr>
            <p:ph type="dt" sz="half" idx="10"/>
          </p:nvPr>
        </p:nvSpPr>
        <p:spPr/>
        <p:txBody>
          <a:bodyPr/>
          <a:lstStyle/>
          <a:p>
            <a:fld id="{63E70F34-A44A-482F-9C1E-53A5E986874F}" type="datetimeFigureOut">
              <a:rPr lang="en-AE" smtClean="0"/>
              <a:t>14/08/2022</a:t>
            </a:fld>
            <a:endParaRPr lang="en-AE"/>
          </a:p>
        </p:txBody>
      </p:sp>
      <p:sp>
        <p:nvSpPr>
          <p:cNvPr id="5" name="Footer Placeholder 4">
            <a:extLst>
              <a:ext uri="{FF2B5EF4-FFF2-40B4-BE49-F238E27FC236}">
                <a16:creationId xmlns:a16="http://schemas.microsoft.com/office/drawing/2014/main" id="{F3696FC6-DF8F-3E87-8031-CA8828338ED3}"/>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9405BD08-7961-E1FF-AF09-A398937516E5}"/>
              </a:ext>
            </a:extLst>
          </p:cNvPr>
          <p:cNvSpPr>
            <a:spLocks noGrp="1"/>
          </p:cNvSpPr>
          <p:nvPr>
            <p:ph type="sldNum" sz="quarter" idx="12"/>
          </p:nvPr>
        </p:nvSpPr>
        <p:spPr/>
        <p:txBody>
          <a:bodyPr/>
          <a:lstStyle/>
          <a:p>
            <a:fld id="{A797F728-16F8-4783-B6F9-E491375D3591}" type="slidenum">
              <a:rPr lang="en-AE" smtClean="0"/>
              <a:t>‹#›</a:t>
            </a:fld>
            <a:endParaRPr lang="en-AE"/>
          </a:p>
        </p:txBody>
      </p:sp>
    </p:spTree>
    <p:extLst>
      <p:ext uri="{BB962C8B-B14F-4D97-AF65-F5344CB8AC3E}">
        <p14:creationId xmlns:p14="http://schemas.microsoft.com/office/powerpoint/2010/main" val="261391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C19F-BA9F-E209-E3CD-DC6D27A5F3EB}"/>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D1DC704E-C577-FE4F-7C6C-D898CA2785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C64288C4-A5A0-F35C-8AF7-55DA4D9931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2B586697-0470-19F1-7C8C-D4A37BAD151E}"/>
              </a:ext>
            </a:extLst>
          </p:cNvPr>
          <p:cNvSpPr>
            <a:spLocks noGrp="1"/>
          </p:cNvSpPr>
          <p:nvPr>
            <p:ph type="dt" sz="half" idx="10"/>
          </p:nvPr>
        </p:nvSpPr>
        <p:spPr/>
        <p:txBody>
          <a:bodyPr/>
          <a:lstStyle/>
          <a:p>
            <a:fld id="{63E70F34-A44A-482F-9C1E-53A5E986874F}" type="datetimeFigureOut">
              <a:rPr lang="en-AE" smtClean="0"/>
              <a:t>14/08/2022</a:t>
            </a:fld>
            <a:endParaRPr lang="en-AE"/>
          </a:p>
        </p:txBody>
      </p:sp>
      <p:sp>
        <p:nvSpPr>
          <p:cNvPr id="6" name="Footer Placeholder 5">
            <a:extLst>
              <a:ext uri="{FF2B5EF4-FFF2-40B4-BE49-F238E27FC236}">
                <a16:creationId xmlns:a16="http://schemas.microsoft.com/office/drawing/2014/main" id="{A268725C-3915-4D66-C522-2AB9546B19D3}"/>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7AF63E97-6FA3-C249-BB49-2D3F1549B799}"/>
              </a:ext>
            </a:extLst>
          </p:cNvPr>
          <p:cNvSpPr>
            <a:spLocks noGrp="1"/>
          </p:cNvSpPr>
          <p:nvPr>
            <p:ph type="sldNum" sz="quarter" idx="12"/>
          </p:nvPr>
        </p:nvSpPr>
        <p:spPr/>
        <p:txBody>
          <a:bodyPr/>
          <a:lstStyle/>
          <a:p>
            <a:fld id="{A797F728-16F8-4783-B6F9-E491375D3591}" type="slidenum">
              <a:rPr lang="en-AE" smtClean="0"/>
              <a:t>‹#›</a:t>
            </a:fld>
            <a:endParaRPr lang="en-AE"/>
          </a:p>
        </p:txBody>
      </p:sp>
    </p:spTree>
    <p:extLst>
      <p:ext uri="{BB962C8B-B14F-4D97-AF65-F5344CB8AC3E}">
        <p14:creationId xmlns:p14="http://schemas.microsoft.com/office/powerpoint/2010/main" val="746391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B755E-8FE0-D254-0EEF-38C7AC314F0F}"/>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9DF492D2-FE2F-0671-72D3-5BC5ABA795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97EBC4-B757-4B99-0B2C-5DCD805653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68E81B64-4A98-8C29-B0DF-F23023D652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A657A9-AE49-A0F5-6819-2F73B2E28C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0D03ACF2-48E3-81AD-3502-AC408D1E59B6}"/>
              </a:ext>
            </a:extLst>
          </p:cNvPr>
          <p:cNvSpPr>
            <a:spLocks noGrp="1"/>
          </p:cNvSpPr>
          <p:nvPr>
            <p:ph type="dt" sz="half" idx="10"/>
          </p:nvPr>
        </p:nvSpPr>
        <p:spPr/>
        <p:txBody>
          <a:bodyPr/>
          <a:lstStyle/>
          <a:p>
            <a:fld id="{63E70F34-A44A-482F-9C1E-53A5E986874F}" type="datetimeFigureOut">
              <a:rPr lang="en-AE" smtClean="0"/>
              <a:t>14/08/2022</a:t>
            </a:fld>
            <a:endParaRPr lang="en-AE"/>
          </a:p>
        </p:txBody>
      </p:sp>
      <p:sp>
        <p:nvSpPr>
          <p:cNvPr id="8" name="Footer Placeholder 7">
            <a:extLst>
              <a:ext uri="{FF2B5EF4-FFF2-40B4-BE49-F238E27FC236}">
                <a16:creationId xmlns:a16="http://schemas.microsoft.com/office/drawing/2014/main" id="{26FADFA6-DA0C-5650-0730-A03E4EE1F338}"/>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EA72E91A-6FBB-BBD7-BA9F-C6DD928B78D9}"/>
              </a:ext>
            </a:extLst>
          </p:cNvPr>
          <p:cNvSpPr>
            <a:spLocks noGrp="1"/>
          </p:cNvSpPr>
          <p:nvPr>
            <p:ph type="sldNum" sz="quarter" idx="12"/>
          </p:nvPr>
        </p:nvSpPr>
        <p:spPr/>
        <p:txBody>
          <a:bodyPr/>
          <a:lstStyle/>
          <a:p>
            <a:fld id="{A797F728-16F8-4783-B6F9-E491375D3591}" type="slidenum">
              <a:rPr lang="en-AE" smtClean="0"/>
              <a:t>‹#›</a:t>
            </a:fld>
            <a:endParaRPr lang="en-AE"/>
          </a:p>
        </p:txBody>
      </p:sp>
    </p:spTree>
    <p:extLst>
      <p:ext uri="{BB962C8B-B14F-4D97-AF65-F5344CB8AC3E}">
        <p14:creationId xmlns:p14="http://schemas.microsoft.com/office/powerpoint/2010/main" val="3878912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356B-D4F7-95F7-06BF-836018E1193C}"/>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FC74399F-F7F3-88E9-1173-A91104CC8FDB}"/>
              </a:ext>
            </a:extLst>
          </p:cNvPr>
          <p:cNvSpPr>
            <a:spLocks noGrp="1"/>
          </p:cNvSpPr>
          <p:nvPr>
            <p:ph type="dt" sz="half" idx="10"/>
          </p:nvPr>
        </p:nvSpPr>
        <p:spPr/>
        <p:txBody>
          <a:bodyPr/>
          <a:lstStyle/>
          <a:p>
            <a:fld id="{63E70F34-A44A-482F-9C1E-53A5E986874F}" type="datetimeFigureOut">
              <a:rPr lang="en-AE" smtClean="0"/>
              <a:t>14/08/2022</a:t>
            </a:fld>
            <a:endParaRPr lang="en-AE"/>
          </a:p>
        </p:txBody>
      </p:sp>
      <p:sp>
        <p:nvSpPr>
          <p:cNvPr id="4" name="Footer Placeholder 3">
            <a:extLst>
              <a:ext uri="{FF2B5EF4-FFF2-40B4-BE49-F238E27FC236}">
                <a16:creationId xmlns:a16="http://schemas.microsoft.com/office/drawing/2014/main" id="{767EC7B9-1B99-34E8-EA1E-19AC0CBB89C0}"/>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7A65E2EF-4F45-04F3-000D-3A3D6A408A4B}"/>
              </a:ext>
            </a:extLst>
          </p:cNvPr>
          <p:cNvSpPr>
            <a:spLocks noGrp="1"/>
          </p:cNvSpPr>
          <p:nvPr>
            <p:ph type="sldNum" sz="quarter" idx="12"/>
          </p:nvPr>
        </p:nvSpPr>
        <p:spPr/>
        <p:txBody>
          <a:bodyPr/>
          <a:lstStyle/>
          <a:p>
            <a:fld id="{A797F728-16F8-4783-B6F9-E491375D3591}" type="slidenum">
              <a:rPr lang="en-AE" smtClean="0"/>
              <a:t>‹#›</a:t>
            </a:fld>
            <a:endParaRPr lang="en-AE"/>
          </a:p>
        </p:txBody>
      </p:sp>
    </p:spTree>
    <p:extLst>
      <p:ext uri="{BB962C8B-B14F-4D97-AF65-F5344CB8AC3E}">
        <p14:creationId xmlns:p14="http://schemas.microsoft.com/office/powerpoint/2010/main" val="186547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3BB42E-E08B-68A3-5A72-F0E6BAF47EBA}"/>
              </a:ext>
            </a:extLst>
          </p:cNvPr>
          <p:cNvSpPr>
            <a:spLocks noGrp="1"/>
          </p:cNvSpPr>
          <p:nvPr>
            <p:ph type="dt" sz="half" idx="10"/>
          </p:nvPr>
        </p:nvSpPr>
        <p:spPr/>
        <p:txBody>
          <a:bodyPr/>
          <a:lstStyle/>
          <a:p>
            <a:fld id="{63E70F34-A44A-482F-9C1E-53A5E986874F}" type="datetimeFigureOut">
              <a:rPr lang="en-AE" smtClean="0"/>
              <a:t>14/08/2022</a:t>
            </a:fld>
            <a:endParaRPr lang="en-AE"/>
          </a:p>
        </p:txBody>
      </p:sp>
      <p:sp>
        <p:nvSpPr>
          <p:cNvPr id="3" name="Footer Placeholder 2">
            <a:extLst>
              <a:ext uri="{FF2B5EF4-FFF2-40B4-BE49-F238E27FC236}">
                <a16:creationId xmlns:a16="http://schemas.microsoft.com/office/drawing/2014/main" id="{E06B184D-1E81-0A02-9DEF-A95385835691}"/>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F37219E4-424E-1FD9-580A-44F23CE58BCB}"/>
              </a:ext>
            </a:extLst>
          </p:cNvPr>
          <p:cNvSpPr>
            <a:spLocks noGrp="1"/>
          </p:cNvSpPr>
          <p:nvPr>
            <p:ph type="sldNum" sz="quarter" idx="12"/>
          </p:nvPr>
        </p:nvSpPr>
        <p:spPr/>
        <p:txBody>
          <a:bodyPr/>
          <a:lstStyle/>
          <a:p>
            <a:fld id="{A797F728-16F8-4783-B6F9-E491375D3591}" type="slidenum">
              <a:rPr lang="en-AE" smtClean="0"/>
              <a:t>‹#›</a:t>
            </a:fld>
            <a:endParaRPr lang="en-AE"/>
          </a:p>
        </p:txBody>
      </p:sp>
    </p:spTree>
    <p:extLst>
      <p:ext uri="{BB962C8B-B14F-4D97-AF65-F5344CB8AC3E}">
        <p14:creationId xmlns:p14="http://schemas.microsoft.com/office/powerpoint/2010/main" val="4050217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B0D1-1969-D927-2F93-E23C26BE40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0DCF2566-B4DB-127C-9D66-A44423AC79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B64C5638-17C8-FAFE-A986-B8F99230C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8B2FB6-76DC-FF36-7C5B-6545CBA5C9BB}"/>
              </a:ext>
            </a:extLst>
          </p:cNvPr>
          <p:cNvSpPr>
            <a:spLocks noGrp="1"/>
          </p:cNvSpPr>
          <p:nvPr>
            <p:ph type="dt" sz="half" idx="10"/>
          </p:nvPr>
        </p:nvSpPr>
        <p:spPr/>
        <p:txBody>
          <a:bodyPr/>
          <a:lstStyle/>
          <a:p>
            <a:fld id="{63E70F34-A44A-482F-9C1E-53A5E986874F}" type="datetimeFigureOut">
              <a:rPr lang="en-AE" smtClean="0"/>
              <a:t>14/08/2022</a:t>
            </a:fld>
            <a:endParaRPr lang="en-AE"/>
          </a:p>
        </p:txBody>
      </p:sp>
      <p:sp>
        <p:nvSpPr>
          <p:cNvPr id="6" name="Footer Placeholder 5">
            <a:extLst>
              <a:ext uri="{FF2B5EF4-FFF2-40B4-BE49-F238E27FC236}">
                <a16:creationId xmlns:a16="http://schemas.microsoft.com/office/drawing/2014/main" id="{FAF5C53A-E899-51AB-1376-66317F62BB93}"/>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A4D928D5-7253-208A-322C-E8BCC60347CD}"/>
              </a:ext>
            </a:extLst>
          </p:cNvPr>
          <p:cNvSpPr>
            <a:spLocks noGrp="1"/>
          </p:cNvSpPr>
          <p:nvPr>
            <p:ph type="sldNum" sz="quarter" idx="12"/>
          </p:nvPr>
        </p:nvSpPr>
        <p:spPr/>
        <p:txBody>
          <a:bodyPr/>
          <a:lstStyle/>
          <a:p>
            <a:fld id="{A797F728-16F8-4783-B6F9-E491375D3591}" type="slidenum">
              <a:rPr lang="en-AE" smtClean="0"/>
              <a:t>‹#›</a:t>
            </a:fld>
            <a:endParaRPr lang="en-AE"/>
          </a:p>
        </p:txBody>
      </p:sp>
    </p:spTree>
    <p:extLst>
      <p:ext uri="{BB962C8B-B14F-4D97-AF65-F5344CB8AC3E}">
        <p14:creationId xmlns:p14="http://schemas.microsoft.com/office/powerpoint/2010/main" val="178188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D794-CB4B-495F-8478-1ED9FBFA2A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DEB56042-A221-B950-C0A6-BB95DD5EC1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6E342C89-86FF-F8B6-0D28-FA3DF5FF6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A7A0C3-402A-8553-6EC4-6B2F6BCD500B}"/>
              </a:ext>
            </a:extLst>
          </p:cNvPr>
          <p:cNvSpPr>
            <a:spLocks noGrp="1"/>
          </p:cNvSpPr>
          <p:nvPr>
            <p:ph type="dt" sz="half" idx="10"/>
          </p:nvPr>
        </p:nvSpPr>
        <p:spPr/>
        <p:txBody>
          <a:bodyPr/>
          <a:lstStyle/>
          <a:p>
            <a:fld id="{63E70F34-A44A-482F-9C1E-53A5E986874F}" type="datetimeFigureOut">
              <a:rPr lang="en-AE" smtClean="0"/>
              <a:t>14/08/2022</a:t>
            </a:fld>
            <a:endParaRPr lang="en-AE"/>
          </a:p>
        </p:txBody>
      </p:sp>
      <p:sp>
        <p:nvSpPr>
          <p:cNvPr id="6" name="Footer Placeholder 5">
            <a:extLst>
              <a:ext uri="{FF2B5EF4-FFF2-40B4-BE49-F238E27FC236}">
                <a16:creationId xmlns:a16="http://schemas.microsoft.com/office/drawing/2014/main" id="{AACD530D-6D87-0252-201C-79872656B11E}"/>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B3797ADC-70EC-C969-CC2B-B69EF6C2665D}"/>
              </a:ext>
            </a:extLst>
          </p:cNvPr>
          <p:cNvSpPr>
            <a:spLocks noGrp="1"/>
          </p:cNvSpPr>
          <p:nvPr>
            <p:ph type="sldNum" sz="quarter" idx="12"/>
          </p:nvPr>
        </p:nvSpPr>
        <p:spPr/>
        <p:txBody>
          <a:bodyPr/>
          <a:lstStyle/>
          <a:p>
            <a:fld id="{A797F728-16F8-4783-B6F9-E491375D3591}" type="slidenum">
              <a:rPr lang="en-AE" smtClean="0"/>
              <a:t>‹#›</a:t>
            </a:fld>
            <a:endParaRPr lang="en-AE"/>
          </a:p>
        </p:txBody>
      </p:sp>
    </p:spTree>
    <p:extLst>
      <p:ext uri="{BB962C8B-B14F-4D97-AF65-F5344CB8AC3E}">
        <p14:creationId xmlns:p14="http://schemas.microsoft.com/office/powerpoint/2010/main" val="3939563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65D575-C02D-D966-FDE7-CBBDD7188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792B11DE-F09A-9969-BFF1-0DF6EE1980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06B65CBB-401E-3706-8615-66173C77DB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70F34-A44A-482F-9C1E-53A5E986874F}" type="datetimeFigureOut">
              <a:rPr lang="en-AE" smtClean="0"/>
              <a:t>14/08/2022</a:t>
            </a:fld>
            <a:endParaRPr lang="en-AE"/>
          </a:p>
        </p:txBody>
      </p:sp>
      <p:sp>
        <p:nvSpPr>
          <p:cNvPr id="5" name="Footer Placeholder 4">
            <a:extLst>
              <a:ext uri="{FF2B5EF4-FFF2-40B4-BE49-F238E27FC236}">
                <a16:creationId xmlns:a16="http://schemas.microsoft.com/office/drawing/2014/main" id="{CFFB6E4B-0420-07FD-F519-01DE7D977A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5BD5CE73-1359-FFA5-BD70-3203DC0791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97F728-16F8-4783-B6F9-E491375D3591}" type="slidenum">
              <a:rPr lang="en-AE" smtClean="0"/>
              <a:t>‹#›</a:t>
            </a:fld>
            <a:endParaRPr lang="en-AE"/>
          </a:p>
        </p:txBody>
      </p:sp>
    </p:spTree>
    <p:extLst>
      <p:ext uri="{BB962C8B-B14F-4D97-AF65-F5344CB8AC3E}">
        <p14:creationId xmlns:p14="http://schemas.microsoft.com/office/powerpoint/2010/main" val="1285806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2436-496F-3BFD-EFE6-26D61539B4D7}"/>
              </a:ext>
            </a:extLst>
          </p:cNvPr>
          <p:cNvSpPr>
            <a:spLocks noGrp="1"/>
          </p:cNvSpPr>
          <p:nvPr>
            <p:ph type="ctrTitle"/>
          </p:nvPr>
        </p:nvSpPr>
        <p:spPr/>
        <p:txBody>
          <a:bodyPr/>
          <a:lstStyle/>
          <a:p>
            <a:r>
              <a:rPr lang="en-US" dirty="0"/>
              <a:t>Pedestrian Detection</a:t>
            </a:r>
            <a:endParaRPr lang="en-AE" dirty="0"/>
          </a:p>
        </p:txBody>
      </p:sp>
      <p:sp>
        <p:nvSpPr>
          <p:cNvPr id="3" name="Subtitle 2">
            <a:extLst>
              <a:ext uri="{FF2B5EF4-FFF2-40B4-BE49-F238E27FC236}">
                <a16:creationId xmlns:a16="http://schemas.microsoft.com/office/drawing/2014/main" id="{31A65B25-9EC7-3177-A036-96089D2AAD4E}"/>
              </a:ext>
            </a:extLst>
          </p:cNvPr>
          <p:cNvSpPr>
            <a:spLocks noGrp="1"/>
          </p:cNvSpPr>
          <p:nvPr>
            <p:ph type="subTitle" idx="1"/>
          </p:nvPr>
        </p:nvSpPr>
        <p:spPr/>
        <p:txBody>
          <a:bodyPr/>
          <a:lstStyle/>
          <a:p>
            <a:r>
              <a:rPr lang="en-US"/>
              <a:t>By: Ryan &amp; Hasan</a:t>
            </a:r>
            <a:endParaRPr lang="en-AE" dirty="0"/>
          </a:p>
        </p:txBody>
      </p:sp>
    </p:spTree>
    <p:extLst>
      <p:ext uri="{BB962C8B-B14F-4D97-AF65-F5344CB8AC3E}">
        <p14:creationId xmlns:p14="http://schemas.microsoft.com/office/powerpoint/2010/main" val="2979429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421BC-AC33-471E-00A4-B1588A92D4C6}"/>
              </a:ext>
            </a:extLst>
          </p:cNvPr>
          <p:cNvSpPr>
            <a:spLocks noGrp="1"/>
          </p:cNvSpPr>
          <p:nvPr>
            <p:ph type="title"/>
          </p:nvPr>
        </p:nvSpPr>
        <p:spPr/>
        <p:txBody>
          <a:bodyPr/>
          <a:lstStyle/>
          <a:p>
            <a:r>
              <a:rPr lang="en-US" dirty="0"/>
              <a:t>What does it do?</a:t>
            </a:r>
            <a:endParaRPr lang="en-AE" dirty="0"/>
          </a:p>
        </p:txBody>
      </p:sp>
      <p:sp>
        <p:nvSpPr>
          <p:cNvPr id="3" name="Content Placeholder 2">
            <a:extLst>
              <a:ext uri="{FF2B5EF4-FFF2-40B4-BE49-F238E27FC236}">
                <a16:creationId xmlns:a16="http://schemas.microsoft.com/office/drawing/2014/main" id="{40E90A4A-5D8D-D7CF-6C4A-68B8A4ADAD73}"/>
              </a:ext>
            </a:extLst>
          </p:cNvPr>
          <p:cNvSpPr>
            <a:spLocks noGrp="1"/>
          </p:cNvSpPr>
          <p:nvPr>
            <p:ph idx="1"/>
          </p:nvPr>
        </p:nvSpPr>
        <p:spPr/>
        <p:txBody>
          <a:bodyPr/>
          <a:lstStyle/>
          <a:p>
            <a:r>
              <a:rPr lang="en-US" dirty="0"/>
              <a:t>The main function of our program is to identify if there is a person in an image.</a:t>
            </a:r>
          </a:p>
          <a:p>
            <a:r>
              <a:rPr lang="en-US" dirty="0"/>
              <a:t>This can be used for self driving cars to differentiate a person from an object. </a:t>
            </a:r>
          </a:p>
          <a:p>
            <a:r>
              <a:rPr lang="en-US" dirty="0"/>
              <a:t>Which can help it make decisions to keep people safe.</a:t>
            </a:r>
          </a:p>
        </p:txBody>
      </p:sp>
    </p:spTree>
    <p:extLst>
      <p:ext uri="{BB962C8B-B14F-4D97-AF65-F5344CB8AC3E}">
        <p14:creationId xmlns:p14="http://schemas.microsoft.com/office/powerpoint/2010/main" val="2416234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4A5FE-0A5E-1375-3CCD-4B39C4546B99}"/>
              </a:ext>
            </a:extLst>
          </p:cNvPr>
          <p:cNvSpPr>
            <a:spLocks noGrp="1"/>
          </p:cNvSpPr>
          <p:nvPr>
            <p:ph type="title"/>
          </p:nvPr>
        </p:nvSpPr>
        <p:spPr/>
        <p:txBody>
          <a:bodyPr/>
          <a:lstStyle/>
          <a:p>
            <a:r>
              <a:rPr lang="en-US"/>
              <a:t>What is CNN?</a:t>
            </a:r>
            <a:endParaRPr lang="en-AE" dirty="0"/>
          </a:p>
        </p:txBody>
      </p:sp>
      <p:sp>
        <p:nvSpPr>
          <p:cNvPr id="3" name="Content Placeholder 2">
            <a:extLst>
              <a:ext uri="{FF2B5EF4-FFF2-40B4-BE49-F238E27FC236}">
                <a16:creationId xmlns:a16="http://schemas.microsoft.com/office/drawing/2014/main" id="{637E4565-CB40-101C-3C33-28ADAF9DFF31}"/>
              </a:ext>
            </a:extLst>
          </p:cNvPr>
          <p:cNvSpPr>
            <a:spLocks noGrp="1"/>
          </p:cNvSpPr>
          <p:nvPr>
            <p:ph idx="1"/>
          </p:nvPr>
        </p:nvSpPr>
        <p:spPr/>
        <p:txBody>
          <a:bodyPr/>
          <a:lstStyle/>
          <a:p>
            <a:r>
              <a:rPr lang="en-US"/>
              <a:t>CNN is a type of neural network that works using kernels</a:t>
            </a:r>
            <a:endParaRPr lang="en-AE" dirty="0"/>
          </a:p>
        </p:txBody>
      </p:sp>
    </p:spTree>
    <p:extLst>
      <p:ext uri="{BB962C8B-B14F-4D97-AF65-F5344CB8AC3E}">
        <p14:creationId xmlns:p14="http://schemas.microsoft.com/office/powerpoint/2010/main" val="4086541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D170-C0D1-F2DD-D369-8655D8537D42}"/>
              </a:ext>
            </a:extLst>
          </p:cNvPr>
          <p:cNvSpPr>
            <a:spLocks noGrp="1"/>
          </p:cNvSpPr>
          <p:nvPr>
            <p:ph type="title"/>
          </p:nvPr>
        </p:nvSpPr>
        <p:spPr/>
        <p:txBody>
          <a:bodyPr/>
          <a:lstStyle/>
          <a:p>
            <a:r>
              <a:rPr lang="en-US" dirty="0"/>
              <a:t>How does CNN work?</a:t>
            </a:r>
            <a:endParaRPr lang="en-AE" dirty="0"/>
          </a:p>
        </p:txBody>
      </p:sp>
      <p:pic>
        <p:nvPicPr>
          <p:cNvPr id="6" name="Picture Placeholder 5" descr="A picture containing shape&#10;&#10;Description automatically generated">
            <a:extLst>
              <a:ext uri="{FF2B5EF4-FFF2-40B4-BE49-F238E27FC236}">
                <a16:creationId xmlns:a16="http://schemas.microsoft.com/office/drawing/2014/main" id="{312AA5ED-498F-BB08-5872-EAC88D55A93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772" r="3772"/>
          <a:stretch>
            <a:fillRect/>
          </a:stretch>
        </p:blipFill>
        <p:spPr/>
      </p:pic>
      <p:sp>
        <p:nvSpPr>
          <p:cNvPr id="3" name="Content Placeholder 2">
            <a:extLst>
              <a:ext uri="{FF2B5EF4-FFF2-40B4-BE49-F238E27FC236}">
                <a16:creationId xmlns:a16="http://schemas.microsoft.com/office/drawing/2014/main" id="{3582B1BA-F3BC-A7E5-69D0-EA4B2006CB62}"/>
              </a:ext>
            </a:extLst>
          </p:cNvPr>
          <p:cNvSpPr>
            <a:spLocks noGrp="1"/>
          </p:cNvSpPr>
          <p:nvPr>
            <p:ph type="body" sz="half" idx="2"/>
          </p:nvPr>
        </p:nvSpPr>
        <p:spPr/>
        <p:txBody>
          <a:bodyPr/>
          <a:lstStyle/>
          <a:p>
            <a:r>
              <a:rPr lang="en-US" dirty="0"/>
              <a:t>CNN uses kernels to reduce the size of an image by extracting spatial data</a:t>
            </a:r>
          </a:p>
          <a:p>
            <a:r>
              <a:rPr lang="en-US" dirty="0"/>
              <a:t>This is an example of how CNN works it is taking a kernel of size 3x3 and applying a size 5 filter to it to reduce the size of the image and keep the spatial data at the same time</a:t>
            </a:r>
            <a:endParaRPr lang="en-AE" dirty="0"/>
          </a:p>
        </p:txBody>
      </p:sp>
    </p:spTree>
    <p:extLst>
      <p:ext uri="{BB962C8B-B14F-4D97-AF65-F5344CB8AC3E}">
        <p14:creationId xmlns:p14="http://schemas.microsoft.com/office/powerpoint/2010/main" val="2352467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7B2BD-022F-4CE4-D8A1-21554AAF3E99}"/>
              </a:ext>
            </a:extLst>
          </p:cNvPr>
          <p:cNvSpPr>
            <a:spLocks noGrp="1"/>
          </p:cNvSpPr>
          <p:nvPr>
            <p:ph type="title"/>
          </p:nvPr>
        </p:nvSpPr>
        <p:spPr/>
        <p:txBody>
          <a:bodyPr/>
          <a:lstStyle/>
          <a:p>
            <a:r>
              <a:rPr lang="en-US" dirty="0"/>
              <a:t>Max Pooling</a:t>
            </a:r>
            <a:endParaRPr lang="en-AE" dirty="0"/>
          </a:p>
        </p:txBody>
      </p:sp>
      <p:sp>
        <p:nvSpPr>
          <p:cNvPr id="3" name="Content Placeholder 2">
            <a:extLst>
              <a:ext uri="{FF2B5EF4-FFF2-40B4-BE49-F238E27FC236}">
                <a16:creationId xmlns:a16="http://schemas.microsoft.com/office/drawing/2014/main" id="{F771D502-04CF-0E08-A63C-2AA45D029F60}"/>
              </a:ext>
            </a:extLst>
          </p:cNvPr>
          <p:cNvSpPr>
            <a:spLocks noGrp="1"/>
          </p:cNvSpPr>
          <p:nvPr>
            <p:ph idx="1"/>
          </p:nvPr>
        </p:nvSpPr>
        <p:spPr/>
        <p:txBody>
          <a:bodyPr/>
          <a:lstStyle/>
          <a:p>
            <a:r>
              <a:rPr lang="en-US" dirty="0"/>
              <a:t>After performing CNN we also use Max Pooling which will take the Maximum value of different non overlapping portions of the image this makes sure to reduce the data and will help to reduce overfitting</a:t>
            </a:r>
            <a:endParaRPr lang="en-AE" dirty="0"/>
          </a:p>
        </p:txBody>
      </p:sp>
    </p:spTree>
    <p:extLst>
      <p:ext uri="{BB962C8B-B14F-4D97-AF65-F5344CB8AC3E}">
        <p14:creationId xmlns:p14="http://schemas.microsoft.com/office/powerpoint/2010/main" val="3849508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053F-9145-64FB-9CE2-61903649BD38}"/>
              </a:ext>
            </a:extLst>
          </p:cNvPr>
          <p:cNvSpPr>
            <a:spLocks noGrp="1"/>
          </p:cNvSpPr>
          <p:nvPr>
            <p:ph type="title"/>
          </p:nvPr>
        </p:nvSpPr>
        <p:spPr/>
        <p:txBody>
          <a:bodyPr/>
          <a:lstStyle/>
          <a:p>
            <a:r>
              <a:rPr lang="en-US" dirty="0"/>
              <a:t>ANN </a:t>
            </a:r>
            <a:endParaRPr lang="en-AE" dirty="0"/>
          </a:p>
        </p:txBody>
      </p:sp>
      <p:sp>
        <p:nvSpPr>
          <p:cNvPr id="3" name="Content Placeholder 2">
            <a:extLst>
              <a:ext uri="{FF2B5EF4-FFF2-40B4-BE49-F238E27FC236}">
                <a16:creationId xmlns:a16="http://schemas.microsoft.com/office/drawing/2014/main" id="{FD2AD5E1-B0E5-9180-DB2B-C966D4C4A541}"/>
              </a:ext>
            </a:extLst>
          </p:cNvPr>
          <p:cNvSpPr>
            <a:spLocks noGrp="1"/>
          </p:cNvSpPr>
          <p:nvPr>
            <p:ph idx="1"/>
          </p:nvPr>
        </p:nvSpPr>
        <p:spPr/>
        <p:txBody>
          <a:bodyPr/>
          <a:lstStyle/>
          <a:p>
            <a:r>
              <a:rPr lang="en-US" dirty="0"/>
              <a:t>Now we use ANN by first flattening the data into a 1-dimensional array and passing it on to an ANN which will combine features and attributes with weights and the deep learning algorithm will adjust these weights to optimize the performance of the model</a:t>
            </a:r>
            <a:endParaRPr lang="en-AE" dirty="0"/>
          </a:p>
        </p:txBody>
      </p:sp>
    </p:spTree>
    <p:extLst>
      <p:ext uri="{BB962C8B-B14F-4D97-AF65-F5344CB8AC3E}">
        <p14:creationId xmlns:p14="http://schemas.microsoft.com/office/powerpoint/2010/main" val="53331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85B5-1D64-B443-8B95-7A6CEA6A41C8}"/>
              </a:ext>
            </a:extLst>
          </p:cNvPr>
          <p:cNvSpPr>
            <a:spLocks noGrp="1"/>
          </p:cNvSpPr>
          <p:nvPr>
            <p:ph type="title"/>
          </p:nvPr>
        </p:nvSpPr>
        <p:spPr/>
        <p:txBody>
          <a:bodyPr/>
          <a:lstStyle/>
          <a:p>
            <a:r>
              <a:rPr lang="en-US" dirty="0"/>
              <a:t>Dropout</a:t>
            </a:r>
            <a:endParaRPr lang="en-AE" dirty="0"/>
          </a:p>
        </p:txBody>
      </p:sp>
      <p:sp>
        <p:nvSpPr>
          <p:cNvPr id="3" name="Content Placeholder 2">
            <a:extLst>
              <a:ext uri="{FF2B5EF4-FFF2-40B4-BE49-F238E27FC236}">
                <a16:creationId xmlns:a16="http://schemas.microsoft.com/office/drawing/2014/main" id="{161C065F-2E04-B61D-650C-719102994D0E}"/>
              </a:ext>
            </a:extLst>
          </p:cNvPr>
          <p:cNvSpPr>
            <a:spLocks noGrp="1"/>
          </p:cNvSpPr>
          <p:nvPr>
            <p:ph idx="1"/>
          </p:nvPr>
        </p:nvSpPr>
        <p:spPr/>
        <p:txBody>
          <a:bodyPr/>
          <a:lstStyle/>
          <a:p>
            <a:r>
              <a:rPr lang="en-US" dirty="0"/>
              <a:t>I have also added a dropout layer because this reduces some overfitting issues by removing some connections randomly to reduce the complexity of the model</a:t>
            </a:r>
            <a:endParaRPr lang="en-AE" dirty="0"/>
          </a:p>
        </p:txBody>
      </p:sp>
    </p:spTree>
    <p:extLst>
      <p:ext uri="{BB962C8B-B14F-4D97-AF65-F5344CB8AC3E}">
        <p14:creationId xmlns:p14="http://schemas.microsoft.com/office/powerpoint/2010/main" val="1384573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4621</TotalTime>
  <Words>239</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Pedestrian Detection</vt:lpstr>
      <vt:lpstr>What does it do?</vt:lpstr>
      <vt:lpstr>What is CNN?</vt:lpstr>
      <vt:lpstr>How does CNN work?</vt:lpstr>
      <vt:lpstr>Max Pooling</vt:lpstr>
      <vt:lpstr>ANN </vt:lpstr>
      <vt:lpstr>Dropout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Pedestrian Detection</dc:title>
  <dc:creator>Sunil Raju</dc:creator>
  <cp:lastModifiedBy>Sunil Raju</cp:lastModifiedBy>
  <cp:revision>2</cp:revision>
  <dcterms:created xsi:type="dcterms:W3CDTF">2022-08-14T06:41:12Z</dcterms:created>
  <dcterms:modified xsi:type="dcterms:W3CDTF">2022-08-17T11:42:55Z</dcterms:modified>
</cp:coreProperties>
</file>