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53E93F-C713-4503-85FA-FDAEEDD0580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8087E07-9733-4E5F-AE58-DF62D9AEE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Tracking to Move a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Steve and </a:t>
            </a:r>
            <a:r>
              <a:rPr lang="en-US" dirty="0" err="1"/>
              <a:t>Aswat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8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Problem? </a:t>
            </a:r>
            <a:r>
              <a:rPr lang="en-US" sz="1100" dirty="0"/>
              <a:t>(Project Description)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532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people who are born without limbs or lose their limbs due to accidents and these are people immediately lose their ability to drive a car or do most activities and we are attempting to solve one their problems with our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29" y="3486738"/>
            <a:ext cx="5533192" cy="30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and How AI is Implemented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is to use eye movements to drive the car around as most disabled people won’t have a problem with their eyes and they will our project to move around places more easily. </a:t>
            </a:r>
          </a:p>
          <a:p>
            <a:r>
              <a:rPr lang="en-US" dirty="0"/>
              <a:t>AI is implemented by training a machine learning model which tells the gaze of the eyes and depending on that moves the car in a a certain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40" y="4384547"/>
            <a:ext cx="3836549" cy="21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68" y="107642"/>
            <a:ext cx="3826424" cy="23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3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first gathered the eyes of different people to use to train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then created a dataset out these eyes and split it in to train, test and valid.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then used our dataset to create a model using </a:t>
            </a:r>
            <a:r>
              <a:rPr lang="en-US" dirty="0" err="1"/>
              <a:t>tensorflow</a:t>
            </a:r>
            <a:r>
              <a:rPr lang="en-US" dirty="0"/>
              <a:t> which can detect the gaze of the eyes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then created an eye tracker using </a:t>
            </a:r>
            <a:r>
              <a:rPr lang="en-US" dirty="0" err="1"/>
              <a:t>dlib</a:t>
            </a:r>
            <a:r>
              <a:rPr lang="en-US" dirty="0"/>
              <a:t>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then linked up the eye tracker and the gaze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then linked all of this up to ev3 so that the car can move using the gaze of our eyes</a:t>
            </a:r>
          </a:p>
        </p:txBody>
      </p:sp>
    </p:spTree>
    <p:extLst>
      <p:ext uri="{BB962C8B-B14F-4D97-AF65-F5344CB8AC3E}">
        <p14:creationId xmlns:p14="http://schemas.microsoft.com/office/powerpoint/2010/main" val="398384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40" y="799682"/>
            <a:ext cx="7654410" cy="50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on creating an gaze detection system which allow us to move a car. This would be very helpful to multiple people who don’t have limbs and we almost complete on what we set out to do with a completed eye tracker and machine learning model at set up and ready to go and help other people. </a:t>
            </a:r>
          </a:p>
        </p:txBody>
      </p:sp>
    </p:spTree>
    <p:extLst>
      <p:ext uri="{BB962C8B-B14F-4D97-AF65-F5344CB8AC3E}">
        <p14:creationId xmlns:p14="http://schemas.microsoft.com/office/powerpoint/2010/main" val="99778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82" b="75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664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136</TotalTime>
  <Words>295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Eye Tracking to Move a Car</vt:lpstr>
      <vt:lpstr>What is the Problem? (Project Description)</vt:lpstr>
      <vt:lpstr>The Solution and How AI is Implemented </vt:lpstr>
      <vt:lpstr>Methodology</vt:lpstr>
      <vt:lpstr>Code</vt:lpstr>
      <vt:lpstr>Project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to Move a Car</dc:title>
  <dc:creator>Aaron Smit</dc:creator>
  <cp:lastModifiedBy>8090-Steve Smith  (ADHS)</cp:lastModifiedBy>
  <cp:revision>6</cp:revision>
  <dcterms:created xsi:type="dcterms:W3CDTF">2022-08-22T17:44:57Z</dcterms:created>
  <dcterms:modified xsi:type="dcterms:W3CDTF">2022-08-23T08:55:36Z</dcterms:modified>
</cp:coreProperties>
</file>