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637B6-5EA6-4CDF-9391-DE2FC301F759}" v="1" dt="2023-05-28T22:42:08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kitoko" userId="ac4944d04c656683" providerId="LiveId" clId="{E82637B6-5EA6-4CDF-9391-DE2FC301F759}"/>
    <pc:docChg chg="undo custSel modSld">
      <pc:chgData name="david kitoko" userId="ac4944d04c656683" providerId="LiveId" clId="{E82637B6-5EA6-4CDF-9391-DE2FC301F759}" dt="2023-05-28T23:49:10.351" v="40" actId="20577"/>
      <pc:docMkLst>
        <pc:docMk/>
      </pc:docMkLst>
      <pc:sldChg chg="addSp delSp modSp mod setBg setClrOvrMap">
        <pc:chgData name="david kitoko" userId="ac4944d04c656683" providerId="LiveId" clId="{E82637B6-5EA6-4CDF-9391-DE2FC301F759}" dt="2023-05-28T22:44:02.892" v="24" actId="962"/>
        <pc:sldMkLst>
          <pc:docMk/>
          <pc:sldMk cId="1454922854" sldId="256"/>
        </pc:sldMkLst>
        <pc:spChg chg="mod">
          <ac:chgData name="david kitoko" userId="ac4944d04c656683" providerId="LiveId" clId="{E82637B6-5EA6-4CDF-9391-DE2FC301F759}" dt="2023-05-28T22:43:46.998" v="22" actId="26606"/>
          <ac:spMkLst>
            <pc:docMk/>
            <pc:sldMk cId="1454922854" sldId="256"/>
            <ac:spMk id="2" creationId="{6F85D125-E729-4D8A-3C45-BEE8E42FFF25}"/>
          </ac:spMkLst>
        </pc:spChg>
        <pc:spChg chg="mod ord">
          <ac:chgData name="david kitoko" userId="ac4944d04c656683" providerId="LiveId" clId="{E82637B6-5EA6-4CDF-9391-DE2FC301F759}" dt="2023-05-28T22:43:46.998" v="22" actId="26606"/>
          <ac:spMkLst>
            <pc:docMk/>
            <pc:sldMk cId="1454922854" sldId="256"/>
            <ac:spMk id="3" creationId="{97CF7B55-AB51-C794-5927-C48863C33D15}"/>
          </ac:spMkLst>
        </pc:spChg>
        <pc:spChg chg="add del">
          <ac:chgData name="david kitoko" userId="ac4944d04c656683" providerId="LiveId" clId="{E82637B6-5EA6-4CDF-9391-DE2FC301F759}" dt="2023-05-28T22:43:46.998" v="22" actId="26606"/>
          <ac:spMkLst>
            <pc:docMk/>
            <pc:sldMk cId="1454922854" sldId="256"/>
            <ac:spMk id="1096" creationId="{DE91395A-2D18-4AF6-A0AC-AAA7189FED11}"/>
          </ac:spMkLst>
        </pc:spChg>
        <pc:spChg chg="add del">
          <ac:chgData name="david kitoko" userId="ac4944d04c656683" providerId="LiveId" clId="{E82637B6-5EA6-4CDF-9391-DE2FC301F759}" dt="2023-05-28T22:43:46.998" v="22" actId="26606"/>
          <ac:spMkLst>
            <pc:docMk/>
            <pc:sldMk cId="1454922854" sldId="256"/>
            <ac:spMk id="1098" creationId="{A57352BE-A213-4040-BE8E-D4A925AD9DF8}"/>
          </ac:spMkLst>
        </pc:spChg>
        <pc:spChg chg="add del">
          <ac:chgData name="david kitoko" userId="ac4944d04c656683" providerId="LiveId" clId="{E82637B6-5EA6-4CDF-9391-DE2FC301F759}" dt="2023-05-28T22:43:46.998" v="22" actId="26606"/>
          <ac:spMkLst>
            <pc:docMk/>
            <pc:sldMk cId="1454922854" sldId="256"/>
            <ac:spMk id="1100" creationId="{35879851-1A1D-4246-AAA1-C484E858337D}"/>
          </ac:spMkLst>
        </pc:spChg>
        <pc:spChg chg="add del">
          <ac:chgData name="david kitoko" userId="ac4944d04c656683" providerId="LiveId" clId="{E82637B6-5EA6-4CDF-9391-DE2FC301F759}" dt="2023-05-28T22:42:31.234" v="2" actId="26606"/>
          <ac:spMkLst>
            <pc:docMk/>
            <pc:sldMk cId="1454922854" sldId="256"/>
            <ac:spMk id="1133" creationId="{A84F153B-2093-4171-BD2D-1631695C9B80}"/>
          </ac:spMkLst>
        </pc:spChg>
        <pc:spChg chg="add del">
          <ac:chgData name="david kitoko" userId="ac4944d04c656683" providerId="LiveId" clId="{E82637B6-5EA6-4CDF-9391-DE2FC301F759}" dt="2023-05-28T22:42:31.234" v="2" actId="26606"/>
          <ac:spMkLst>
            <pc:docMk/>
            <pc:sldMk cId="1454922854" sldId="256"/>
            <ac:spMk id="1135" creationId="{99499096-7355-478E-8CCB-A47EA1B7970A}"/>
          </ac:spMkLst>
        </pc:spChg>
        <pc:spChg chg="add del">
          <ac:chgData name="david kitoko" userId="ac4944d04c656683" providerId="LiveId" clId="{E82637B6-5EA6-4CDF-9391-DE2FC301F759}" dt="2023-05-28T22:42:31.234" v="2" actId="26606"/>
          <ac:spMkLst>
            <pc:docMk/>
            <pc:sldMk cId="1454922854" sldId="256"/>
            <ac:spMk id="1137" creationId="{2F0EB019-D709-4673-B856-24B85B99E7EF}"/>
          </ac:spMkLst>
        </pc:spChg>
        <pc:spChg chg="add del">
          <ac:chgData name="david kitoko" userId="ac4944d04c656683" providerId="LiveId" clId="{E82637B6-5EA6-4CDF-9391-DE2FC301F759}" dt="2023-05-28T22:42:31.234" v="2" actId="26606"/>
          <ac:spMkLst>
            <pc:docMk/>
            <pc:sldMk cId="1454922854" sldId="256"/>
            <ac:spMk id="1139" creationId="{B0866DA9-5D88-42EA-A7A5-72245E5F8DE6}"/>
          </ac:spMkLst>
        </pc:spChg>
        <pc:spChg chg="add del">
          <ac:chgData name="david kitoko" userId="ac4944d04c656683" providerId="LiveId" clId="{E82637B6-5EA6-4CDF-9391-DE2FC301F759}" dt="2023-05-28T22:42:31.234" v="2" actId="26606"/>
          <ac:spMkLst>
            <pc:docMk/>
            <pc:sldMk cId="1454922854" sldId="256"/>
            <ac:spMk id="1141" creationId="{2F1EAD63-88F7-4C03-9CFF-FD14BEFB61B3}"/>
          </ac:spMkLst>
        </pc:spChg>
        <pc:spChg chg="add del">
          <ac:chgData name="david kitoko" userId="ac4944d04c656683" providerId="LiveId" clId="{E82637B6-5EA6-4CDF-9391-DE2FC301F759}" dt="2023-05-28T22:42:36.856" v="4" actId="26606"/>
          <ac:spMkLst>
            <pc:docMk/>
            <pc:sldMk cId="1454922854" sldId="256"/>
            <ac:spMk id="1145" creationId="{A84F153B-2093-4171-BD2D-1631695C9B80}"/>
          </ac:spMkLst>
        </pc:spChg>
        <pc:spChg chg="add del">
          <ac:chgData name="david kitoko" userId="ac4944d04c656683" providerId="LiveId" clId="{E82637B6-5EA6-4CDF-9391-DE2FC301F759}" dt="2023-05-28T22:42:36.856" v="4" actId="26606"/>
          <ac:spMkLst>
            <pc:docMk/>
            <pc:sldMk cId="1454922854" sldId="256"/>
            <ac:spMk id="1146" creationId="{99499096-7355-478E-8CCB-A47EA1B7970A}"/>
          </ac:spMkLst>
        </pc:spChg>
        <pc:spChg chg="add del">
          <ac:chgData name="david kitoko" userId="ac4944d04c656683" providerId="LiveId" clId="{E82637B6-5EA6-4CDF-9391-DE2FC301F759}" dt="2023-05-28T22:42:55.107" v="6" actId="26606"/>
          <ac:spMkLst>
            <pc:docMk/>
            <pc:sldMk cId="1454922854" sldId="256"/>
            <ac:spMk id="1150" creationId="{A84F153B-2093-4171-BD2D-1631695C9B80}"/>
          </ac:spMkLst>
        </pc:spChg>
        <pc:spChg chg="add del">
          <ac:chgData name="david kitoko" userId="ac4944d04c656683" providerId="LiveId" clId="{E82637B6-5EA6-4CDF-9391-DE2FC301F759}" dt="2023-05-28T22:42:55.107" v="6" actId="26606"/>
          <ac:spMkLst>
            <pc:docMk/>
            <pc:sldMk cId="1454922854" sldId="256"/>
            <ac:spMk id="1151" creationId="{99499096-7355-478E-8CCB-A47EA1B7970A}"/>
          </ac:spMkLst>
        </pc:spChg>
        <pc:spChg chg="add del">
          <ac:chgData name="david kitoko" userId="ac4944d04c656683" providerId="LiveId" clId="{E82637B6-5EA6-4CDF-9391-DE2FC301F759}" dt="2023-05-28T22:42:55.107" v="6" actId="26606"/>
          <ac:spMkLst>
            <pc:docMk/>
            <pc:sldMk cId="1454922854" sldId="256"/>
            <ac:spMk id="1152" creationId="{B5898079-081F-4617-AC6B-4290266737B3}"/>
          </ac:spMkLst>
        </pc:spChg>
        <pc:spChg chg="add del">
          <ac:chgData name="david kitoko" userId="ac4944d04c656683" providerId="LiveId" clId="{E82637B6-5EA6-4CDF-9391-DE2FC301F759}" dt="2023-05-28T22:42:55.107" v="6" actId="26606"/>
          <ac:spMkLst>
            <pc:docMk/>
            <pc:sldMk cId="1454922854" sldId="256"/>
            <ac:spMk id="1153" creationId="{BB829EC8-5B3D-469E-942E-5E6E569E5C9B}"/>
          </ac:spMkLst>
        </pc:spChg>
        <pc:spChg chg="add del">
          <ac:chgData name="david kitoko" userId="ac4944d04c656683" providerId="LiveId" clId="{E82637B6-5EA6-4CDF-9391-DE2FC301F759}" dt="2023-05-28T22:42:55.107" v="6" actId="26606"/>
          <ac:spMkLst>
            <pc:docMk/>
            <pc:sldMk cId="1454922854" sldId="256"/>
            <ac:spMk id="1154" creationId="{55D72A3F-A083-4502-838A-2C32C980026F}"/>
          </ac:spMkLst>
        </pc:spChg>
        <pc:spChg chg="add del">
          <ac:chgData name="david kitoko" userId="ac4944d04c656683" providerId="LiveId" clId="{E82637B6-5EA6-4CDF-9391-DE2FC301F759}" dt="2023-05-28T22:42:59.356" v="8" actId="26606"/>
          <ac:spMkLst>
            <pc:docMk/>
            <pc:sldMk cId="1454922854" sldId="256"/>
            <ac:spMk id="1158" creationId="{05C469C2-FE8F-491E-9139-7E7F8BB38179}"/>
          </ac:spMkLst>
        </pc:spChg>
        <pc:spChg chg="add del">
          <ac:chgData name="david kitoko" userId="ac4944d04c656683" providerId="LiveId" clId="{E82637B6-5EA6-4CDF-9391-DE2FC301F759}" dt="2023-05-28T22:42:59.356" v="8" actId="26606"/>
          <ac:spMkLst>
            <pc:docMk/>
            <pc:sldMk cId="1454922854" sldId="256"/>
            <ac:spMk id="1159" creationId="{0D31E63E-1DE1-4400-9D1A-FA0378B291BD}"/>
          </ac:spMkLst>
        </pc:spChg>
        <pc:spChg chg="add del">
          <ac:chgData name="david kitoko" userId="ac4944d04c656683" providerId="LiveId" clId="{E82637B6-5EA6-4CDF-9391-DE2FC301F759}" dt="2023-05-28T22:42:59.356" v="8" actId="26606"/>
          <ac:spMkLst>
            <pc:docMk/>
            <pc:sldMk cId="1454922854" sldId="256"/>
            <ac:spMk id="1160" creationId="{23C7736A-5A08-4021-9AB6-390DFF506AA8}"/>
          </ac:spMkLst>
        </pc:spChg>
        <pc:spChg chg="add del">
          <ac:chgData name="david kitoko" userId="ac4944d04c656683" providerId="LiveId" clId="{E82637B6-5EA6-4CDF-9391-DE2FC301F759}" dt="2023-05-28T22:42:59.356" v="8" actId="26606"/>
          <ac:spMkLst>
            <pc:docMk/>
            <pc:sldMk cId="1454922854" sldId="256"/>
            <ac:spMk id="1161" creationId="{433DF4D3-8A35-461A-ABE0-F56B78A1371F}"/>
          </ac:spMkLst>
        </pc:spChg>
        <pc:spChg chg="add del">
          <ac:chgData name="david kitoko" userId="ac4944d04c656683" providerId="LiveId" clId="{E82637B6-5EA6-4CDF-9391-DE2FC301F759}" dt="2023-05-28T22:43:04.579" v="10" actId="26606"/>
          <ac:spMkLst>
            <pc:docMk/>
            <pc:sldMk cId="1454922854" sldId="256"/>
            <ac:spMk id="1163" creationId="{85D1C5E8-8B5E-4601-9CE4-9E97EE9AC5D6}"/>
          </ac:spMkLst>
        </pc:spChg>
        <pc:spChg chg="add del">
          <ac:chgData name="david kitoko" userId="ac4944d04c656683" providerId="LiveId" clId="{E82637B6-5EA6-4CDF-9391-DE2FC301F759}" dt="2023-05-28T22:43:04.579" v="10" actId="26606"/>
          <ac:spMkLst>
            <pc:docMk/>
            <pc:sldMk cId="1454922854" sldId="256"/>
            <ac:spMk id="1166" creationId="{762D0ABD-A0E7-4F79-884C-373033AD34B8}"/>
          </ac:spMkLst>
        </pc:spChg>
        <pc:spChg chg="add del">
          <ac:chgData name="david kitoko" userId="ac4944d04c656683" providerId="LiveId" clId="{E82637B6-5EA6-4CDF-9391-DE2FC301F759}" dt="2023-05-28T22:43:04.579" v="10" actId="26606"/>
          <ac:spMkLst>
            <pc:docMk/>
            <pc:sldMk cId="1454922854" sldId="256"/>
            <ac:spMk id="1167" creationId="{BDEF207C-2D64-41EC-8139-0EF9C5DCBB09}"/>
          </ac:spMkLst>
        </pc:spChg>
        <pc:spChg chg="add del">
          <ac:chgData name="david kitoko" userId="ac4944d04c656683" providerId="LiveId" clId="{E82637B6-5EA6-4CDF-9391-DE2FC301F759}" dt="2023-05-28T22:43:07.796" v="12" actId="26606"/>
          <ac:spMkLst>
            <pc:docMk/>
            <pc:sldMk cId="1454922854" sldId="256"/>
            <ac:spMk id="1174" creationId="{A84F153B-2093-4171-BD2D-1631695C9B80}"/>
          </ac:spMkLst>
        </pc:spChg>
        <pc:spChg chg="add del">
          <ac:chgData name="david kitoko" userId="ac4944d04c656683" providerId="LiveId" clId="{E82637B6-5EA6-4CDF-9391-DE2FC301F759}" dt="2023-05-28T22:43:07.796" v="12" actId="26606"/>
          <ac:spMkLst>
            <pc:docMk/>
            <pc:sldMk cId="1454922854" sldId="256"/>
            <ac:spMk id="1175" creationId="{99499096-7355-478E-8CCB-A47EA1B7970A}"/>
          </ac:spMkLst>
        </pc:spChg>
        <pc:spChg chg="add del">
          <ac:chgData name="david kitoko" userId="ac4944d04c656683" providerId="LiveId" clId="{E82637B6-5EA6-4CDF-9391-DE2FC301F759}" dt="2023-05-28T22:43:07.796" v="12" actId="26606"/>
          <ac:spMkLst>
            <pc:docMk/>
            <pc:sldMk cId="1454922854" sldId="256"/>
            <ac:spMk id="1176" creationId="{B5898079-081F-4617-AC6B-4290266737B3}"/>
          </ac:spMkLst>
        </pc:spChg>
        <pc:spChg chg="add del">
          <ac:chgData name="david kitoko" userId="ac4944d04c656683" providerId="LiveId" clId="{E82637B6-5EA6-4CDF-9391-DE2FC301F759}" dt="2023-05-28T22:43:07.796" v="12" actId="26606"/>
          <ac:spMkLst>
            <pc:docMk/>
            <pc:sldMk cId="1454922854" sldId="256"/>
            <ac:spMk id="1177" creationId="{BB829EC8-5B3D-469E-942E-5E6E569E5C9B}"/>
          </ac:spMkLst>
        </pc:spChg>
        <pc:spChg chg="add del">
          <ac:chgData name="david kitoko" userId="ac4944d04c656683" providerId="LiveId" clId="{E82637B6-5EA6-4CDF-9391-DE2FC301F759}" dt="2023-05-28T22:43:07.796" v="12" actId="26606"/>
          <ac:spMkLst>
            <pc:docMk/>
            <pc:sldMk cId="1454922854" sldId="256"/>
            <ac:spMk id="1178" creationId="{55D72A3F-A083-4502-838A-2C32C980026F}"/>
          </ac:spMkLst>
        </pc:spChg>
        <pc:spChg chg="add del">
          <ac:chgData name="david kitoko" userId="ac4944d04c656683" providerId="LiveId" clId="{E82637B6-5EA6-4CDF-9391-DE2FC301F759}" dt="2023-05-28T22:43:10.497" v="14" actId="26606"/>
          <ac:spMkLst>
            <pc:docMk/>
            <pc:sldMk cId="1454922854" sldId="256"/>
            <ac:spMk id="1184" creationId="{05C469C2-FE8F-491E-9139-7E7F8BB38179}"/>
          </ac:spMkLst>
        </pc:spChg>
        <pc:spChg chg="add del">
          <ac:chgData name="david kitoko" userId="ac4944d04c656683" providerId="LiveId" clId="{E82637B6-5EA6-4CDF-9391-DE2FC301F759}" dt="2023-05-28T22:43:10.497" v="14" actId="26606"/>
          <ac:spMkLst>
            <pc:docMk/>
            <pc:sldMk cId="1454922854" sldId="256"/>
            <ac:spMk id="1185" creationId="{0D31E63E-1DE1-4400-9D1A-FA0378B291BD}"/>
          </ac:spMkLst>
        </pc:spChg>
        <pc:spChg chg="add del">
          <ac:chgData name="david kitoko" userId="ac4944d04c656683" providerId="LiveId" clId="{E82637B6-5EA6-4CDF-9391-DE2FC301F759}" dt="2023-05-28T22:43:14.862" v="16" actId="26606"/>
          <ac:spMkLst>
            <pc:docMk/>
            <pc:sldMk cId="1454922854" sldId="256"/>
            <ac:spMk id="1191" creationId="{A84F153B-2093-4171-BD2D-1631695C9B80}"/>
          </ac:spMkLst>
        </pc:spChg>
        <pc:spChg chg="add del">
          <ac:chgData name="david kitoko" userId="ac4944d04c656683" providerId="LiveId" clId="{E82637B6-5EA6-4CDF-9391-DE2FC301F759}" dt="2023-05-28T22:43:14.862" v="16" actId="26606"/>
          <ac:spMkLst>
            <pc:docMk/>
            <pc:sldMk cId="1454922854" sldId="256"/>
            <ac:spMk id="1192" creationId="{99499096-7355-478E-8CCB-A47EA1B7970A}"/>
          </ac:spMkLst>
        </pc:spChg>
        <pc:spChg chg="add del">
          <ac:chgData name="david kitoko" userId="ac4944d04c656683" providerId="LiveId" clId="{E82637B6-5EA6-4CDF-9391-DE2FC301F759}" dt="2023-05-28T22:43:14.862" v="16" actId="26606"/>
          <ac:spMkLst>
            <pc:docMk/>
            <pc:sldMk cId="1454922854" sldId="256"/>
            <ac:spMk id="1193" creationId="{B5898079-081F-4617-AC6B-4290266737B3}"/>
          </ac:spMkLst>
        </pc:spChg>
        <pc:spChg chg="add del">
          <ac:chgData name="david kitoko" userId="ac4944d04c656683" providerId="LiveId" clId="{E82637B6-5EA6-4CDF-9391-DE2FC301F759}" dt="2023-05-28T22:43:14.862" v="16" actId="26606"/>
          <ac:spMkLst>
            <pc:docMk/>
            <pc:sldMk cId="1454922854" sldId="256"/>
            <ac:spMk id="1194" creationId="{BB829EC8-5B3D-469E-942E-5E6E569E5C9B}"/>
          </ac:spMkLst>
        </pc:spChg>
        <pc:spChg chg="add del">
          <ac:chgData name="david kitoko" userId="ac4944d04c656683" providerId="LiveId" clId="{E82637B6-5EA6-4CDF-9391-DE2FC301F759}" dt="2023-05-28T22:43:14.862" v="16" actId="26606"/>
          <ac:spMkLst>
            <pc:docMk/>
            <pc:sldMk cId="1454922854" sldId="256"/>
            <ac:spMk id="1195" creationId="{55D72A3F-A083-4502-838A-2C32C980026F}"/>
          </ac:spMkLst>
        </pc:spChg>
        <pc:spChg chg="add del">
          <ac:chgData name="david kitoko" userId="ac4944d04c656683" providerId="LiveId" clId="{E82637B6-5EA6-4CDF-9391-DE2FC301F759}" dt="2023-05-28T22:43:42.104" v="18" actId="26606"/>
          <ac:spMkLst>
            <pc:docMk/>
            <pc:sldMk cId="1454922854" sldId="256"/>
            <ac:spMk id="1201" creationId="{A84F153B-2093-4171-BD2D-1631695C9B80}"/>
          </ac:spMkLst>
        </pc:spChg>
        <pc:spChg chg="add del">
          <ac:chgData name="david kitoko" userId="ac4944d04c656683" providerId="LiveId" clId="{E82637B6-5EA6-4CDF-9391-DE2FC301F759}" dt="2023-05-28T22:43:42.104" v="18" actId="26606"/>
          <ac:spMkLst>
            <pc:docMk/>
            <pc:sldMk cId="1454922854" sldId="256"/>
            <ac:spMk id="1202" creationId="{99499096-7355-478E-8CCB-A47EA1B7970A}"/>
          </ac:spMkLst>
        </pc:spChg>
        <pc:spChg chg="add del">
          <ac:chgData name="david kitoko" userId="ac4944d04c656683" providerId="LiveId" clId="{E82637B6-5EA6-4CDF-9391-DE2FC301F759}" dt="2023-05-28T22:43:42.104" v="18" actId="26606"/>
          <ac:spMkLst>
            <pc:docMk/>
            <pc:sldMk cId="1454922854" sldId="256"/>
            <ac:spMk id="1203" creationId="{763516C8-F227-4B77-9AA7-61B9A0B78253}"/>
          </ac:spMkLst>
        </pc:spChg>
        <pc:spChg chg="add del">
          <ac:chgData name="david kitoko" userId="ac4944d04c656683" providerId="LiveId" clId="{E82637B6-5EA6-4CDF-9391-DE2FC301F759}" dt="2023-05-28T22:43:42.104" v="18" actId="26606"/>
          <ac:spMkLst>
            <pc:docMk/>
            <pc:sldMk cId="1454922854" sldId="256"/>
            <ac:spMk id="1204" creationId="{D91B420C-C4C8-44DF-96B2-FBD1014646FE}"/>
          </ac:spMkLst>
        </pc:spChg>
        <pc:spChg chg="add del">
          <ac:chgData name="david kitoko" userId="ac4944d04c656683" providerId="LiveId" clId="{E82637B6-5EA6-4CDF-9391-DE2FC301F759}" dt="2023-05-28T22:43:46.896" v="21" actId="26606"/>
          <ac:spMkLst>
            <pc:docMk/>
            <pc:sldMk cId="1454922854" sldId="256"/>
            <ac:spMk id="1206" creationId="{C4CB49D4-05D6-4A45-B68C-BA3CC7C6A1F4}"/>
          </ac:spMkLst>
        </pc:spChg>
        <pc:spChg chg="add del">
          <ac:chgData name="david kitoko" userId="ac4944d04c656683" providerId="LiveId" clId="{E82637B6-5EA6-4CDF-9391-DE2FC301F759}" dt="2023-05-28T22:43:46.896" v="21" actId="26606"/>
          <ac:spMkLst>
            <pc:docMk/>
            <pc:sldMk cId="1454922854" sldId="256"/>
            <ac:spMk id="1211" creationId="{1815103A-023C-4D1A-88A0-AEF82107BBAB}"/>
          </ac:spMkLst>
        </pc:spChg>
        <pc:spChg chg="add del">
          <ac:chgData name="david kitoko" userId="ac4944d04c656683" providerId="LiveId" clId="{E82637B6-5EA6-4CDF-9391-DE2FC301F759}" dt="2023-05-28T22:43:46.896" v="21" actId="26606"/>
          <ac:spMkLst>
            <pc:docMk/>
            <pc:sldMk cId="1454922854" sldId="256"/>
            <ac:spMk id="1212" creationId="{EC8320B5-CAB9-49E3-8A48-56568780DE96}"/>
          </ac:spMkLst>
        </pc:spChg>
        <pc:spChg chg="add del">
          <ac:chgData name="david kitoko" userId="ac4944d04c656683" providerId="LiveId" clId="{E82637B6-5EA6-4CDF-9391-DE2FC301F759}" dt="2023-05-28T22:43:46.896" v="21" actId="26606"/>
          <ac:spMkLst>
            <pc:docMk/>
            <pc:sldMk cId="1454922854" sldId="256"/>
            <ac:spMk id="1213" creationId="{380920EC-9B6D-4CD1-8A60-10E00BF3D421}"/>
          </ac:spMkLst>
        </pc:spChg>
        <pc:spChg chg="add">
          <ac:chgData name="david kitoko" userId="ac4944d04c656683" providerId="LiveId" clId="{E82637B6-5EA6-4CDF-9391-DE2FC301F759}" dt="2023-05-28T22:43:46.998" v="22" actId="26606"/>
          <ac:spMkLst>
            <pc:docMk/>
            <pc:sldMk cId="1454922854" sldId="256"/>
            <ac:spMk id="1219" creationId="{A84F153B-2093-4171-BD2D-1631695C9B80}"/>
          </ac:spMkLst>
        </pc:spChg>
        <pc:spChg chg="add">
          <ac:chgData name="david kitoko" userId="ac4944d04c656683" providerId="LiveId" clId="{E82637B6-5EA6-4CDF-9391-DE2FC301F759}" dt="2023-05-28T22:43:46.998" v="22" actId="26606"/>
          <ac:spMkLst>
            <pc:docMk/>
            <pc:sldMk cId="1454922854" sldId="256"/>
            <ac:spMk id="1220" creationId="{99499096-7355-478E-8CCB-A47EA1B7970A}"/>
          </ac:spMkLst>
        </pc:spChg>
        <pc:spChg chg="add">
          <ac:chgData name="david kitoko" userId="ac4944d04c656683" providerId="LiveId" clId="{E82637B6-5EA6-4CDF-9391-DE2FC301F759}" dt="2023-05-28T22:43:46.998" v="22" actId="26606"/>
          <ac:spMkLst>
            <pc:docMk/>
            <pc:sldMk cId="1454922854" sldId="256"/>
            <ac:spMk id="1221" creationId="{DBC20014-76EE-4AA8-A81C-AB7732F6D1D8}"/>
          </ac:spMkLst>
        </pc:spChg>
        <pc:spChg chg="add">
          <ac:chgData name="david kitoko" userId="ac4944d04c656683" providerId="LiveId" clId="{E82637B6-5EA6-4CDF-9391-DE2FC301F759}" dt="2023-05-28T22:43:46.998" v="22" actId="26606"/>
          <ac:spMkLst>
            <pc:docMk/>
            <pc:sldMk cId="1454922854" sldId="256"/>
            <ac:spMk id="1222" creationId="{A12B0BC9-E176-42AE-B0E6-E693944DADE3}"/>
          </ac:spMkLst>
        </pc:spChg>
        <pc:spChg chg="add">
          <ac:chgData name="david kitoko" userId="ac4944d04c656683" providerId="LiveId" clId="{E82637B6-5EA6-4CDF-9391-DE2FC301F759}" dt="2023-05-28T22:43:46.998" v="22" actId="26606"/>
          <ac:spMkLst>
            <pc:docMk/>
            <pc:sldMk cId="1454922854" sldId="256"/>
            <ac:spMk id="1223" creationId="{F2AB710C-1DBB-4CBF-B435-3DA7B1DCF923}"/>
          </ac:spMkLst>
        </pc:spChg>
        <pc:spChg chg="add">
          <ac:chgData name="david kitoko" userId="ac4944d04c656683" providerId="LiveId" clId="{E82637B6-5EA6-4CDF-9391-DE2FC301F759}" dt="2023-05-28T22:43:46.998" v="22" actId="26606"/>
          <ac:spMkLst>
            <pc:docMk/>
            <pc:sldMk cId="1454922854" sldId="256"/>
            <ac:spMk id="1224" creationId="{24BD5F1C-2549-4176-8D25-61D621A443DC}"/>
          </ac:spMkLst>
        </pc:spChg>
        <pc:grpChg chg="add del">
          <ac:chgData name="david kitoko" userId="ac4944d04c656683" providerId="LiveId" clId="{E82637B6-5EA6-4CDF-9391-DE2FC301F759}" dt="2023-05-28T22:43:46.998" v="22" actId="26606"/>
          <ac:grpSpMkLst>
            <pc:docMk/>
            <pc:sldMk cId="1454922854" sldId="256"/>
            <ac:grpSpMk id="1068" creationId="{7398C59F-5A18-487B-91D6-B955AACF2E50}"/>
          </ac:grpSpMkLst>
        </pc:grpChg>
        <pc:grpChg chg="add del">
          <ac:chgData name="david kitoko" userId="ac4944d04c656683" providerId="LiveId" clId="{E82637B6-5EA6-4CDF-9391-DE2FC301F759}" dt="2023-05-28T22:43:46.998" v="22" actId="26606"/>
          <ac:grpSpMkLst>
            <pc:docMk/>
            <pc:sldMk cId="1454922854" sldId="256"/>
            <ac:grpSpMk id="1082" creationId="{520234FB-542E-4550-9C2F-1B56FD41A1CA}"/>
          </ac:grpSpMkLst>
        </pc:grpChg>
        <pc:grpChg chg="add del">
          <ac:chgData name="david kitoko" userId="ac4944d04c656683" providerId="LiveId" clId="{E82637B6-5EA6-4CDF-9391-DE2FC301F759}" dt="2023-05-28T22:42:31.234" v="2" actId="26606"/>
          <ac:grpSpMkLst>
            <pc:docMk/>
            <pc:sldMk cId="1454922854" sldId="256"/>
            <ac:grpSpMk id="1105" creationId="{EB9B5B69-A297-4D2F-8B89-529DA8A273B2}"/>
          </ac:grpSpMkLst>
        </pc:grpChg>
        <pc:grpChg chg="add del">
          <ac:chgData name="david kitoko" userId="ac4944d04c656683" providerId="LiveId" clId="{E82637B6-5EA6-4CDF-9391-DE2FC301F759}" dt="2023-05-28T22:43:04.579" v="10" actId="26606"/>
          <ac:grpSpMkLst>
            <pc:docMk/>
            <pc:sldMk cId="1454922854" sldId="256"/>
            <ac:grpSpMk id="1107" creationId="{7739E34D-2770-4275-9EDB-0BF5A4F7B83B}"/>
          </ac:grpSpMkLst>
        </pc:grpChg>
        <pc:grpChg chg="add del">
          <ac:chgData name="david kitoko" userId="ac4944d04c656683" providerId="LiveId" clId="{E82637B6-5EA6-4CDF-9391-DE2FC301F759}" dt="2023-05-28T22:42:31.234" v="2" actId="26606"/>
          <ac:grpSpMkLst>
            <pc:docMk/>
            <pc:sldMk cId="1454922854" sldId="256"/>
            <ac:grpSpMk id="1119" creationId="{BC9C8D0D-644B-4B97-B83C-CC8E64361D44}"/>
          </ac:grpSpMkLst>
        </pc:grpChg>
        <pc:grpChg chg="add del">
          <ac:chgData name="david kitoko" userId="ac4944d04c656683" providerId="LiveId" clId="{E82637B6-5EA6-4CDF-9391-DE2FC301F759}" dt="2023-05-28T22:43:04.579" v="10" actId="26606"/>
          <ac:grpSpMkLst>
            <pc:docMk/>
            <pc:sldMk cId="1454922854" sldId="256"/>
            <ac:grpSpMk id="1121" creationId="{FB8610FC-CADD-4B28-88A4-3D66B05FE791}"/>
          </ac:grpSpMkLst>
        </pc:grpChg>
        <pc:grpChg chg="add del">
          <ac:chgData name="david kitoko" userId="ac4944d04c656683" providerId="LiveId" clId="{E82637B6-5EA6-4CDF-9391-DE2FC301F759}" dt="2023-05-28T22:42:36.856" v="4" actId="26606"/>
          <ac:grpSpMkLst>
            <pc:docMk/>
            <pc:sldMk cId="1454922854" sldId="256"/>
            <ac:grpSpMk id="1143" creationId="{EB9B5B69-A297-4D2F-8B89-529DA8A273B2}"/>
          </ac:grpSpMkLst>
        </pc:grpChg>
        <pc:grpChg chg="add del">
          <ac:chgData name="david kitoko" userId="ac4944d04c656683" providerId="LiveId" clId="{E82637B6-5EA6-4CDF-9391-DE2FC301F759}" dt="2023-05-28T22:42:36.856" v="4" actId="26606"/>
          <ac:grpSpMkLst>
            <pc:docMk/>
            <pc:sldMk cId="1454922854" sldId="256"/>
            <ac:grpSpMk id="1144" creationId="{BC9C8D0D-644B-4B97-B83C-CC8E64361D44}"/>
          </ac:grpSpMkLst>
        </pc:grpChg>
        <pc:grpChg chg="add del">
          <ac:chgData name="david kitoko" userId="ac4944d04c656683" providerId="LiveId" clId="{E82637B6-5EA6-4CDF-9391-DE2FC301F759}" dt="2023-05-28T22:42:55.107" v="6" actId="26606"/>
          <ac:grpSpMkLst>
            <pc:docMk/>
            <pc:sldMk cId="1454922854" sldId="256"/>
            <ac:grpSpMk id="1148" creationId="{EB9B5B69-A297-4D2F-8B89-529DA8A273B2}"/>
          </ac:grpSpMkLst>
        </pc:grpChg>
        <pc:grpChg chg="add del">
          <ac:chgData name="david kitoko" userId="ac4944d04c656683" providerId="LiveId" clId="{E82637B6-5EA6-4CDF-9391-DE2FC301F759}" dt="2023-05-28T22:42:55.107" v="6" actId="26606"/>
          <ac:grpSpMkLst>
            <pc:docMk/>
            <pc:sldMk cId="1454922854" sldId="256"/>
            <ac:grpSpMk id="1149" creationId="{BC9C8D0D-644B-4B97-B83C-CC8E64361D44}"/>
          </ac:grpSpMkLst>
        </pc:grpChg>
        <pc:grpChg chg="add del">
          <ac:chgData name="david kitoko" userId="ac4944d04c656683" providerId="LiveId" clId="{E82637B6-5EA6-4CDF-9391-DE2FC301F759}" dt="2023-05-28T22:42:59.356" v="8" actId="26606"/>
          <ac:grpSpMkLst>
            <pc:docMk/>
            <pc:sldMk cId="1454922854" sldId="256"/>
            <ac:grpSpMk id="1156" creationId="{8D44E099-FC66-4167-A593-8F6FBB5EE0E6}"/>
          </ac:grpSpMkLst>
        </pc:grpChg>
        <pc:grpChg chg="add del">
          <ac:chgData name="david kitoko" userId="ac4944d04c656683" providerId="LiveId" clId="{E82637B6-5EA6-4CDF-9391-DE2FC301F759}" dt="2023-05-28T22:42:59.356" v="8" actId="26606"/>
          <ac:grpSpMkLst>
            <pc:docMk/>
            <pc:sldMk cId="1454922854" sldId="256"/>
            <ac:grpSpMk id="1157" creationId="{629FAB3C-6A93-4306-8525-B9FC787B15FC}"/>
          </ac:grpSpMkLst>
        </pc:grpChg>
        <pc:grpChg chg="add del">
          <ac:chgData name="david kitoko" userId="ac4944d04c656683" providerId="LiveId" clId="{E82637B6-5EA6-4CDF-9391-DE2FC301F759}" dt="2023-05-28T22:43:07.796" v="12" actId="26606"/>
          <ac:grpSpMkLst>
            <pc:docMk/>
            <pc:sldMk cId="1454922854" sldId="256"/>
            <ac:grpSpMk id="1170" creationId="{EB9B5B69-A297-4D2F-8B89-529DA8A273B2}"/>
          </ac:grpSpMkLst>
        </pc:grpChg>
        <pc:grpChg chg="add del">
          <ac:chgData name="david kitoko" userId="ac4944d04c656683" providerId="LiveId" clId="{E82637B6-5EA6-4CDF-9391-DE2FC301F759}" dt="2023-05-28T22:43:07.796" v="12" actId="26606"/>
          <ac:grpSpMkLst>
            <pc:docMk/>
            <pc:sldMk cId="1454922854" sldId="256"/>
            <ac:grpSpMk id="1172" creationId="{BC9C8D0D-644B-4B97-B83C-CC8E64361D44}"/>
          </ac:grpSpMkLst>
        </pc:grpChg>
        <pc:grpChg chg="add del">
          <ac:chgData name="david kitoko" userId="ac4944d04c656683" providerId="LiveId" clId="{E82637B6-5EA6-4CDF-9391-DE2FC301F759}" dt="2023-05-28T22:43:10.497" v="14" actId="26606"/>
          <ac:grpSpMkLst>
            <pc:docMk/>
            <pc:sldMk cId="1454922854" sldId="256"/>
            <ac:grpSpMk id="1180" creationId="{8D44E099-FC66-4167-A593-8F6FBB5EE0E6}"/>
          </ac:grpSpMkLst>
        </pc:grpChg>
        <pc:grpChg chg="add del">
          <ac:chgData name="david kitoko" userId="ac4944d04c656683" providerId="LiveId" clId="{E82637B6-5EA6-4CDF-9391-DE2FC301F759}" dt="2023-05-28T22:43:10.497" v="14" actId="26606"/>
          <ac:grpSpMkLst>
            <pc:docMk/>
            <pc:sldMk cId="1454922854" sldId="256"/>
            <ac:grpSpMk id="1182" creationId="{629FAB3C-6A93-4306-8525-B9FC787B15FC}"/>
          </ac:grpSpMkLst>
        </pc:grpChg>
        <pc:grpChg chg="add del">
          <ac:chgData name="david kitoko" userId="ac4944d04c656683" providerId="LiveId" clId="{E82637B6-5EA6-4CDF-9391-DE2FC301F759}" dt="2023-05-28T22:43:14.862" v="16" actId="26606"/>
          <ac:grpSpMkLst>
            <pc:docMk/>
            <pc:sldMk cId="1454922854" sldId="256"/>
            <ac:grpSpMk id="1187" creationId="{EB9B5B69-A297-4D2F-8B89-529DA8A273B2}"/>
          </ac:grpSpMkLst>
        </pc:grpChg>
        <pc:grpChg chg="add del">
          <ac:chgData name="david kitoko" userId="ac4944d04c656683" providerId="LiveId" clId="{E82637B6-5EA6-4CDF-9391-DE2FC301F759}" dt="2023-05-28T22:43:14.862" v="16" actId="26606"/>
          <ac:grpSpMkLst>
            <pc:docMk/>
            <pc:sldMk cId="1454922854" sldId="256"/>
            <ac:grpSpMk id="1189" creationId="{BC9C8D0D-644B-4B97-B83C-CC8E64361D44}"/>
          </ac:grpSpMkLst>
        </pc:grpChg>
        <pc:grpChg chg="add del">
          <ac:chgData name="david kitoko" userId="ac4944d04c656683" providerId="LiveId" clId="{E82637B6-5EA6-4CDF-9391-DE2FC301F759}" dt="2023-05-28T22:43:42.104" v="18" actId="26606"/>
          <ac:grpSpMkLst>
            <pc:docMk/>
            <pc:sldMk cId="1454922854" sldId="256"/>
            <ac:grpSpMk id="1197" creationId="{EB9B5B69-A297-4D2F-8B89-529DA8A273B2}"/>
          </ac:grpSpMkLst>
        </pc:grpChg>
        <pc:grpChg chg="add del">
          <ac:chgData name="david kitoko" userId="ac4944d04c656683" providerId="LiveId" clId="{E82637B6-5EA6-4CDF-9391-DE2FC301F759}" dt="2023-05-28T22:43:42.104" v="18" actId="26606"/>
          <ac:grpSpMkLst>
            <pc:docMk/>
            <pc:sldMk cId="1454922854" sldId="256"/>
            <ac:grpSpMk id="1199" creationId="{BC9C8D0D-644B-4B97-B83C-CC8E64361D44}"/>
          </ac:grpSpMkLst>
        </pc:grpChg>
        <pc:grpChg chg="add del">
          <ac:chgData name="david kitoko" userId="ac4944d04c656683" providerId="LiveId" clId="{E82637B6-5EA6-4CDF-9391-DE2FC301F759}" dt="2023-05-28T22:43:46.896" v="21" actId="26606"/>
          <ac:grpSpMkLst>
            <pc:docMk/>
            <pc:sldMk cId="1454922854" sldId="256"/>
            <ac:grpSpMk id="1207" creationId="{E7311D33-02E8-4402-9EC6-86ECDF00BCD9}"/>
          </ac:grpSpMkLst>
        </pc:grpChg>
        <pc:grpChg chg="add del">
          <ac:chgData name="david kitoko" userId="ac4944d04c656683" providerId="LiveId" clId="{E82637B6-5EA6-4CDF-9391-DE2FC301F759}" dt="2023-05-28T22:43:46.896" v="21" actId="26606"/>
          <ac:grpSpMkLst>
            <pc:docMk/>
            <pc:sldMk cId="1454922854" sldId="256"/>
            <ac:grpSpMk id="1209" creationId="{406E7719-A3FE-4558-AF96-5184662BD5E6}"/>
          </ac:grpSpMkLst>
        </pc:grpChg>
        <pc:grpChg chg="add">
          <ac:chgData name="david kitoko" userId="ac4944d04c656683" providerId="LiveId" clId="{E82637B6-5EA6-4CDF-9391-DE2FC301F759}" dt="2023-05-28T22:43:46.998" v="22" actId="26606"/>
          <ac:grpSpMkLst>
            <pc:docMk/>
            <pc:sldMk cId="1454922854" sldId="256"/>
            <ac:grpSpMk id="1215" creationId="{EB9B5B69-A297-4D2F-8B89-529DA8A273B2}"/>
          </ac:grpSpMkLst>
        </pc:grpChg>
        <pc:grpChg chg="add">
          <ac:chgData name="david kitoko" userId="ac4944d04c656683" providerId="LiveId" clId="{E82637B6-5EA6-4CDF-9391-DE2FC301F759}" dt="2023-05-28T22:43:46.998" v="22" actId="26606"/>
          <ac:grpSpMkLst>
            <pc:docMk/>
            <pc:sldMk cId="1454922854" sldId="256"/>
            <ac:grpSpMk id="1217" creationId="{BC9C8D0D-644B-4B97-B83C-CC8E64361D44}"/>
          </ac:grpSpMkLst>
        </pc:grpChg>
        <pc:picChg chg="add mod ord">
          <ac:chgData name="david kitoko" userId="ac4944d04c656683" providerId="LiveId" clId="{E82637B6-5EA6-4CDF-9391-DE2FC301F759}" dt="2023-05-28T22:44:02.892" v="24" actId="962"/>
          <ac:picMkLst>
            <pc:docMk/>
            <pc:sldMk cId="1454922854" sldId="256"/>
            <ac:picMk id="4" creationId="{435468FD-5557-14B8-C11C-CFD124B99E91}"/>
          </ac:picMkLst>
        </pc:picChg>
        <pc:picChg chg="mod ord">
          <ac:chgData name="david kitoko" userId="ac4944d04c656683" providerId="LiveId" clId="{E82637B6-5EA6-4CDF-9391-DE2FC301F759}" dt="2023-05-28T22:43:46.998" v="22" actId="26606"/>
          <ac:picMkLst>
            <pc:docMk/>
            <pc:sldMk cId="1454922854" sldId="256"/>
            <ac:picMk id="1026" creationId="{5E5A228A-D176-0C8B-8AC6-E4D95C310C2D}"/>
          </ac:picMkLst>
        </pc:picChg>
        <pc:cxnChg chg="add del">
          <ac:chgData name="david kitoko" userId="ac4944d04c656683" providerId="LiveId" clId="{E82637B6-5EA6-4CDF-9391-DE2FC301F759}" dt="2023-05-28T22:43:04.579" v="10" actId="26606"/>
          <ac:cxnSpMkLst>
            <pc:docMk/>
            <pc:sldMk cId="1454922854" sldId="256"/>
            <ac:cxnSpMk id="1168" creationId="{4FB6EE1F-7BA0-4669-9DBF-F5A9A2423E0A}"/>
          </ac:cxnSpMkLst>
        </pc:cxnChg>
      </pc:sldChg>
      <pc:sldChg chg="modSp mod">
        <pc:chgData name="david kitoko" userId="ac4944d04c656683" providerId="LiveId" clId="{E82637B6-5EA6-4CDF-9391-DE2FC301F759}" dt="2023-05-28T23:49:10.351" v="40" actId="20577"/>
        <pc:sldMkLst>
          <pc:docMk/>
          <pc:sldMk cId="1484695803" sldId="260"/>
        </pc:sldMkLst>
        <pc:spChg chg="mod">
          <ac:chgData name="david kitoko" userId="ac4944d04c656683" providerId="LiveId" clId="{E82637B6-5EA6-4CDF-9391-DE2FC301F759}" dt="2023-05-28T23:49:10.351" v="40" actId="20577"/>
          <ac:spMkLst>
            <pc:docMk/>
            <pc:sldMk cId="1484695803" sldId="260"/>
            <ac:spMk id="3" creationId="{29152129-2565-C8E6-70E8-EB34F26DA00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1B38D-B034-42EB-85FE-A367EA7E569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DB0666-3C7F-4CB7-9FFD-AD66DC8AF91A}">
      <dgm:prSet/>
      <dgm:spPr/>
      <dgm:t>
        <a:bodyPr/>
        <a:lstStyle/>
        <a:p>
          <a:r>
            <a:rPr lang="fr-FR"/>
            <a:t>Tracer un carrée </a:t>
          </a:r>
          <a:endParaRPr lang="en-US"/>
        </a:p>
      </dgm:t>
    </dgm:pt>
    <dgm:pt modelId="{FAD14F91-F81A-4DFE-A5FF-727E6111428B}" type="parTrans" cxnId="{DB794B50-E636-4E3F-87B5-C07B6C667612}">
      <dgm:prSet/>
      <dgm:spPr/>
      <dgm:t>
        <a:bodyPr/>
        <a:lstStyle/>
        <a:p>
          <a:endParaRPr lang="en-US"/>
        </a:p>
      </dgm:t>
    </dgm:pt>
    <dgm:pt modelId="{406CD5AB-C7FF-4AC8-B281-1CE2445F3F8F}" type="sibTrans" cxnId="{DB794B50-E636-4E3F-87B5-C07B6C667612}">
      <dgm:prSet/>
      <dgm:spPr/>
      <dgm:t>
        <a:bodyPr/>
        <a:lstStyle/>
        <a:p>
          <a:endParaRPr lang="en-US"/>
        </a:p>
      </dgm:t>
    </dgm:pt>
    <dgm:pt modelId="{397B50DD-EAFC-4F66-93D1-62EDE9ABFAE0}">
      <dgm:prSet/>
      <dgm:spPr/>
      <dgm:t>
        <a:bodyPr/>
        <a:lstStyle/>
        <a:p>
          <a:r>
            <a:rPr lang="fr-FR"/>
            <a:t>S’approcher le plus vite possible et le plus près possible d’un mur sans le toucher </a:t>
          </a:r>
          <a:endParaRPr lang="en-US"/>
        </a:p>
      </dgm:t>
    </dgm:pt>
    <dgm:pt modelId="{E508837A-0444-434C-ACB0-3B7303749170}" type="parTrans" cxnId="{E6A626DF-3536-414B-9F8C-8A88701E8346}">
      <dgm:prSet/>
      <dgm:spPr/>
      <dgm:t>
        <a:bodyPr/>
        <a:lstStyle/>
        <a:p>
          <a:endParaRPr lang="en-US"/>
        </a:p>
      </dgm:t>
    </dgm:pt>
    <dgm:pt modelId="{80D467E2-58D6-4815-885C-F3E0E8593515}" type="sibTrans" cxnId="{E6A626DF-3536-414B-9F8C-8A88701E8346}">
      <dgm:prSet/>
      <dgm:spPr/>
      <dgm:t>
        <a:bodyPr/>
        <a:lstStyle/>
        <a:p>
          <a:endParaRPr lang="en-US"/>
        </a:p>
      </dgm:t>
    </dgm:pt>
    <dgm:pt modelId="{E17655C4-5DF9-486F-A243-A548B8281D81}">
      <dgm:prSet/>
      <dgm:spPr/>
      <dgm:t>
        <a:bodyPr/>
        <a:lstStyle/>
        <a:p>
          <a:r>
            <a:rPr lang="fr-FR"/>
            <a:t>Suivre une balise </a:t>
          </a:r>
          <a:endParaRPr lang="en-US"/>
        </a:p>
      </dgm:t>
    </dgm:pt>
    <dgm:pt modelId="{4E4BA0DC-FAD4-4764-AE93-E48C28B6263A}" type="parTrans" cxnId="{89FD98B7-7BCF-47DB-86B9-D3FEF4F09A3A}">
      <dgm:prSet/>
      <dgm:spPr/>
      <dgm:t>
        <a:bodyPr/>
        <a:lstStyle/>
        <a:p>
          <a:endParaRPr lang="en-US"/>
        </a:p>
      </dgm:t>
    </dgm:pt>
    <dgm:pt modelId="{BCCFED15-595A-46C9-8753-2A5988D54357}" type="sibTrans" cxnId="{89FD98B7-7BCF-47DB-86B9-D3FEF4F09A3A}">
      <dgm:prSet/>
      <dgm:spPr/>
      <dgm:t>
        <a:bodyPr/>
        <a:lstStyle/>
        <a:p>
          <a:endParaRPr lang="en-US"/>
        </a:p>
      </dgm:t>
    </dgm:pt>
    <dgm:pt modelId="{9F6CE449-F18A-493B-BE0A-DCAF47C33426}" type="pres">
      <dgm:prSet presAssocID="{00D1B38D-B034-42EB-85FE-A367EA7E56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DD22C9-D81F-4454-A8ED-BE03D7FC78E0}" type="pres">
      <dgm:prSet presAssocID="{63DB0666-3C7F-4CB7-9FFD-AD66DC8AF91A}" presName="hierRoot1" presStyleCnt="0"/>
      <dgm:spPr/>
    </dgm:pt>
    <dgm:pt modelId="{04EAB4C1-8BC3-47CF-93BF-4E9F86FEBADC}" type="pres">
      <dgm:prSet presAssocID="{63DB0666-3C7F-4CB7-9FFD-AD66DC8AF91A}" presName="composite" presStyleCnt="0"/>
      <dgm:spPr/>
    </dgm:pt>
    <dgm:pt modelId="{73CEBDA8-1202-47CA-AF97-44A654155A81}" type="pres">
      <dgm:prSet presAssocID="{63DB0666-3C7F-4CB7-9FFD-AD66DC8AF91A}" presName="background" presStyleLbl="node0" presStyleIdx="0" presStyleCnt="3"/>
      <dgm:spPr/>
    </dgm:pt>
    <dgm:pt modelId="{5FFE067F-DED7-4899-ADC4-86D166462C33}" type="pres">
      <dgm:prSet presAssocID="{63DB0666-3C7F-4CB7-9FFD-AD66DC8AF91A}" presName="text" presStyleLbl="fgAcc0" presStyleIdx="0" presStyleCnt="3">
        <dgm:presLayoutVars>
          <dgm:chPref val="3"/>
        </dgm:presLayoutVars>
      </dgm:prSet>
      <dgm:spPr/>
    </dgm:pt>
    <dgm:pt modelId="{10924378-D927-4CDF-81F8-0590BCB8DF34}" type="pres">
      <dgm:prSet presAssocID="{63DB0666-3C7F-4CB7-9FFD-AD66DC8AF91A}" presName="hierChild2" presStyleCnt="0"/>
      <dgm:spPr/>
    </dgm:pt>
    <dgm:pt modelId="{0BB0F8EA-F32C-46EF-95DD-84841B35EA32}" type="pres">
      <dgm:prSet presAssocID="{397B50DD-EAFC-4F66-93D1-62EDE9ABFAE0}" presName="hierRoot1" presStyleCnt="0"/>
      <dgm:spPr/>
    </dgm:pt>
    <dgm:pt modelId="{73A277FF-8BF0-4D55-A974-BC68565DD0A4}" type="pres">
      <dgm:prSet presAssocID="{397B50DD-EAFC-4F66-93D1-62EDE9ABFAE0}" presName="composite" presStyleCnt="0"/>
      <dgm:spPr/>
    </dgm:pt>
    <dgm:pt modelId="{325A3E81-3214-409C-8B80-F1A98C78125E}" type="pres">
      <dgm:prSet presAssocID="{397B50DD-EAFC-4F66-93D1-62EDE9ABFAE0}" presName="background" presStyleLbl="node0" presStyleIdx="1" presStyleCnt="3"/>
      <dgm:spPr/>
    </dgm:pt>
    <dgm:pt modelId="{650BE48B-002F-4F21-9C4E-04A23012C9CB}" type="pres">
      <dgm:prSet presAssocID="{397B50DD-EAFC-4F66-93D1-62EDE9ABFAE0}" presName="text" presStyleLbl="fgAcc0" presStyleIdx="1" presStyleCnt="3">
        <dgm:presLayoutVars>
          <dgm:chPref val="3"/>
        </dgm:presLayoutVars>
      </dgm:prSet>
      <dgm:spPr/>
    </dgm:pt>
    <dgm:pt modelId="{3BBCE5DD-2BA6-4FBA-8DBB-641D4143CBC4}" type="pres">
      <dgm:prSet presAssocID="{397B50DD-EAFC-4F66-93D1-62EDE9ABFAE0}" presName="hierChild2" presStyleCnt="0"/>
      <dgm:spPr/>
    </dgm:pt>
    <dgm:pt modelId="{BF223623-5D48-49D7-B4BB-015E21811D85}" type="pres">
      <dgm:prSet presAssocID="{E17655C4-5DF9-486F-A243-A548B8281D81}" presName="hierRoot1" presStyleCnt="0"/>
      <dgm:spPr/>
    </dgm:pt>
    <dgm:pt modelId="{AA125976-09D6-48CB-B95C-C0A93B3773AF}" type="pres">
      <dgm:prSet presAssocID="{E17655C4-5DF9-486F-A243-A548B8281D81}" presName="composite" presStyleCnt="0"/>
      <dgm:spPr/>
    </dgm:pt>
    <dgm:pt modelId="{97E4D385-0C60-46C8-BA75-14CF08DA7C92}" type="pres">
      <dgm:prSet presAssocID="{E17655C4-5DF9-486F-A243-A548B8281D81}" presName="background" presStyleLbl="node0" presStyleIdx="2" presStyleCnt="3"/>
      <dgm:spPr/>
    </dgm:pt>
    <dgm:pt modelId="{EDEAA86A-7D6A-445F-9A83-BC50BA7E3CA8}" type="pres">
      <dgm:prSet presAssocID="{E17655C4-5DF9-486F-A243-A548B8281D81}" presName="text" presStyleLbl="fgAcc0" presStyleIdx="2" presStyleCnt="3">
        <dgm:presLayoutVars>
          <dgm:chPref val="3"/>
        </dgm:presLayoutVars>
      </dgm:prSet>
      <dgm:spPr/>
    </dgm:pt>
    <dgm:pt modelId="{46AFB5AF-04F1-4C06-BB72-77EDC9E24F58}" type="pres">
      <dgm:prSet presAssocID="{E17655C4-5DF9-486F-A243-A548B8281D81}" presName="hierChild2" presStyleCnt="0"/>
      <dgm:spPr/>
    </dgm:pt>
  </dgm:ptLst>
  <dgm:cxnLst>
    <dgm:cxn modelId="{84FDB215-C182-4433-9D3C-DE1EF4FE341E}" type="presOf" srcId="{00D1B38D-B034-42EB-85FE-A367EA7E5697}" destId="{9F6CE449-F18A-493B-BE0A-DCAF47C33426}" srcOrd="0" destOrd="0" presId="urn:microsoft.com/office/officeart/2005/8/layout/hierarchy1"/>
    <dgm:cxn modelId="{A5ADD56C-402C-44FD-A919-627F21BB4691}" type="presOf" srcId="{E17655C4-5DF9-486F-A243-A548B8281D81}" destId="{EDEAA86A-7D6A-445F-9A83-BC50BA7E3CA8}" srcOrd="0" destOrd="0" presId="urn:microsoft.com/office/officeart/2005/8/layout/hierarchy1"/>
    <dgm:cxn modelId="{DB794B50-E636-4E3F-87B5-C07B6C667612}" srcId="{00D1B38D-B034-42EB-85FE-A367EA7E5697}" destId="{63DB0666-3C7F-4CB7-9FFD-AD66DC8AF91A}" srcOrd="0" destOrd="0" parTransId="{FAD14F91-F81A-4DFE-A5FF-727E6111428B}" sibTransId="{406CD5AB-C7FF-4AC8-B281-1CE2445F3F8F}"/>
    <dgm:cxn modelId="{F595B986-E2EC-4439-970E-2BE28A594A4C}" type="presOf" srcId="{397B50DD-EAFC-4F66-93D1-62EDE9ABFAE0}" destId="{650BE48B-002F-4F21-9C4E-04A23012C9CB}" srcOrd="0" destOrd="0" presId="urn:microsoft.com/office/officeart/2005/8/layout/hierarchy1"/>
    <dgm:cxn modelId="{89FD98B7-7BCF-47DB-86B9-D3FEF4F09A3A}" srcId="{00D1B38D-B034-42EB-85FE-A367EA7E5697}" destId="{E17655C4-5DF9-486F-A243-A548B8281D81}" srcOrd="2" destOrd="0" parTransId="{4E4BA0DC-FAD4-4764-AE93-E48C28B6263A}" sibTransId="{BCCFED15-595A-46C9-8753-2A5988D54357}"/>
    <dgm:cxn modelId="{E6A626DF-3536-414B-9F8C-8A88701E8346}" srcId="{00D1B38D-B034-42EB-85FE-A367EA7E5697}" destId="{397B50DD-EAFC-4F66-93D1-62EDE9ABFAE0}" srcOrd="1" destOrd="0" parTransId="{E508837A-0444-434C-ACB0-3B7303749170}" sibTransId="{80D467E2-58D6-4815-885C-F3E0E8593515}"/>
    <dgm:cxn modelId="{219E66E0-C696-4998-BA3A-50536331B639}" type="presOf" srcId="{63DB0666-3C7F-4CB7-9FFD-AD66DC8AF91A}" destId="{5FFE067F-DED7-4899-ADC4-86D166462C33}" srcOrd="0" destOrd="0" presId="urn:microsoft.com/office/officeart/2005/8/layout/hierarchy1"/>
    <dgm:cxn modelId="{0605259E-256B-41CF-ACA2-887CBB2D5120}" type="presParOf" srcId="{9F6CE449-F18A-493B-BE0A-DCAF47C33426}" destId="{5ADD22C9-D81F-4454-A8ED-BE03D7FC78E0}" srcOrd="0" destOrd="0" presId="urn:microsoft.com/office/officeart/2005/8/layout/hierarchy1"/>
    <dgm:cxn modelId="{26CA3ABB-9DEB-4B84-83F8-2579F0605015}" type="presParOf" srcId="{5ADD22C9-D81F-4454-A8ED-BE03D7FC78E0}" destId="{04EAB4C1-8BC3-47CF-93BF-4E9F86FEBADC}" srcOrd="0" destOrd="0" presId="urn:microsoft.com/office/officeart/2005/8/layout/hierarchy1"/>
    <dgm:cxn modelId="{9141D5BA-C2D6-41C5-BBD2-97F4973A452E}" type="presParOf" srcId="{04EAB4C1-8BC3-47CF-93BF-4E9F86FEBADC}" destId="{73CEBDA8-1202-47CA-AF97-44A654155A81}" srcOrd="0" destOrd="0" presId="urn:microsoft.com/office/officeart/2005/8/layout/hierarchy1"/>
    <dgm:cxn modelId="{9829EB78-B123-40E3-B2AE-8127621C3290}" type="presParOf" srcId="{04EAB4C1-8BC3-47CF-93BF-4E9F86FEBADC}" destId="{5FFE067F-DED7-4899-ADC4-86D166462C33}" srcOrd="1" destOrd="0" presId="urn:microsoft.com/office/officeart/2005/8/layout/hierarchy1"/>
    <dgm:cxn modelId="{CDCFCBE8-62D2-4BBD-920B-E602B727F744}" type="presParOf" srcId="{5ADD22C9-D81F-4454-A8ED-BE03D7FC78E0}" destId="{10924378-D927-4CDF-81F8-0590BCB8DF34}" srcOrd="1" destOrd="0" presId="urn:microsoft.com/office/officeart/2005/8/layout/hierarchy1"/>
    <dgm:cxn modelId="{465E4493-9D23-483D-98D1-D949D4930170}" type="presParOf" srcId="{9F6CE449-F18A-493B-BE0A-DCAF47C33426}" destId="{0BB0F8EA-F32C-46EF-95DD-84841B35EA32}" srcOrd="1" destOrd="0" presId="urn:microsoft.com/office/officeart/2005/8/layout/hierarchy1"/>
    <dgm:cxn modelId="{2B105598-E831-4CC1-A3F9-8A1B56B9A722}" type="presParOf" srcId="{0BB0F8EA-F32C-46EF-95DD-84841B35EA32}" destId="{73A277FF-8BF0-4D55-A974-BC68565DD0A4}" srcOrd="0" destOrd="0" presId="urn:microsoft.com/office/officeart/2005/8/layout/hierarchy1"/>
    <dgm:cxn modelId="{F5EFF63A-17D6-4751-B6AE-9568EEC2F0B3}" type="presParOf" srcId="{73A277FF-8BF0-4D55-A974-BC68565DD0A4}" destId="{325A3E81-3214-409C-8B80-F1A98C78125E}" srcOrd="0" destOrd="0" presId="urn:microsoft.com/office/officeart/2005/8/layout/hierarchy1"/>
    <dgm:cxn modelId="{D90BA6EB-B5DE-4749-BCE8-E81211667C1C}" type="presParOf" srcId="{73A277FF-8BF0-4D55-A974-BC68565DD0A4}" destId="{650BE48B-002F-4F21-9C4E-04A23012C9CB}" srcOrd="1" destOrd="0" presId="urn:microsoft.com/office/officeart/2005/8/layout/hierarchy1"/>
    <dgm:cxn modelId="{5AF3B5EE-8D3E-4FD2-BD64-2D35F3A5CD19}" type="presParOf" srcId="{0BB0F8EA-F32C-46EF-95DD-84841B35EA32}" destId="{3BBCE5DD-2BA6-4FBA-8DBB-641D4143CBC4}" srcOrd="1" destOrd="0" presId="urn:microsoft.com/office/officeart/2005/8/layout/hierarchy1"/>
    <dgm:cxn modelId="{4CE46D8D-9D55-4970-BA07-F35C57E922F2}" type="presParOf" srcId="{9F6CE449-F18A-493B-BE0A-DCAF47C33426}" destId="{BF223623-5D48-49D7-B4BB-015E21811D85}" srcOrd="2" destOrd="0" presId="urn:microsoft.com/office/officeart/2005/8/layout/hierarchy1"/>
    <dgm:cxn modelId="{4CF3C943-282C-4A88-B474-2363953FC423}" type="presParOf" srcId="{BF223623-5D48-49D7-B4BB-015E21811D85}" destId="{AA125976-09D6-48CB-B95C-C0A93B3773AF}" srcOrd="0" destOrd="0" presId="urn:microsoft.com/office/officeart/2005/8/layout/hierarchy1"/>
    <dgm:cxn modelId="{3A793DE2-CBF3-4A6E-80FB-E0076767C0C4}" type="presParOf" srcId="{AA125976-09D6-48CB-B95C-C0A93B3773AF}" destId="{97E4D385-0C60-46C8-BA75-14CF08DA7C92}" srcOrd="0" destOrd="0" presId="urn:microsoft.com/office/officeart/2005/8/layout/hierarchy1"/>
    <dgm:cxn modelId="{D1D86DFB-AD2B-403A-A1BC-150FC9C50015}" type="presParOf" srcId="{AA125976-09D6-48CB-B95C-C0A93B3773AF}" destId="{EDEAA86A-7D6A-445F-9A83-BC50BA7E3CA8}" srcOrd="1" destOrd="0" presId="urn:microsoft.com/office/officeart/2005/8/layout/hierarchy1"/>
    <dgm:cxn modelId="{C1E4B41A-4CEF-4C14-A71C-42E64A38D222}" type="presParOf" srcId="{BF223623-5D48-49D7-B4BB-015E21811D85}" destId="{46AFB5AF-04F1-4C06-BB72-77EDC9E24F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90741-E893-4D73-88C1-CD87EB4F6CB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D5F38C-D76C-409E-B182-DCF054B77AF2}">
      <dgm:prSet/>
      <dgm:spPr/>
      <dgm:t>
        <a:bodyPr/>
        <a:lstStyle/>
        <a:p>
          <a:pPr>
            <a:defRPr cap="all"/>
          </a:pPr>
          <a:r>
            <a:rPr lang="fr-FR"/>
            <a:t>Utilisation de plusieurs supports de communication : Discord , Wathsapp ,Trello </a:t>
          </a:r>
          <a:endParaRPr lang="en-US"/>
        </a:p>
      </dgm:t>
    </dgm:pt>
    <dgm:pt modelId="{C2E4C6A8-26BE-40A3-9428-26EBC5295128}" type="parTrans" cxnId="{121BA44F-63E0-4E0F-9D7D-950285629E0F}">
      <dgm:prSet/>
      <dgm:spPr/>
      <dgm:t>
        <a:bodyPr/>
        <a:lstStyle/>
        <a:p>
          <a:endParaRPr lang="en-US"/>
        </a:p>
      </dgm:t>
    </dgm:pt>
    <dgm:pt modelId="{40A0889F-C54E-4D89-AF8C-BBF69B85D628}" type="sibTrans" cxnId="{121BA44F-63E0-4E0F-9D7D-950285629E0F}">
      <dgm:prSet/>
      <dgm:spPr/>
      <dgm:t>
        <a:bodyPr/>
        <a:lstStyle/>
        <a:p>
          <a:endParaRPr lang="en-US"/>
        </a:p>
      </dgm:t>
    </dgm:pt>
    <dgm:pt modelId="{BE59E59A-1C82-4F43-B4BA-16D3D213B3E2}">
      <dgm:prSet/>
      <dgm:spPr/>
      <dgm:t>
        <a:bodyPr/>
        <a:lstStyle/>
        <a:p>
          <a:pPr>
            <a:defRPr cap="all"/>
          </a:pPr>
          <a:r>
            <a:rPr lang="fr-FR"/>
            <a:t>Réunion de suivi de projet sur zoom la veille de l ’entrevue avec les clients </a:t>
          </a:r>
          <a:endParaRPr lang="en-US"/>
        </a:p>
      </dgm:t>
    </dgm:pt>
    <dgm:pt modelId="{9163F643-D24F-4CED-B71E-2AF2BCD513F8}" type="parTrans" cxnId="{C4DD16C0-0E1E-4C7E-B187-840C645DAE15}">
      <dgm:prSet/>
      <dgm:spPr/>
      <dgm:t>
        <a:bodyPr/>
        <a:lstStyle/>
        <a:p>
          <a:endParaRPr lang="en-US"/>
        </a:p>
      </dgm:t>
    </dgm:pt>
    <dgm:pt modelId="{5B14DAD1-1D6E-4E47-8E26-9AE7B1F2339A}" type="sibTrans" cxnId="{C4DD16C0-0E1E-4C7E-B187-840C645DAE15}">
      <dgm:prSet/>
      <dgm:spPr/>
      <dgm:t>
        <a:bodyPr/>
        <a:lstStyle/>
        <a:p>
          <a:endParaRPr lang="en-US"/>
        </a:p>
      </dgm:t>
    </dgm:pt>
    <dgm:pt modelId="{E7C3C06F-BCF1-4DD2-9C85-F4D90E090CD9}" type="pres">
      <dgm:prSet presAssocID="{84190741-E893-4D73-88C1-CD87EB4F6CB9}" presName="outerComposite" presStyleCnt="0">
        <dgm:presLayoutVars>
          <dgm:chMax val="5"/>
          <dgm:dir/>
          <dgm:resizeHandles val="exact"/>
        </dgm:presLayoutVars>
      </dgm:prSet>
      <dgm:spPr/>
    </dgm:pt>
    <dgm:pt modelId="{B88C38EE-382A-4131-B89F-EEA5562BC908}" type="pres">
      <dgm:prSet presAssocID="{84190741-E893-4D73-88C1-CD87EB4F6CB9}" presName="dummyMaxCanvas" presStyleCnt="0">
        <dgm:presLayoutVars/>
      </dgm:prSet>
      <dgm:spPr/>
    </dgm:pt>
    <dgm:pt modelId="{AA96CB4E-EFCB-4A1A-B9C7-9BFD716DFDAA}" type="pres">
      <dgm:prSet presAssocID="{84190741-E893-4D73-88C1-CD87EB4F6CB9}" presName="TwoNodes_1" presStyleLbl="node1" presStyleIdx="0" presStyleCnt="2">
        <dgm:presLayoutVars>
          <dgm:bulletEnabled val="1"/>
        </dgm:presLayoutVars>
      </dgm:prSet>
      <dgm:spPr/>
    </dgm:pt>
    <dgm:pt modelId="{FF09E593-93FC-4B27-B344-5FCFE7B2713F}" type="pres">
      <dgm:prSet presAssocID="{84190741-E893-4D73-88C1-CD87EB4F6CB9}" presName="TwoNodes_2" presStyleLbl="node1" presStyleIdx="1" presStyleCnt="2">
        <dgm:presLayoutVars>
          <dgm:bulletEnabled val="1"/>
        </dgm:presLayoutVars>
      </dgm:prSet>
      <dgm:spPr/>
    </dgm:pt>
    <dgm:pt modelId="{56905D48-FEF1-4469-A5ED-30DA6B4802BF}" type="pres">
      <dgm:prSet presAssocID="{84190741-E893-4D73-88C1-CD87EB4F6CB9}" presName="TwoConn_1-2" presStyleLbl="fgAccFollowNode1" presStyleIdx="0" presStyleCnt="1">
        <dgm:presLayoutVars>
          <dgm:bulletEnabled val="1"/>
        </dgm:presLayoutVars>
      </dgm:prSet>
      <dgm:spPr/>
    </dgm:pt>
    <dgm:pt modelId="{00D63996-A4EF-4F98-B08A-7744A36BC894}" type="pres">
      <dgm:prSet presAssocID="{84190741-E893-4D73-88C1-CD87EB4F6CB9}" presName="TwoNodes_1_text" presStyleLbl="node1" presStyleIdx="1" presStyleCnt="2">
        <dgm:presLayoutVars>
          <dgm:bulletEnabled val="1"/>
        </dgm:presLayoutVars>
      </dgm:prSet>
      <dgm:spPr/>
    </dgm:pt>
    <dgm:pt modelId="{60EE668B-75E7-42F3-BDA1-CA9BF40423F0}" type="pres">
      <dgm:prSet presAssocID="{84190741-E893-4D73-88C1-CD87EB4F6CB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B397E2E-3A2E-4658-8A30-3ED1F4B6CB69}" type="presOf" srcId="{15D5F38C-D76C-409E-B182-DCF054B77AF2}" destId="{00D63996-A4EF-4F98-B08A-7744A36BC894}" srcOrd="1" destOrd="0" presId="urn:microsoft.com/office/officeart/2005/8/layout/vProcess5"/>
    <dgm:cxn modelId="{121BA44F-63E0-4E0F-9D7D-950285629E0F}" srcId="{84190741-E893-4D73-88C1-CD87EB4F6CB9}" destId="{15D5F38C-D76C-409E-B182-DCF054B77AF2}" srcOrd="0" destOrd="0" parTransId="{C2E4C6A8-26BE-40A3-9428-26EBC5295128}" sibTransId="{40A0889F-C54E-4D89-AF8C-BBF69B85D628}"/>
    <dgm:cxn modelId="{A710FB52-00CD-4F59-AEDC-F0729072F4B0}" type="presOf" srcId="{40A0889F-C54E-4D89-AF8C-BBF69B85D628}" destId="{56905D48-FEF1-4469-A5ED-30DA6B4802BF}" srcOrd="0" destOrd="0" presId="urn:microsoft.com/office/officeart/2005/8/layout/vProcess5"/>
    <dgm:cxn modelId="{5E155783-1F5B-4CDC-924B-FDA3CA080947}" type="presOf" srcId="{BE59E59A-1C82-4F43-B4BA-16D3D213B3E2}" destId="{60EE668B-75E7-42F3-BDA1-CA9BF40423F0}" srcOrd="1" destOrd="0" presId="urn:microsoft.com/office/officeart/2005/8/layout/vProcess5"/>
    <dgm:cxn modelId="{C4DD16C0-0E1E-4C7E-B187-840C645DAE15}" srcId="{84190741-E893-4D73-88C1-CD87EB4F6CB9}" destId="{BE59E59A-1C82-4F43-B4BA-16D3D213B3E2}" srcOrd="1" destOrd="0" parTransId="{9163F643-D24F-4CED-B71E-2AF2BCD513F8}" sibTransId="{5B14DAD1-1D6E-4E47-8E26-9AE7B1F2339A}"/>
    <dgm:cxn modelId="{929D15C9-525E-403E-8927-7A29420B6CAA}" type="presOf" srcId="{BE59E59A-1C82-4F43-B4BA-16D3D213B3E2}" destId="{FF09E593-93FC-4B27-B344-5FCFE7B2713F}" srcOrd="0" destOrd="0" presId="urn:microsoft.com/office/officeart/2005/8/layout/vProcess5"/>
    <dgm:cxn modelId="{4A728ADC-9259-478E-AAA5-7863261C5A4E}" type="presOf" srcId="{84190741-E893-4D73-88C1-CD87EB4F6CB9}" destId="{E7C3C06F-BCF1-4DD2-9C85-F4D90E090CD9}" srcOrd="0" destOrd="0" presId="urn:microsoft.com/office/officeart/2005/8/layout/vProcess5"/>
    <dgm:cxn modelId="{FE4A23ED-8C45-4D2D-8D85-734D3647E76A}" type="presOf" srcId="{15D5F38C-D76C-409E-B182-DCF054B77AF2}" destId="{AA96CB4E-EFCB-4A1A-B9C7-9BFD716DFDAA}" srcOrd="0" destOrd="0" presId="urn:microsoft.com/office/officeart/2005/8/layout/vProcess5"/>
    <dgm:cxn modelId="{15E2328C-49E8-4DB9-A952-7764FC4AD539}" type="presParOf" srcId="{E7C3C06F-BCF1-4DD2-9C85-F4D90E090CD9}" destId="{B88C38EE-382A-4131-B89F-EEA5562BC908}" srcOrd="0" destOrd="0" presId="urn:microsoft.com/office/officeart/2005/8/layout/vProcess5"/>
    <dgm:cxn modelId="{A6636AD2-A102-4A61-BE40-AB4B28F91F24}" type="presParOf" srcId="{E7C3C06F-BCF1-4DD2-9C85-F4D90E090CD9}" destId="{AA96CB4E-EFCB-4A1A-B9C7-9BFD716DFDAA}" srcOrd="1" destOrd="0" presId="urn:microsoft.com/office/officeart/2005/8/layout/vProcess5"/>
    <dgm:cxn modelId="{8EAB9164-7A3C-451F-A020-61FFCA3970CB}" type="presParOf" srcId="{E7C3C06F-BCF1-4DD2-9C85-F4D90E090CD9}" destId="{FF09E593-93FC-4B27-B344-5FCFE7B2713F}" srcOrd="2" destOrd="0" presId="urn:microsoft.com/office/officeart/2005/8/layout/vProcess5"/>
    <dgm:cxn modelId="{037A4EC2-1DFA-4AB4-B15E-70CD4446FA1D}" type="presParOf" srcId="{E7C3C06F-BCF1-4DD2-9C85-F4D90E090CD9}" destId="{56905D48-FEF1-4469-A5ED-30DA6B4802BF}" srcOrd="3" destOrd="0" presId="urn:microsoft.com/office/officeart/2005/8/layout/vProcess5"/>
    <dgm:cxn modelId="{88CAB492-E6F2-44C7-A665-D24C8E95A5B0}" type="presParOf" srcId="{E7C3C06F-BCF1-4DD2-9C85-F4D90E090CD9}" destId="{00D63996-A4EF-4F98-B08A-7744A36BC894}" srcOrd="4" destOrd="0" presId="urn:microsoft.com/office/officeart/2005/8/layout/vProcess5"/>
    <dgm:cxn modelId="{A40C8F17-71F0-40DA-8901-316881069461}" type="presParOf" srcId="{E7C3C06F-BCF1-4DD2-9C85-F4D90E090CD9}" destId="{60EE668B-75E7-42F3-BDA1-CA9BF40423F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EBDA8-1202-47CA-AF97-44A654155A81}">
      <dsp:nvSpPr>
        <dsp:cNvPr id="0" name=""/>
        <dsp:cNvSpPr/>
      </dsp:nvSpPr>
      <dsp:spPr>
        <a:xfrm>
          <a:off x="0" y="891016"/>
          <a:ext cx="2527707" cy="1605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E067F-DED7-4899-ADC4-86D166462C33}">
      <dsp:nvSpPr>
        <dsp:cNvPr id="0" name=""/>
        <dsp:cNvSpPr/>
      </dsp:nvSpPr>
      <dsp:spPr>
        <a:xfrm>
          <a:off x="280856" y="1157830"/>
          <a:ext cx="2527707" cy="1605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Tracer un carrée </a:t>
          </a:r>
          <a:endParaRPr lang="en-US" sz="1900" kern="1200"/>
        </a:p>
      </dsp:txBody>
      <dsp:txXfrm>
        <a:off x="327868" y="1204842"/>
        <a:ext cx="2433683" cy="1511070"/>
      </dsp:txXfrm>
    </dsp:sp>
    <dsp:sp modelId="{325A3E81-3214-409C-8B80-F1A98C78125E}">
      <dsp:nvSpPr>
        <dsp:cNvPr id="0" name=""/>
        <dsp:cNvSpPr/>
      </dsp:nvSpPr>
      <dsp:spPr>
        <a:xfrm>
          <a:off x="3089420" y="891016"/>
          <a:ext cx="2527707" cy="1605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BE48B-002F-4F21-9C4E-04A23012C9CB}">
      <dsp:nvSpPr>
        <dsp:cNvPr id="0" name=""/>
        <dsp:cNvSpPr/>
      </dsp:nvSpPr>
      <dsp:spPr>
        <a:xfrm>
          <a:off x="3370276" y="1157830"/>
          <a:ext cx="2527707" cy="1605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S’approcher le plus vite possible et le plus près possible d’un mur sans le toucher </a:t>
          </a:r>
          <a:endParaRPr lang="en-US" sz="1900" kern="1200"/>
        </a:p>
      </dsp:txBody>
      <dsp:txXfrm>
        <a:off x="3417288" y="1204842"/>
        <a:ext cx="2433683" cy="1511070"/>
      </dsp:txXfrm>
    </dsp:sp>
    <dsp:sp modelId="{97E4D385-0C60-46C8-BA75-14CF08DA7C92}">
      <dsp:nvSpPr>
        <dsp:cNvPr id="0" name=""/>
        <dsp:cNvSpPr/>
      </dsp:nvSpPr>
      <dsp:spPr>
        <a:xfrm>
          <a:off x="6178840" y="891016"/>
          <a:ext cx="2527707" cy="1605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EAA86A-7D6A-445F-9A83-BC50BA7E3CA8}">
      <dsp:nvSpPr>
        <dsp:cNvPr id="0" name=""/>
        <dsp:cNvSpPr/>
      </dsp:nvSpPr>
      <dsp:spPr>
        <a:xfrm>
          <a:off x="6459696" y="1157830"/>
          <a:ext cx="2527707" cy="1605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Suivre une balise </a:t>
          </a:r>
          <a:endParaRPr lang="en-US" sz="1900" kern="1200"/>
        </a:p>
      </dsp:txBody>
      <dsp:txXfrm>
        <a:off x="6506708" y="1204842"/>
        <a:ext cx="2433683" cy="1511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6CB4E-EFCB-4A1A-B9C7-9BFD716DFDAA}">
      <dsp:nvSpPr>
        <dsp:cNvPr id="0" name=""/>
        <dsp:cNvSpPr/>
      </dsp:nvSpPr>
      <dsp:spPr>
        <a:xfrm>
          <a:off x="0" y="0"/>
          <a:ext cx="7639293" cy="1644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Utilisation de plusieurs supports de communication : Discord , Wathsapp ,Trello </a:t>
          </a:r>
          <a:endParaRPr lang="en-US" sz="2600" kern="1200"/>
        </a:p>
      </dsp:txBody>
      <dsp:txXfrm>
        <a:off x="48159" y="48159"/>
        <a:ext cx="5939808" cy="1547955"/>
      </dsp:txXfrm>
    </dsp:sp>
    <dsp:sp modelId="{FF09E593-93FC-4B27-B344-5FCFE7B2713F}">
      <dsp:nvSpPr>
        <dsp:cNvPr id="0" name=""/>
        <dsp:cNvSpPr/>
      </dsp:nvSpPr>
      <dsp:spPr>
        <a:xfrm>
          <a:off x="1348110" y="2009667"/>
          <a:ext cx="7639293" cy="16442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Réunion de suivi de projet sur zoom la veille de l ’entrevue avec les clients </a:t>
          </a:r>
          <a:endParaRPr lang="en-US" sz="2600" kern="1200"/>
        </a:p>
      </dsp:txBody>
      <dsp:txXfrm>
        <a:off x="1396269" y="2057826"/>
        <a:ext cx="5126087" cy="1547955"/>
      </dsp:txXfrm>
    </dsp:sp>
    <dsp:sp modelId="{56905D48-FEF1-4469-A5ED-30DA6B4802BF}">
      <dsp:nvSpPr>
        <dsp:cNvPr id="0" name=""/>
        <dsp:cNvSpPr/>
      </dsp:nvSpPr>
      <dsp:spPr>
        <a:xfrm>
          <a:off x="6570515" y="1292581"/>
          <a:ext cx="1068777" cy="10687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810990" y="1292581"/>
        <a:ext cx="587827" cy="804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1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7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71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44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9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3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1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roup 1104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06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6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8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9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0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1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2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3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4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5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6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7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217" name="Group 1118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20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8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2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3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4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5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6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7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8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9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0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1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19" name="Rectangle 1132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0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21" name="Rectangle 1136">
            <a:extLst>
              <a:ext uri="{FF2B5EF4-FFF2-40B4-BE49-F238E27FC236}">
                <a16:creationId xmlns:a16="http://schemas.microsoft.com/office/drawing/2014/main" id="{DBC20014-76EE-4AA8-A81C-AB7732F6D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85D125-E729-4D8A-3C45-BEE8E42FF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645106"/>
            <a:ext cx="657453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cap="none" baseline="0"/>
              <a:t>Projet de Robotique </a:t>
            </a:r>
            <a:br>
              <a:rPr lang="en-US" sz="3600" b="1" cap="none" baseline="0"/>
            </a:br>
            <a:r>
              <a:rPr lang="en-US" sz="3600" b="1" cap="none" baseline="0"/>
              <a:t>LU2IN013</a:t>
            </a:r>
          </a:p>
        </p:txBody>
      </p:sp>
      <p:sp>
        <p:nvSpPr>
          <p:cNvPr id="1222" name="Rectangle 1138">
            <a:extLst>
              <a:ext uri="{FF2B5EF4-FFF2-40B4-BE49-F238E27FC236}">
                <a16:creationId xmlns:a16="http://schemas.microsoft.com/office/drawing/2014/main" id="{A12B0BC9-E176-42AE-B0E6-E693944DA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CF7B55-AB51-C794-5927-C48863C33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" y="2133600"/>
            <a:ext cx="6574535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Company IROBoT </a:t>
            </a:r>
          </a:p>
          <a:p>
            <a:pPr indent="-22860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Kitoko David</a:t>
            </a:r>
          </a:p>
          <a:p>
            <a:pPr indent="-228600"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Grégroire Toudon </a:t>
            </a:r>
          </a:p>
          <a:p>
            <a:pPr indent="-228600">
              <a:buFont typeface="Wingdings 3" charset="2"/>
              <a:buChar char="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3" name="Rectangle 1140">
            <a:extLst>
              <a:ext uri="{FF2B5EF4-FFF2-40B4-BE49-F238E27FC236}">
                <a16:creationId xmlns:a16="http://schemas.microsoft.com/office/drawing/2014/main" id="{F2AB710C-1DBB-4CBF-B435-3DA7B1DC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6" y="645106"/>
            <a:ext cx="3981455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roue, Pièce auto, pneu, machine&#10;&#10;Description générée automatiquement">
            <a:extLst>
              <a:ext uri="{FF2B5EF4-FFF2-40B4-BE49-F238E27FC236}">
                <a16:creationId xmlns:a16="http://schemas.microsoft.com/office/drawing/2014/main" id="{5E5A228A-D176-0C8B-8AC6-E4D95C310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4" b="13866"/>
          <a:stretch/>
        </p:blipFill>
        <p:spPr bwMode="auto">
          <a:xfrm>
            <a:off x="7725811" y="970501"/>
            <a:ext cx="3654006" cy="205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1" descr="Une image contenant Police, logo, Graphique, symbole&#10;&#10;Description générée automatiquement">
            <a:extLst>
              <a:ext uri="{FF2B5EF4-FFF2-40B4-BE49-F238E27FC236}">
                <a16:creationId xmlns:a16="http://schemas.microsoft.com/office/drawing/2014/main" id="{435468FD-5557-14B8-C11C-CFD124B9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25810" y="3804528"/>
            <a:ext cx="3654006" cy="1465731"/>
          </a:xfrm>
          <a:prstGeom prst="rect">
            <a:avLst/>
          </a:prstGeom>
        </p:spPr>
      </p:pic>
      <p:sp>
        <p:nvSpPr>
          <p:cNvPr id="1224" name="Freeform 11">
            <a:extLst>
              <a:ext uri="{FF2B5EF4-FFF2-40B4-BE49-F238E27FC236}">
                <a16:creationId xmlns:a16="http://schemas.microsoft.com/office/drawing/2014/main" id="{24BD5F1C-2549-4176-8D25-61D621A44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2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FFF26-4CCD-7FB7-15B7-2E6799D7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6867C-F271-59F5-245C-0D27341A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Aspects positives : </a:t>
            </a:r>
          </a:p>
          <a:p>
            <a:r>
              <a:rPr lang="fr-FR"/>
              <a:t>Apprendre à travailler en groupe </a:t>
            </a:r>
          </a:p>
          <a:p>
            <a:r>
              <a:rPr lang="fr-FR"/>
              <a:t>Apprendre à répondre exactement aux besoins du client </a:t>
            </a:r>
          </a:p>
          <a:p>
            <a:r>
              <a:rPr lang="fr-FR"/>
              <a:t>Apprendre de nouveaux supports de communication : </a:t>
            </a:r>
            <a:r>
              <a:rPr lang="fr-FR" err="1"/>
              <a:t>Github</a:t>
            </a:r>
            <a:r>
              <a:rPr lang="fr-FR"/>
              <a:t>, </a:t>
            </a:r>
            <a:r>
              <a:rPr lang="fr-FR" err="1"/>
              <a:t>trello</a:t>
            </a:r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Aspects négatives : </a:t>
            </a:r>
          </a:p>
          <a:p>
            <a:r>
              <a:rPr lang="fr-FR"/>
              <a:t>On finit l’année le 30 Mai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95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65601C-E86D-4D8A-5E6E-39C9B04E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fr-FR"/>
              <a:t>Objectif du projet 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E323DA5-C792-C245-3175-8755D70CC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35407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1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6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8A1972-FE13-A543-CDCD-D8A5AB0F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fr-FR"/>
              <a:t>Organisation de Travail  </a:t>
            </a:r>
          </a:p>
        </p:txBody>
      </p:sp>
      <p:sp>
        <p:nvSpPr>
          <p:cNvPr id="84" name="Rectangle 78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2" name="Espace réservé du contenu 2">
            <a:extLst>
              <a:ext uri="{FF2B5EF4-FFF2-40B4-BE49-F238E27FC236}">
                <a16:creationId xmlns:a16="http://schemas.microsoft.com/office/drawing/2014/main" id="{DB55D77B-5156-E96A-C99D-A01B486C6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566422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75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40CEB-3729-1720-C04D-914964D7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Organisation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68FCA-5E47-1AC7-66CA-D63F331762D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609599" y="5603631"/>
            <a:ext cx="11347938" cy="630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000" b="1">
                <a:solidFill>
                  <a:srgbClr val="FF0000"/>
                </a:solidFill>
              </a:rPr>
              <a:t>      Simulation</a:t>
            </a:r>
            <a:r>
              <a:rPr lang="fr-FR" sz="3000"/>
              <a:t>                 </a:t>
            </a:r>
            <a:r>
              <a:rPr lang="fr-FR" sz="2400"/>
              <a:t>     </a:t>
            </a:r>
            <a:r>
              <a:rPr lang="fr-FR" sz="2400" b="1">
                <a:solidFill>
                  <a:srgbClr val="FF0000"/>
                </a:solidFill>
              </a:rPr>
              <a:t>Affichage                               Controller 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17FBBDB4-0594-0C21-E378-23800DEBE631}"/>
              </a:ext>
            </a:extLst>
          </p:cNvPr>
          <p:cNvSpPr/>
          <p:nvPr/>
        </p:nvSpPr>
        <p:spPr>
          <a:xfrm flipH="1">
            <a:off x="1629508" y="2520462"/>
            <a:ext cx="959705" cy="2825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4F1F90F3-0305-80BF-6DB1-486529857AD3}"/>
              </a:ext>
            </a:extLst>
          </p:cNvPr>
          <p:cNvSpPr/>
          <p:nvPr/>
        </p:nvSpPr>
        <p:spPr>
          <a:xfrm>
            <a:off x="5697415" y="2403232"/>
            <a:ext cx="959704" cy="2942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DA4C571-6C8C-331E-7545-BB0AC14DCDB7}"/>
              </a:ext>
            </a:extLst>
          </p:cNvPr>
          <p:cNvSpPr/>
          <p:nvPr/>
        </p:nvSpPr>
        <p:spPr>
          <a:xfrm flipH="1">
            <a:off x="9765321" y="2403233"/>
            <a:ext cx="959704" cy="2942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13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306F9-DFDA-FF18-43AC-9F1817BB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52129-2565-C8E6-70E8-EB34F26D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Position dans le plan du robot </a:t>
            </a:r>
          </a:p>
          <a:p>
            <a:r>
              <a:rPr lang="fr-FR" dirty="0"/>
              <a:t>L’orientation des roues du robot</a:t>
            </a:r>
          </a:p>
          <a:p>
            <a:r>
              <a:rPr lang="fr-FR" dirty="0"/>
              <a:t>Modélisation d’une caméra </a:t>
            </a:r>
          </a:p>
          <a:p>
            <a:r>
              <a:rPr lang="fr-FR" dirty="0"/>
              <a:t>Modélisation d’un Environnement ( obstacle mobile et immobile ,  mur)</a:t>
            </a:r>
          </a:p>
          <a:p>
            <a:r>
              <a:rPr lang="fr-FR" dirty="0"/>
              <a:t>Utilisation d’un Thread pour notre environnement </a:t>
            </a:r>
            <a:r>
              <a:rPr lang="fr-FR"/>
              <a:t>de simulation</a:t>
            </a:r>
            <a:endParaRPr lang="fr-FR" dirty="0"/>
          </a:p>
          <a:p>
            <a:r>
              <a:rPr lang="fr-FR" dirty="0"/>
              <a:t>Utilisation d’un Thread pour la caméra  </a:t>
            </a:r>
          </a:p>
          <a:p>
            <a:r>
              <a:rPr lang="fr-FR" dirty="0"/>
              <a:t>Simulation du senseur par le robot (portée)</a:t>
            </a:r>
          </a:p>
          <a:p>
            <a:r>
              <a:rPr lang="fr-FR" dirty="0"/>
              <a:t>Simulation des obstacles (position, taille)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69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32BD5-D6AF-CD9C-4357-A1621A87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Affichage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D6004-8157-B808-23DD-91E9F2C9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Représentation du robot par une image </a:t>
            </a:r>
          </a:p>
          <a:p>
            <a:r>
              <a:rPr lang="fr-FR"/>
              <a:t>Représentation des </a:t>
            </a:r>
            <a:r>
              <a:rPr lang="fr-FR" err="1"/>
              <a:t>led</a:t>
            </a:r>
            <a:r>
              <a:rPr lang="fr-FR"/>
              <a:t> du robot </a:t>
            </a:r>
          </a:p>
          <a:p>
            <a:r>
              <a:rPr lang="fr-FR"/>
              <a:t>Représentation du senseur du robot </a:t>
            </a:r>
          </a:p>
          <a:p>
            <a:r>
              <a:rPr lang="fr-FR"/>
              <a:t>Représentation de notre environnement ( obstacle mobile et immobile ,  mur)</a:t>
            </a:r>
          </a:p>
          <a:p>
            <a:r>
              <a:rPr lang="fr-FR"/>
              <a:t>Utilisation d’un Thread pour l’Affichage </a:t>
            </a:r>
          </a:p>
        </p:txBody>
      </p:sp>
    </p:spTree>
    <p:extLst>
      <p:ext uri="{BB962C8B-B14F-4D97-AF65-F5344CB8AC3E}">
        <p14:creationId xmlns:p14="http://schemas.microsoft.com/office/powerpoint/2010/main" val="240959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E3C94-7B76-C03F-FCB3-A8756EA0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Controller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4562B4-12BB-E291-F322-9E2981EA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Modélisation d’un pattern de commande pour le contrôle de nos IA </a:t>
            </a:r>
          </a:p>
          <a:p>
            <a:r>
              <a:rPr lang="fr-FR"/>
              <a:t>Commandes présentes : </a:t>
            </a:r>
            <a:r>
              <a:rPr lang="fr-FR" err="1"/>
              <a:t>IA_Avancer</a:t>
            </a:r>
            <a:r>
              <a:rPr lang="fr-FR"/>
              <a:t>, </a:t>
            </a:r>
            <a:r>
              <a:rPr lang="fr-FR" err="1"/>
              <a:t>IA_Tourner</a:t>
            </a:r>
            <a:r>
              <a:rPr lang="fr-FR"/>
              <a:t>, </a:t>
            </a:r>
            <a:r>
              <a:rPr lang="fr-FR" err="1"/>
              <a:t>IA_ApprocheMur</a:t>
            </a:r>
            <a:r>
              <a:rPr lang="fr-FR"/>
              <a:t>, </a:t>
            </a:r>
            <a:r>
              <a:rPr lang="fr-FR" err="1"/>
              <a:t>IA_Carree</a:t>
            </a:r>
            <a:r>
              <a:rPr lang="fr-FR"/>
              <a:t>, </a:t>
            </a:r>
            <a:r>
              <a:rPr lang="fr-FR" err="1"/>
              <a:t>IA_Getbalise</a:t>
            </a:r>
            <a:endParaRPr lang="fr-FR"/>
          </a:p>
          <a:p>
            <a:r>
              <a:rPr lang="fr-FR"/>
              <a:t>Création d’un proxy pour la simulation du robot et d’un proxy pour le robot réel </a:t>
            </a:r>
          </a:p>
          <a:p>
            <a:r>
              <a:rPr lang="fr-FR"/>
              <a:t>Utilisation d’un Thread pour une commande à exécuter</a:t>
            </a:r>
          </a:p>
        </p:txBody>
      </p:sp>
    </p:spTree>
    <p:extLst>
      <p:ext uri="{BB962C8B-B14F-4D97-AF65-F5344CB8AC3E}">
        <p14:creationId xmlns:p14="http://schemas.microsoft.com/office/powerpoint/2010/main" val="399734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5C2CD-A9FE-E564-013C-69E7E62F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 des commandes fonctionnels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0F625D-4CF3-3B1A-F8E4-887584AB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  <a:p>
            <a:endParaRPr lang="fr-FR"/>
          </a:p>
          <a:p>
            <a:r>
              <a:rPr lang="fr-FR"/>
              <a:t>Faire un carré</a:t>
            </a:r>
          </a:p>
          <a:p>
            <a:endParaRPr lang="fr-FR"/>
          </a:p>
          <a:p>
            <a:r>
              <a:rPr lang="fr-FR"/>
              <a:t>S’approcher le plus vite et le plus près possible d’un mur </a:t>
            </a:r>
          </a:p>
        </p:txBody>
      </p:sp>
    </p:spTree>
    <p:extLst>
      <p:ext uri="{BB962C8B-B14F-4D97-AF65-F5344CB8AC3E}">
        <p14:creationId xmlns:p14="http://schemas.microsoft.com/office/powerpoint/2010/main" val="350008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E5682-7E97-E310-F5C2-6E147D53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F4096B-7E72-4389-BAA9-2EB88364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Nombre de participants sur le projet : 2</a:t>
            </a:r>
          </a:p>
          <a:p>
            <a:r>
              <a:rPr lang="fr-FR"/>
              <a:t>Conversion de mesure entre la simulation et la réalité</a:t>
            </a:r>
          </a:p>
          <a:p>
            <a:r>
              <a:rPr lang="fr-FR"/>
              <a:t>Comprendre le fonctionnement de la caméra du robot réel</a:t>
            </a:r>
          </a:p>
          <a:p>
            <a:r>
              <a:rPr lang="fr-FR"/>
              <a:t>Comprendre les demandes des clients </a:t>
            </a:r>
          </a:p>
          <a:p>
            <a:r>
              <a:rPr lang="fr-FR"/>
              <a:t>La gestion du temps 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34619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312</Words>
  <Application>Microsoft Office PowerPoint</Application>
  <PresentationFormat>Grand écran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Brin</vt:lpstr>
      <vt:lpstr>Projet de Robotique  LU2IN013</vt:lpstr>
      <vt:lpstr>Objectif du projet </vt:lpstr>
      <vt:lpstr>Organisation de Travail  </vt:lpstr>
      <vt:lpstr>Organisation du projet </vt:lpstr>
      <vt:lpstr>Simulation </vt:lpstr>
      <vt:lpstr>Affichage </vt:lpstr>
      <vt:lpstr>Controller </vt:lpstr>
      <vt:lpstr>Démonstration des commandes fonctionnels </vt:lpstr>
      <vt:lpstr>Difficultés rencontrées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Robotique  LU2IN013</dc:title>
  <dc:creator>david kitoko</dc:creator>
  <cp:lastModifiedBy>david kitoko</cp:lastModifiedBy>
  <cp:revision>1</cp:revision>
  <dcterms:created xsi:type="dcterms:W3CDTF">2023-05-27T23:00:59Z</dcterms:created>
  <dcterms:modified xsi:type="dcterms:W3CDTF">2023-05-28T23:49:10Z</dcterms:modified>
</cp:coreProperties>
</file>