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jpeg" ContentType="image/jpeg"/>
  <Override PartName="/ppt/media/image12.png" ContentType="image/pn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7.jpeg" ContentType="image/jpeg"/>
  <Override PartName="/ppt/media/image10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jpeg" ContentType="image/jpeg"/>
  <Override PartName="/ppt/media/image20.png" ContentType="image/png"/>
  <Override PartName="/ppt/media/image19.png" ContentType="image/png"/>
  <Override PartName="/ppt/charts/chart2.xml" ContentType="application/vnd.openxmlformats-officedocument.drawingml.chart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Rts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9</c:v>
                </c:pt>
                <c:pt idx="1">
                  <c:v>5</c:v>
                </c:pt>
                <c:pt idx="2">
                  <c:v>4</c:v>
                </c:pt>
                <c:pt idx="3">
                  <c:v>10</c:v>
                </c:pt>
                <c:pt idx="4">
                  <c:v>3</c:v>
                </c:pt>
                <c:pt idx="5">
                  <c:v>2</c:v>
                </c:pt>
                <c:pt idx="6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FAVs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68321469"/>
        <c:axId val="48417177"/>
      </c:lineChart>
      <c:catAx>
        <c:axId val="6832146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8417177"/>
        <c:crosses val="autoZero"/>
        <c:auto val="1"/>
        <c:lblAlgn val="ctr"/>
        <c:lblOffset val="100"/>
        <c:noMultiLvlLbl val="0"/>
      </c:catAx>
      <c:valAx>
        <c:axId val="48417177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8321469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28CB1-D705-4B92-B40D-82FFAE3F3C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99212-9258-4D44-B02E-DA5B1A568A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98EB91-9771-44A0-B7E1-CABF689F1B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86004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1608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86004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1608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7ECA1-2DA8-43F9-ABD3-E3A2F3256C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443DBA-FA9A-49D2-A8A3-176AD13E44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65040"/>
            <a:ext cx="105336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6594E7-4576-4B80-84CF-484F56514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90EFD8-27EA-4120-AD4D-A76BABFC3D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74540B-6B31-420E-81E9-8C4B813EFA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50E79B-2BEE-4160-8D05-B91F6B3CDE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21D46C-FD6F-4575-AAF2-F5C77788BD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C7E0E2-8EA8-429A-9B4B-3D5533B26E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65040"/>
            <a:ext cx="105336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131ADD-809A-44FF-A39E-6E0D66B26F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BE0669-9C6F-45EB-BEC1-4A504B3CAE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AF3CE5-3C74-4937-B998-20C0817036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14C36-0CA2-4BE1-B603-0C195F201E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C2A29D-B8D6-49EF-BA0F-9D56913DC1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86004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1608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86004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1608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3FEE4C-A743-4FD4-90EA-311A9788C7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B4EA49-D2B5-479D-8B41-484CA80A7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365040"/>
            <a:ext cx="105336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EB93B4-CBD8-46CC-A36A-D5630EC93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1BF1FD-2874-480E-9E67-32F71590B7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D6DDD6-BDDB-4B9B-80FE-22DDB61C94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F497ED-23FD-42DF-9F86-C2540A7290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EB5993-3FF4-4CF6-9118-C0DA0B340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799FCC-CCBC-46D1-A020-97CA9953A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BB122A-8116-4016-A064-CC40E3AAF6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6FBEBC-ECA6-47EE-B51C-451F754BEB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8A9B02-F084-4E2B-BA1A-9185C6231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ADA1F3-3A15-412B-B372-5E2C219D9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E62902-139D-45C0-8722-41D5B3C01C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86004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21608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86004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121608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F831ED-A05B-4834-91EA-6BC71CBF49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16BC56-6854-49F7-8005-91EF558FDD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365040"/>
            <a:ext cx="105336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C02160-CFD0-4DB7-9062-DFF3404CEA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19C8D1-2993-47DE-8E55-7FD030A0A7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1A353-0C0A-4CB6-9AA7-84B74C3823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1A532C-C4EA-48AD-A81A-BAE29D586A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825EF24-5E03-47D7-9D14-83F12432D5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ED0604-B43B-4DD4-8896-F3050585CC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E6DDC0-49C3-4CE1-B465-6AC95AD7F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86019A-5F9B-47FB-BF60-EEA9D90B25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11281F-D9DD-453E-AD31-DDB54225A5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C0CDD8-A797-42D7-9D7F-5FDF620564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4FD221-31D4-4A39-8562-6BC85AFBE6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86004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1216080" y="132660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86004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1216080" y="1512720"/>
            <a:ext cx="3387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60E309-C5F5-4621-9474-C3BBAF9DFB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70457-3A67-43E5-8A6B-E7C3F3BCC0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58D53-1876-4F2C-8E7E-3A1F9AADE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AB0F6B-E83B-47A4-99F9-307746B4C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43640" y="151272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F7BAA-A383-4707-828F-911B1EC6A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512720"/>
            <a:ext cx="1053360" cy="1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EB49BE-6B5F-4B7E-85B5-D5E5D9429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1457AD-AD3F-47E0-A3C6-1EFD8C06B8F3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B47773-12B4-4789-AC01-EFEB175F7577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pPr marL="95040" indent="-71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90080" indent="-71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285120" indent="-63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380160" indent="-47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47520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57024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66528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pPr marL="95040" indent="-71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90080" indent="-71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285120" indent="-63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380160" indent="-47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47520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57024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665280" indent="-47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02DE9-00A2-4605-B193-7FBFDFAEE405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64800" indent="-4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486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94400" indent="-432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259200" indent="-324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3240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3888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4536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64800" indent="-4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486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94400" indent="-432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259200" indent="-324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3240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3888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4536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04000" y="17172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64800" indent="-4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486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94400" indent="-432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259200" indent="-324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3240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3888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4536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1610640" y="1717200"/>
            <a:ext cx="1053360" cy="3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5000"/>
          </a:bodyPr>
          <a:p>
            <a:pPr marL="64800" indent="-4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129600" indent="-486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94400" indent="-432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259200" indent="-324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3240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3888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453600" indent="-324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8B689-E2CA-49D4-8661-301CC7AFF12E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8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chart" Target="../charts/chart2.xml"/><Relationship Id="rId4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8.png"/><Relationship Id="rId3" Type="http://schemas.openxmlformats.org/officeDocument/2006/relationships/video" Target="file:///D:/Unity/TheHeroNeverDies/Media/Trailer.wmv" TargetMode="External"/><Relationship Id="rId4" Type="http://schemas.microsoft.com/office/2007/relationships/media" Target="file:///D:/Unity/TheHeroNeverDies/Media/Trailer.wmv" TargetMode="External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4320000"/>
            <a:ext cx="9070200" cy="13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3600" spc="-1" strike="noStrike">
                <a:solidFill>
                  <a:srgbClr val="ffffff"/>
                </a:solidFill>
                <a:highlight>
                  <a:srgbClr val="000000"/>
                </a:highlight>
                <a:latin typeface="Comic Sans MS"/>
              </a:rPr>
              <a:t>DESIGN, PUBLICATION AND PRODUCTION OF A MINIMUN GAME 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CONCLUSIONS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PROS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CONS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504000" y="1980000"/>
            <a:ext cx="442548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Positive reception and good feedback.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Marketing was mistaken with a professional one.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93120" indent="-294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Motivated to keep working on the project.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152320" y="1980000"/>
            <a:ext cx="442548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Narrative was a failure.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Marketing could have been not enough.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Players had a poor User Experience.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BASIC IDEA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2880000"/>
            <a:ext cx="9070200" cy="19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highlight>
                  <a:srgbClr val="000000"/>
                </a:highlight>
                <a:latin typeface="Comic Sans MS"/>
              </a:rPr>
              <a:t>Reverse the traditional roles of protagonist and villain in videogames by making the player take control of a character that would be the Final Boss in any other game.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/>
          <p:nvPr/>
        </p:nvSpPr>
        <p:spPr>
          <a:xfrm>
            <a:off x="289440" y="1800720"/>
            <a:ext cx="907020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“</a:t>
            </a:r>
            <a:r>
              <a:rPr b="0" lang="es-ES" sz="32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BECOME THE FINAL BOSS”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DEVELOPMENT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72720" y="1440000"/>
            <a:ext cx="8207280" cy="29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MARKETING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3780000" y="1575360"/>
            <a:ext cx="2518920" cy="202356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900000" y="3780000"/>
            <a:ext cx="3958920" cy="1618920"/>
          </a:xfrm>
          <a:prstGeom prst="rect">
            <a:avLst/>
          </a:prstGeom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5220000" y="3780000"/>
            <a:ext cx="395892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TWITTER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677520" y="1752120"/>
            <a:ext cx="4078440" cy="3286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0" name=""/>
          <p:cNvGraphicFramePr/>
          <p:nvPr/>
        </p:nvGraphicFramePr>
        <p:xfrm>
          <a:off x="5152320" y="1752120"/>
          <a:ext cx="4425480" cy="328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YOUTUBE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80000" y="4860000"/>
            <a:ext cx="9718920" cy="71892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32360" y="1116000"/>
            <a:ext cx="5506560" cy="36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ITCH.IO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880000" y="1440000"/>
            <a:ext cx="4678920" cy="10497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5220000" y="2700000"/>
            <a:ext cx="4673520" cy="10789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360000" y="2700000"/>
            <a:ext cx="4678920" cy="107892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5"/>
          <a:stretch/>
        </p:blipFill>
        <p:spPr>
          <a:xfrm>
            <a:off x="2160000" y="4189320"/>
            <a:ext cx="5889600" cy="12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RECEPTION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214560" y="1260000"/>
            <a:ext cx="2664360" cy="215892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2880000" y="1266480"/>
            <a:ext cx="2673360" cy="215244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4"/>
          <a:stretch/>
        </p:blipFill>
        <p:spPr>
          <a:xfrm>
            <a:off x="1474560" y="3420000"/>
            <a:ext cx="2664360" cy="219420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5"/>
          <a:stretch/>
        </p:blipFill>
        <p:spPr>
          <a:xfrm>
            <a:off x="8100000" y="2808000"/>
            <a:ext cx="1693440" cy="161892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6"/>
          <a:stretch/>
        </p:blipFill>
        <p:spPr>
          <a:xfrm>
            <a:off x="6257520" y="1853640"/>
            <a:ext cx="1661400" cy="31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 u="sng">
                <a:solidFill>
                  <a:srgbClr val="ffffff"/>
                </a:solidFill>
                <a:highlight>
                  <a:srgbClr val="000000"/>
                </a:highlight>
                <a:uFillTx/>
                <a:latin typeface="Comic Sans MS"/>
              </a:rPr>
              <a:t>KPI AND COSTS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2"/>
          <a:srcRect l="69193" t="0" r="0" b="0"/>
          <a:stretch/>
        </p:blipFill>
        <p:spPr>
          <a:xfrm>
            <a:off x="932400" y="1800000"/>
            <a:ext cx="1960920" cy="20372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rcRect l="69272" t="0" r="0" b="0"/>
          <a:stretch/>
        </p:blipFill>
        <p:spPr>
          <a:xfrm>
            <a:off x="2900160" y="1800000"/>
            <a:ext cx="1954800" cy="203868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932400" y="3838320"/>
            <a:ext cx="3926520" cy="73260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/>
        </p:blipFill>
        <p:spPr>
          <a:xfrm>
            <a:off x="5220000" y="1764000"/>
            <a:ext cx="3960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2024-02-28T18:41:33Z</dcterms:created>
  <dc:creator/>
  <dc:description/>
  <dc:language>es-ES</dc:language>
  <cp:lastModifiedBy/>
  <dcterms:modified xsi:type="dcterms:W3CDTF">2024-02-29T19:43:39Z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