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A2D056-6F23-4513-9A3B-3381C1ECF0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B14FD8-5E41-456F-AF1D-F75A9B8FF9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7076A8-F385-4478-9850-74B7BFB018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338AC5-2C78-42E9-BBE0-D120FFB56B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A72D3-ED7E-49FF-B512-8368BE72DC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A3D037-930A-40DE-8521-0686D6A7F3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F53491-1CE9-4DE1-8F0D-B6616E455B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5E053B-6DFE-44F4-A61F-BACE126CD4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A17D38-1604-41BA-B293-103F3AD06E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476344-55A1-4A32-B151-451E7EEBBC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B5B07C-FDDE-4142-9CF8-893217CEDD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B1214A-8F1F-4827-BADA-5D6FD11D57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7FE3B19-C453-47A8-9FAF-B23EDD51A93D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4320000"/>
            <a:ext cx="9071640" cy="13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600" spc="-1" strike="noStrike">
                <a:solidFill>
                  <a:srgbClr val="ffffff"/>
                </a:solidFill>
                <a:latin typeface="Comic Sans MS"/>
              </a:rPr>
              <a:t>PROXECTO DE DESEÑO, PUBLICACIÓN E PRODUCCIÓN: O XOGO MÍNIMO</a:t>
            </a:r>
            <a:endParaRPr b="0" lang="es-ES" sz="36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omic Sans MS"/>
              </a:rPr>
              <a:t>IDEA MÍNIMA</a:t>
            </a:r>
            <a:endParaRPr b="0" lang="es-E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omic Sans MS"/>
              </a:rPr>
              <a:t>DESARROLLO</a:t>
            </a:r>
            <a:endParaRPr b="0" lang="es-E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omic Sans MS"/>
              </a:rPr>
              <a:t>MARKETING</a:t>
            </a:r>
            <a:endParaRPr b="0" lang="es-E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omic Sans MS"/>
              </a:rPr>
              <a:t>TWITTER</a:t>
            </a:r>
            <a:endParaRPr b="0" lang="es-ES" sz="4400" spc="-1" strike="noStrike">
              <a:solidFill>
                <a:srgbClr val="000000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omic Sans MS"/>
              </a:rPr>
              <a:t>YOUTUBE</a:t>
            </a:r>
            <a:endParaRPr b="0" lang="es-E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omic Sans MS"/>
              </a:rPr>
              <a:t>ITCH.IO</a:t>
            </a:r>
            <a:endParaRPr b="0" lang="es-E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omic Sans MS"/>
              </a:rPr>
              <a:t>RECEPTION</a:t>
            </a:r>
            <a:endParaRPr b="0" lang="es-E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omic Sans MS"/>
              </a:rPr>
              <a:t>CONCLUSIONS</a:t>
            </a:r>
            <a:endParaRPr b="0" lang="es-E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2024-02-28T18:41:33Z</dcterms:created>
  <dc:creator/>
  <dc:description/>
  <dc:language>es-ES</dc:language>
  <cp:lastModifiedBy/>
  <dcterms:modified xsi:type="dcterms:W3CDTF">2024-02-28T18:59:30Z</dcterms:modified>
  <cp:revision>3</cp:revision>
  <dc:subject/>
  <dc:title/>
</cp:coreProperties>
</file>