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jpeg" ContentType="image/jpeg"/>
  <Override PartName="/ppt/media/image12.png" ContentType="image/png"/>
  <Override PartName="/ppt/media/image7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7.jpeg" ContentType="image/jpeg"/>
  <Override PartName="/ppt/media/image10.png" ContentType="image/png"/>
  <Override PartName="/ppt/media/image6.png" ContentType="image/png"/>
  <Override PartName="/ppt/media/image11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jpeg" ContentType="image/jpeg"/>
  <Override PartName="/ppt/media/image20.png" ContentType="image/png"/>
  <Override PartName="/ppt/media/image19.png" ContentType="image/png"/>
  <Override PartName="/ppt/charts/chart3.xml" ContentType="application/vnd.openxmlformats-officedocument.drawingml.chart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Rts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9</c:v>
                </c:pt>
                <c:pt idx="1">
                  <c:v>5</c:v>
                </c:pt>
                <c:pt idx="2">
                  <c:v>4</c:v>
                </c:pt>
                <c:pt idx="3">
                  <c:v>10</c:v>
                </c:pt>
                <c:pt idx="4">
                  <c:v>3</c:v>
                </c:pt>
                <c:pt idx="5">
                  <c:v>2</c:v>
                </c:pt>
                <c:pt idx="6">
                  <c:v>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FAVs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7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1"/>
        <c:axId val="77766584"/>
        <c:axId val="35306723"/>
      </c:lineChart>
      <c:catAx>
        <c:axId val="77766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35306723"/>
        <c:crosses val="autoZero"/>
        <c:auto val="1"/>
        <c:lblAlgn val="ctr"/>
        <c:lblOffset val="100"/>
        <c:noMultiLvlLbl val="0"/>
      </c:catAx>
      <c:valAx>
        <c:axId val="35306723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77766584"/>
        <c:crosses val="autoZero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E1C2C9-6A70-4D75-AB17-AEAA7F5B10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2145600"/>
            <a:ext cx="44262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B2DE6F-9E09-426D-A5E7-09D26C4E2D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772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E62B06-53AF-409B-9D5D-B8D8B894D3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497040" y="1326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2145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497040" y="2145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4104CA-B2F7-4A1E-9DE1-8C43744E9B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F7B29D-B71E-4213-9C1D-C16B2A609F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EFE886-6B56-4A77-9F65-9B6E704C61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644DF5-A78C-4C57-B411-FDF975A552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5B3A21-F26E-4B7E-A155-69DFF86547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DC7F33-97FC-427C-A404-CE4603954F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12BEC8-A7A6-4733-9CDF-7F6D20910A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853948-5482-4ED4-BAD7-CDD10F3EAA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4698B3-3C64-4061-A645-7D8815D132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2772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95B782-BEC6-4BEB-98E2-67AE7EEE9B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2145600"/>
            <a:ext cx="44262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8EAB5F-16E4-4126-9E74-F24CC64D12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2145600"/>
            <a:ext cx="44262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F514B0-C1E7-440D-88BC-D3DAC42EDF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2772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5C1E3F-D1A2-4BEC-A643-2124C1B99F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97040" y="1326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2145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3497040" y="2145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A96A30-F85D-4925-8EC8-C55EB041A4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09E03E-8687-4D3A-811E-7012281352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7FCA67-EEDD-4409-A9FF-288FBFED8E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23F349-3A58-4869-8AF5-5B5E036BBC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9D228F-6379-47D5-ACAE-DDB806729D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A6286F-557F-4F58-BC8F-B82AE715EF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26AD2F-89D7-47CB-9E23-E35F427A64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B312D5-1E54-44A6-BCF5-58E259D49C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1BD303-92FF-4D58-8E9B-01FF15804D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2772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35F2B7-44CA-4DD1-9531-08E19D5140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2145600"/>
            <a:ext cx="44262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BDA3F3-16A8-40A8-8DB8-C9D5D0ECD2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2145600"/>
            <a:ext cx="44262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8BFF5B-EF91-4450-8BE0-3DCE6C1C3A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2772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DEDF01-9F1B-41B6-97D2-FA137C905B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3497040" y="1326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2145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3497040" y="2145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6CC88A-0BD4-450E-AF5B-580D6CB90E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96F4809-E786-4246-8844-2530D0F2FC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8334C5D-54A9-45E0-8AF6-E21611EDE9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93DAF3A-A544-4BC7-96B7-98D9F09B55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9FC0BA-6B76-4357-9FE6-E73F60ECBA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CF151E0-1939-481A-8F3A-E211F50593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A55EB05-FD48-46E3-B42D-8E1FB78A3D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B4B1570-B535-404A-9052-E87FDAACA1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1366EB-9B3E-4A49-9D34-A0A3C351DD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2772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CFC87E2-CC2B-4E71-AE81-18D602D99E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2145600"/>
            <a:ext cx="44262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11FA4A5-290A-4875-A46B-89D1F137F7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2145600"/>
            <a:ext cx="44262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244A953-EBEC-44C7-94F3-6074EA8438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2772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5CF30C7-DB1F-44BB-AF74-0E34C1828D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3497040" y="1326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2145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3497040" y="2145600"/>
            <a:ext cx="142488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A979263-231F-495F-BBC6-322EC1B62D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FB086B-709A-48C3-BF31-D82607F8A9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00419C-D66D-491B-B91D-E81CE6792D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AA0594-7899-42E6-9DC7-EE8A4BEBD6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772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56026B-9E77-47BA-ADD5-5BB91C3CCC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2145600"/>
            <a:ext cx="44262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8A7DC8-1C9B-43DF-B215-8C1C6009C8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ADC592-FE09-46F1-BDFC-4C539D3D1CCC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1F0AAB-AD33-4A93-A88F-BF1EB92578C3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19040" indent="-314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38080" indent="-3142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57120" indent="-2793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676160" indent="-2095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095200" indent="-209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14240" indent="-209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2933280" indent="-209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19040" indent="-314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38080" indent="-3142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57120" indent="-2793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676160" indent="-2095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095200" indent="-209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14240" indent="-209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2933280" indent="-209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007BAD-D135-4276-AD59-F43C84AFDA90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289440" indent="-217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578880" indent="-217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68320" indent="-192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157760" indent="-144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1447200" indent="-144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1736640" indent="-144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2026080" indent="-144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289440" indent="-217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578880" indent="-217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68320" indent="-192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157760" indent="-144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1447200" indent="-144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1736640" indent="-144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2026080" indent="-144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289440" indent="-217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578880" indent="-217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68320" indent="-192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157760" indent="-144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1447200" indent="-144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1736640" indent="-144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2026080" indent="-144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289440" indent="-217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578880" indent="-217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68320" indent="-192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157760" indent="-144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1447200" indent="-144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1736640" indent="-144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2026080" indent="-144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8EF05E-7677-4688-B46F-B531BC3293F7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8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7.png"/><Relationship Id="rId3" Type="http://schemas.openxmlformats.org/officeDocument/2006/relationships/chart" Target="../charts/chart3.xml"/><Relationship Id="rId4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8.png"/><Relationship Id="rId3" Type="http://schemas.openxmlformats.org/officeDocument/2006/relationships/video" Target="file:///D:/Unity/TheHeroNeverDies/Media/Trailer.wmv" TargetMode="External"/><Relationship Id="rId4" Type="http://schemas.microsoft.com/office/2007/relationships/media" Target="file:///D:/Unity/TheHeroNeverDies/Media/Trailer.wmv" TargetMode="External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4320000"/>
            <a:ext cx="9070920" cy="13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ffffff"/>
                </a:solidFill>
                <a:highlight>
                  <a:srgbClr val="000000"/>
                </a:highlight>
                <a:latin typeface="Comic Sans MS"/>
              </a:rPr>
              <a:t>PROXECTO DE DESEÑO, PUBLICACIÓN E PRODUCCIÓN: O XOGO MÍNIMO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CONCLUSIONS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65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32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PROS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200" cy="65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32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CONS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504000" y="1980000"/>
            <a:ext cx="44262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"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Positive reception and good feedback.</a:t>
            </a:r>
            <a:endParaRPr b="0" lang="es-ES" sz="3200" spc="-1" strike="noStrike">
              <a:solidFill>
                <a:srgbClr val="ffffff"/>
              </a:solidFill>
              <a:highlight>
                <a:srgbClr val="000000"/>
              </a:highlight>
              <a:latin typeface="Arial"/>
            </a:endParaRPr>
          </a:p>
          <a:p>
            <a:pPr marL="3974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"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Marketing was mistaken with a professional one.</a:t>
            </a:r>
            <a:endParaRPr b="0" lang="es-ES" sz="3200" spc="-1" strike="noStrike">
              <a:solidFill>
                <a:srgbClr val="ffffff"/>
              </a:solidFill>
              <a:highlight>
                <a:srgbClr val="000000"/>
              </a:highlight>
              <a:latin typeface="Arial"/>
            </a:endParaRPr>
          </a:p>
          <a:p>
            <a:pPr marL="3974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"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Motivated to keep working on the project.</a:t>
            </a:r>
            <a:endParaRPr b="0" lang="es-ES" sz="3200" spc="-1" strike="noStrike">
              <a:solidFill>
                <a:srgbClr val="ffffff"/>
              </a:solidFill>
              <a:highlight>
                <a:srgbClr val="000000"/>
              </a:highlight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5152320" y="1980000"/>
            <a:ext cx="44262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"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Narrative was a failure.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432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"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Marketing was not enough.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432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"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Players had a poor User Experience.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IDEA MÍNIMA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425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DESARROLLO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180000" y="1512000"/>
            <a:ext cx="9719640" cy="304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MARKETING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3780000" y="1575360"/>
            <a:ext cx="2519640" cy="202428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3"/>
          <a:stretch/>
        </p:blipFill>
        <p:spPr>
          <a:xfrm>
            <a:off x="900000" y="3780000"/>
            <a:ext cx="3959640" cy="161964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4"/>
          <a:stretch/>
        </p:blipFill>
        <p:spPr>
          <a:xfrm>
            <a:off x="5220000" y="3780000"/>
            <a:ext cx="3959640" cy="16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TWITTER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677520" y="1752120"/>
            <a:ext cx="4079160" cy="32875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79" name=""/>
          <p:cNvGraphicFramePr/>
          <p:nvPr/>
        </p:nvGraphicFramePr>
        <p:xfrm>
          <a:off x="5152320" y="1752120"/>
          <a:ext cx="4426200" cy="328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YOUTUBE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180000" y="4860000"/>
            <a:ext cx="9719640" cy="719640"/>
          </a:xfrm>
          <a:prstGeom prst="rect">
            <a:avLst/>
          </a:prstGeom>
          <a:ln w="0">
            <a:noFill/>
          </a:ln>
        </p:spPr>
      </p:pic>
      <p:pic>
        <p:nvPicPr>
          <p:cNvPr id="182" name="" descr="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r:link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32360" y="1116000"/>
            <a:ext cx="5507280" cy="367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ITCH.IO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2880000" y="1440000"/>
            <a:ext cx="4679640" cy="105048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5220000" y="2700000"/>
            <a:ext cx="4674240" cy="107964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4"/>
          <a:stretch/>
        </p:blipFill>
        <p:spPr>
          <a:xfrm>
            <a:off x="360000" y="2700000"/>
            <a:ext cx="4679640" cy="107964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5"/>
          <a:stretch/>
        </p:blipFill>
        <p:spPr>
          <a:xfrm>
            <a:off x="2160000" y="4189320"/>
            <a:ext cx="5890320" cy="121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RECEPTION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214560" y="1260000"/>
            <a:ext cx="2665080" cy="2159640"/>
          </a:xfrm>
          <a:prstGeom prst="rect">
            <a:avLst/>
          </a:prstGeom>
          <a:ln w="0"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2880000" y="1266480"/>
            <a:ext cx="2674080" cy="2153160"/>
          </a:xfrm>
          <a:prstGeom prst="rect">
            <a:avLst/>
          </a:prstGeom>
          <a:ln w="0">
            <a:noFill/>
          </a:ln>
        </p:spPr>
      </p:pic>
      <p:pic>
        <p:nvPicPr>
          <p:cNvPr id="191" name="" descr=""/>
          <p:cNvPicPr/>
          <p:nvPr/>
        </p:nvPicPr>
        <p:blipFill>
          <a:blip r:embed="rId4"/>
          <a:stretch/>
        </p:blipFill>
        <p:spPr>
          <a:xfrm>
            <a:off x="1474560" y="3420000"/>
            <a:ext cx="2665080" cy="2194920"/>
          </a:xfrm>
          <a:prstGeom prst="rect">
            <a:avLst/>
          </a:prstGeom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5"/>
          <a:stretch/>
        </p:blipFill>
        <p:spPr>
          <a:xfrm>
            <a:off x="8100000" y="2808000"/>
            <a:ext cx="1694160" cy="1619640"/>
          </a:xfrm>
          <a:prstGeom prst="rect">
            <a:avLst/>
          </a:prstGeom>
          <a:ln w="0">
            <a:noFill/>
          </a:ln>
        </p:spPr>
      </p:pic>
      <p:pic>
        <p:nvPicPr>
          <p:cNvPr id="193" name="" descr=""/>
          <p:cNvPicPr/>
          <p:nvPr/>
        </p:nvPicPr>
        <p:blipFill>
          <a:blip r:embed="rId6"/>
          <a:stretch/>
        </p:blipFill>
        <p:spPr>
          <a:xfrm>
            <a:off x="6257520" y="1853640"/>
            <a:ext cx="1662120" cy="31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KPI + Costs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2"/>
          <a:srcRect l="69211" t="0" r="0" b="0"/>
          <a:stretch/>
        </p:blipFill>
        <p:spPr>
          <a:xfrm>
            <a:off x="932400" y="1800000"/>
            <a:ext cx="1961640" cy="2037960"/>
          </a:xfrm>
          <a:prstGeom prst="rect">
            <a:avLst/>
          </a:prstGeom>
          <a:ln w="0">
            <a:noFill/>
          </a:ln>
        </p:spPr>
      </p:pic>
      <p:pic>
        <p:nvPicPr>
          <p:cNvPr id="196" name="" descr=""/>
          <p:cNvPicPr/>
          <p:nvPr/>
        </p:nvPicPr>
        <p:blipFill>
          <a:blip r:embed="rId3"/>
          <a:srcRect l="69289" t="0" r="0" b="0"/>
          <a:stretch/>
        </p:blipFill>
        <p:spPr>
          <a:xfrm>
            <a:off x="2900160" y="1800000"/>
            <a:ext cx="1955520" cy="203940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4"/>
          <a:stretch/>
        </p:blipFill>
        <p:spPr>
          <a:xfrm>
            <a:off x="932400" y="3838320"/>
            <a:ext cx="3927240" cy="73332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5"/>
          <a:stretch/>
        </p:blipFill>
        <p:spPr>
          <a:xfrm>
            <a:off x="5220000" y="2380320"/>
            <a:ext cx="3902760" cy="139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2024-02-28T18:41:33Z</dcterms:created>
  <dc:creator/>
  <dc:description/>
  <dc:language>es-ES</dc:language>
  <cp:lastModifiedBy/>
  <dcterms:modified xsi:type="dcterms:W3CDTF">2024-02-28T22:32:13Z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