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847C7C"/>
    <a:srgbClr val="80808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295B5-5ED7-4781-ABFA-3ABDA0F6A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BF5BBC-41E5-4786-A72B-5C47E77C7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73205-9BAB-4D15-A153-53C0DAC7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3F287-B4FE-400A-B935-D40D8F3E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C766D-8F57-4CB3-94E9-BA0FFA1B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22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3248-EE0F-410C-B744-DD81D6F3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B260A-CE02-40F9-907F-9D28E340A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FD494-F5CE-40D7-AD89-95C58DB0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1C160-6667-4015-84AE-72DD0ED4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E05FD-BF8C-4E30-93BA-F5D702C4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BA1DFA-A54E-4D30-AB21-EC22DA157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89ADD-A87A-4A49-BBC5-A65369D2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0ACC4-40D9-471B-A6AE-1FA885DF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4F504-25F1-446C-8E9A-FAFD43C7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FA8CC-C0B4-4553-B1BD-A4A76F0D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7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FA1A0-1F69-4321-9CDD-6DB64ED2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99FE7-2803-4244-9B86-908E16DB8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A333A-49E2-450E-8BA3-3F23D587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F4051-6736-4F38-ACC3-8F2EBA18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034DD-EC12-4CAA-B8A3-5965FF47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2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E62D4-67D1-4F56-954E-84239AA6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3B24A-43FD-4359-8E01-FC4A04976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99CEA-EDBF-43E0-A8A1-959A2C7D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69F5E-2400-488F-BCB8-B8D7D81F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0019A-32AF-4DED-9E86-8D4DB65E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7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FD7C6-7661-46D4-A4E4-527DF255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5FBED-DFC3-4FEA-82C7-95F262F8C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DB46CD-25AF-4AEA-9BA7-3CDF012F2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99AE78-E98E-44BC-A48D-030E421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FA414-1564-4228-9008-097E5127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FBCDFD-E747-43E2-9230-5AD592AC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51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70C13-FCC8-44A7-99C7-E684DE18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B3D5A-C4BE-43A5-99A0-66E3DD3B5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A2474-E5DD-4F09-BFC8-2930ABA1B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F22B75-8221-4138-A0A4-C516D3658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D2D3B2-727D-4DF5-9C5E-6B5E5E09F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EC49EF-E30C-409E-992A-A91C51CD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8105F5-28BF-4631-972A-BF182E95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93C7F8-7EEB-42AA-B00C-05CDA4ED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9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BD681-D2B6-4F6B-87BE-EF5DCD4E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1CFBF2-AA8B-4C26-90D9-4BC098FC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72B612-21CF-492C-93EA-0DF89C9A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50DF2-E8E4-4D0C-85E7-E63FB7B9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4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4CA836-BD53-4647-A6F5-E07DC3B6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A9FB42-912E-4151-9C5F-6C8CFC44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B5F7F5-217B-43DF-89E4-DE0D88BF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DD54C-E7A2-4FD8-A670-D04CA9B7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0B4E3-5295-4CA6-AEB9-86C0CDD7A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38D2CC-B960-4B4C-8CEB-37FC10539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9906B-4E8B-40EF-8F6A-C2A97CB7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8A9B8B-181B-43EB-94F2-A0D4D02A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EB7EBC-039C-4ADC-98D1-808C9C3D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A3153-A1A5-4558-B235-EC9E9D65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F0553D-8D94-4266-9B25-F637FE947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12B019-98C0-4D2C-A431-8AB1FFF25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1FECA6-8C6C-4B0B-BC0B-AD506BC6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E29319-D644-4C6C-A880-7C0D7E07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149C1-1DBF-4FB5-80B7-DF8994D6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9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8EB085-0CD2-4ACB-AB24-1179449F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B5F0DE-77D1-40B2-BBD5-5927834A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6D330-8718-42B1-AEF4-440FA7ECB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834E-384E-471E-8BE7-2BF77985C261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C1B22-F571-4C4B-924D-7DA2AA322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D86FB-1A29-486B-93A3-BB1232D4D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1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FD21C79-696F-4398-80EF-62F3D2F03A4D}"/>
              </a:ext>
            </a:extLst>
          </p:cNvPr>
          <p:cNvSpPr/>
          <p:nvPr/>
        </p:nvSpPr>
        <p:spPr>
          <a:xfrm>
            <a:off x="1639382" y="664428"/>
            <a:ext cx="1008000" cy="1008000"/>
          </a:xfrm>
          <a:prstGeom prst="rect">
            <a:avLst/>
          </a:prstGeom>
          <a:solidFill>
            <a:srgbClr val="808080">
              <a:alpha val="50196"/>
            </a:srgbClr>
          </a:solidFill>
          <a:ln>
            <a:solidFill>
              <a:srgbClr val="80808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CE1CC6F1-4A8C-4B28-902C-55655A35A40E}"/>
              </a:ext>
            </a:extLst>
          </p:cNvPr>
          <p:cNvSpPr>
            <a:spLocks noChangeAspect="1"/>
          </p:cNvSpPr>
          <p:nvPr/>
        </p:nvSpPr>
        <p:spPr>
          <a:xfrm rot="5400000">
            <a:off x="6465454" y="2717798"/>
            <a:ext cx="885903" cy="885903"/>
          </a:xfrm>
          <a:prstGeom prst="triangle">
            <a:avLst/>
          </a:prstGeom>
          <a:solidFill>
            <a:srgbClr val="404040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49EE85-2328-4682-B853-001FAF377289}"/>
              </a:ext>
            </a:extLst>
          </p:cNvPr>
          <p:cNvSpPr/>
          <p:nvPr/>
        </p:nvSpPr>
        <p:spPr>
          <a:xfrm>
            <a:off x="2978878" y="2260751"/>
            <a:ext cx="1800000" cy="1800000"/>
          </a:xfrm>
          <a:prstGeom prst="ellipse">
            <a:avLst/>
          </a:prstGeom>
          <a:noFill/>
          <a:ln w="228600">
            <a:solidFill>
              <a:srgbClr val="40404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E61ECDE-2DC6-43FA-9D5D-0A9A59118569}"/>
              </a:ext>
            </a:extLst>
          </p:cNvPr>
          <p:cNvGrpSpPr/>
          <p:nvPr/>
        </p:nvGrpSpPr>
        <p:grpSpPr>
          <a:xfrm>
            <a:off x="3669418" y="2718102"/>
            <a:ext cx="418920" cy="885600"/>
            <a:chOff x="6726348" y="1016000"/>
            <a:chExt cx="418920" cy="885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55557E5-92B7-4978-9828-E9FF82F6D60E}"/>
                </a:ext>
              </a:extLst>
            </p:cNvPr>
            <p:cNvCxnSpPr/>
            <p:nvPr/>
          </p:nvCxnSpPr>
          <p:spPr>
            <a:xfrm>
              <a:off x="6726348" y="1016000"/>
              <a:ext cx="0" cy="885600"/>
            </a:xfrm>
            <a:prstGeom prst="line">
              <a:avLst/>
            </a:prstGeom>
            <a:ln w="152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CB1151E-455C-4280-B720-A548FE49F860}"/>
                </a:ext>
              </a:extLst>
            </p:cNvPr>
            <p:cNvCxnSpPr/>
            <p:nvPr/>
          </p:nvCxnSpPr>
          <p:spPr>
            <a:xfrm>
              <a:off x="7145268" y="1016000"/>
              <a:ext cx="0" cy="885600"/>
            </a:xfrm>
            <a:prstGeom prst="line">
              <a:avLst/>
            </a:prstGeom>
            <a:ln w="152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3EE05F86-6CB3-45AC-8379-36141D12C074}"/>
              </a:ext>
            </a:extLst>
          </p:cNvPr>
          <p:cNvSpPr/>
          <p:nvPr/>
        </p:nvSpPr>
        <p:spPr>
          <a:xfrm>
            <a:off x="6008406" y="2260750"/>
            <a:ext cx="1800000" cy="1800000"/>
          </a:xfrm>
          <a:prstGeom prst="ellipse">
            <a:avLst/>
          </a:prstGeom>
          <a:noFill/>
          <a:ln w="2286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B7A079C0-F824-4EBC-87F8-C6FF24829264}"/>
              </a:ext>
            </a:extLst>
          </p:cNvPr>
          <p:cNvSpPr>
            <a:spLocks noChangeAspect="1"/>
          </p:cNvSpPr>
          <p:nvPr/>
        </p:nvSpPr>
        <p:spPr>
          <a:xfrm rot="5400000">
            <a:off x="7351357" y="5119253"/>
            <a:ext cx="885903" cy="885903"/>
          </a:xfrm>
          <a:prstGeom prst="triangle">
            <a:avLst/>
          </a:prstGeom>
          <a:solidFill>
            <a:srgbClr val="40404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E1C87EE-8EF3-483E-9750-C5788C231B84}"/>
              </a:ext>
            </a:extLst>
          </p:cNvPr>
          <p:cNvSpPr/>
          <p:nvPr/>
        </p:nvSpPr>
        <p:spPr>
          <a:xfrm>
            <a:off x="9356588" y="2260750"/>
            <a:ext cx="1800000" cy="1800000"/>
          </a:xfrm>
          <a:prstGeom prst="ellipse">
            <a:avLst/>
          </a:prstGeom>
          <a:noFill/>
          <a:ln w="2286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E956228-6046-4B89-862D-D5CD382C03E3}"/>
              </a:ext>
            </a:extLst>
          </p:cNvPr>
          <p:cNvSpPr/>
          <p:nvPr/>
        </p:nvSpPr>
        <p:spPr>
          <a:xfrm>
            <a:off x="9813636" y="2717797"/>
            <a:ext cx="885903" cy="885903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ADD4F15-7ED2-4B8E-8BF8-2AB4D0F5FE3B}"/>
              </a:ext>
            </a:extLst>
          </p:cNvPr>
          <p:cNvCxnSpPr/>
          <p:nvPr/>
        </p:nvCxnSpPr>
        <p:spPr>
          <a:xfrm rot="5400000">
            <a:off x="2143382" y="509909"/>
            <a:ext cx="0" cy="885600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61A788B-5007-47B7-B983-1B6FB12A7B97}"/>
              </a:ext>
            </a:extLst>
          </p:cNvPr>
          <p:cNvCxnSpPr/>
          <p:nvPr/>
        </p:nvCxnSpPr>
        <p:spPr>
          <a:xfrm rot="5400000">
            <a:off x="2143382" y="725628"/>
            <a:ext cx="0" cy="885600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90999D8-CB15-41B2-B8D7-6D88D7ED8A00}"/>
              </a:ext>
            </a:extLst>
          </p:cNvPr>
          <p:cNvCxnSpPr/>
          <p:nvPr/>
        </p:nvCxnSpPr>
        <p:spPr>
          <a:xfrm rot="5400000">
            <a:off x="2143382" y="943200"/>
            <a:ext cx="0" cy="885600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弧形 1">
            <a:extLst>
              <a:ext uri="{FF2B5EF4-FFF2-40B4-BE49-F238E27FC236}">
                <a16:creationId xmlns:a16="http://schemas.microsoft.com/office/drawing/2014/main" id="{E5CA436E-F877-45D0-89F8-FFF94193E0C1}"/>
              </a:ext>
            </a:extLst>
          </p:cNvPr>
          <p:cNvSpPr/>
          <p:nvPr/>
        </p:nvSpPr>
        <p:spPr>
          <a:xfrm>
            <a:off x="2978878" y="4615253"/>
            <a:ext cx="1800000" cy="1800000"/>
          </a:xfrm>
          <a:prstGeom prst="arc">
            <a:avLst>
              <a:gd name="adj1" fmla="val 17022528"/>
              <a:gd name="adj2" fmla="val 20865075"/>
            </a:avLst>
          </a:prstGeom>
          <a:ln w="2540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4040"/>
                </a:solidFill>
              </a:ln>
            </a:endParaRPr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83487C2C-43A8-4738-92D2-F0B1F2C7E3CB}"/>
              </a:ext>
            </a:extLst>
          </p:cNvPr>
          <p:cNvSpPr/>
          <p:nvPr/>
        </p:nvSpPr>
        <p:spPr>
          <a:xfrm rot="5400000">
            <a:off x="2978878" y="4615253"/>
            <a:ext cx="1800000" cy="1800000"/>
          </a:xfrm>
          <a:prstGeom prst="arc">
            <a:avLst>
              <a:gd name="adj1" fmla="val 17022528"/>
              <a:gd name="adj2" fmla="val 20865075"/>
            </a:avLst>
          </a:prstGeom>
          <a:ln w="2540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4040"/>
                </a:solidFill>
              </a:ln>
            </a:endParaRPr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0630E82C-821C-4D4D-A923-7E25B86238C9}"/>
              </a:ext>
            </a:extLst>
          </p:cNvPr>
          <p:cNvSpPr/>
          <p:nvPr/>
        </p:nvSpPr>
        <p:spPr>
          <a:xfrm rot="10800000">
            <a:off x="2978878" y="4615253"/>
            <a:ext cx="1800000" cy="1800000"/>
          </a:xfrm>
          <a:prstGeom prst="arc">
            <a:avLst>
              <a:gd name="adj1" fmla="val 17022528"/>
              <a:gd name="adj2" fmla="val 20865075"/>
            </a:avLst>
          </a:prstGeom>
          <a:ln w="2540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4040"/>
                </a:solidFill>
              </a:ln>
            </a:endParaRPr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3CBC0213-5B10-494B-83FE-9E12651345EB}"/>
              </a:ext>
            </a:extLst>
          </p:cNvPr>
          <p:cNvSpPr/>
          <p:nvPr/>
        </p:nvSpPr>
        <p:spPr>
          <a:xfrm rot="16200000">
            <a:off x="2978878" y="4615253"/>
            <a:ext cx="1800000" cy="1800000"/>
          </a:xfrm>
          <a:prstGeom prst="arc">
            <a:avLst>
              <a:gd name="adj1" fmla="val 17022528"/>
              <a:gd name="adj2" fmla="val 20865075"/>
            </a:avLst>
          </a:prstGeom>
          <a:ln w="254000">
            <a:solidFill>
              <a:schemeClr val="tx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40404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0169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gao yang</cp:lastModifiedBy>
  <cp:revision>14</cp:revision>
  <dcterms:created xsi:type="dcterms:W3CDTF">2023-07-28T07:15:27Z</dcterms:created>
  <dcterms:modified xsi:type="dcterms:W3CDTF">2023-07-29T18:01:16Z</dcterms:modified>
</cp:coreProperties>
</file>