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96250-1F24-4CB2-BCE5-75B181C5A261}" type="doc">
      <dgm:prSet loTypeId="urn:microsoft.com/office/officeart/2005/8/layout/matrix3" loCatId="matrix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CFF878B-CA19-478F-AEDF-14FFC7D30DD9}">
      <dgm:prSet/>
      <dgm:spPr/>
      <dgm:t>
        <a:bodyPr/>
        <a:lstStyle/>
        <a:p>
          <a:r>
            <a:rPr lang="en-US" b="1"/>
            <a:t>Inventory Management Issues:</a:t>
          </a:r>
          <a:r>
            <a:rPr lang="en-US"/>
            <a:t>Lack of real-time stock tracking</a:t>
          </a:r>
        </a:p>
      </dgm:t>
    </dgm:pt>
    <dgm:pt modelId="{0578EE51-6C9C-4F67-B04D-D54DE68EFD9B}" type="parTrans" cxnId="{E8AC553F-B41A-4E4A-A7CE-101FB4A16803}">
      <dgm:prSet/>
      <dgm:spPr/>
      <dgm:t>
        <a:bodyPr/>
        <a:lstStyle/>
        <a:p>
          <a:endParaRPr lang="en-US"/>
        </a:p>
      </dgm:t>
    </dgm:pt>
    <dgm:pt modelId="{9CB964BE-FB0C-4FB0-8860-D66B6181EBC6}" type="sibTrans" cxnId="{E8AC553F-B41A-4E4A-A7CE-101FB4A16803}">
      <dgm:prSet/>
      <dgm:spPr/>
      <dgm:t>
        <a:bodyPr/>
        <a:lstStyle/>
        <a:p>
          <a:endParaRPr lang="en-US"/>
        </a:p>
      </dgm:t>
    </dgm:pt>
    <dgm:pt modelId="{1ABA1F55-AACB-4737-A88F-530EA2F23FAC}">
      <dgm:prSet/>
      <dgm:spPr/>
      <dgm:t>
        <a:bodyPr/>
        <a:lstStyle/>
        <a:p>
          <a:r>
            <a:rPr lang="en-US"/>
            <a:t>Inefficient supplier coordination</a:t>
          </a:r>
        </a:p>
      </dgm:t>
    </dgm:pt>
    <dgm:pt modelId="{3D96D9EF-0F83-49DE-B859-9EC1A4765B94}" type="parTrans" cxnId="{800AE22C-417C-4FE5-A409-55DBE6E213E4}">
      <dgm:prSet/>
      <dgm:spPr/>
      <dgm:t>
        <a:bodyPr/>
        <a:lstStyle/>
        <a:p>
          <a:endParaRPr lang="en-US"/>
        </a:p>
      </dgm:t>
    </dgm:pt>
    <dgm:pt modelId="{644D8DE7-9D85-4ED1-B147-36FCB2621229}" type="sibTrans" cxnId="{800AE22C-417C-4FE5-A409-55DBE6E213E4}">
      <dgm:prSet/>
      <dgm:spPr/>
      <dgm:t>
        <a:bodyPr/>
        <a:lstStyle/>
        <a:p>
          <a:endParaRPr lang="en-US"/>
        </a:p>
      </dgm:t>
    </dgm:pt>
    <dgm:pt modelId="{71004E69-E577-4E14-B569-530DC87CB7BA}">
      <dgm:prSet/>
      <dgm:spPr/>
      <dgm:t>
        <a:bodyPr/>
        <a:lstStyle/>
        <a:p>
          <a:r>
            <a:rPr lang="en-US" b="1"/>
            <a:t>Disconnected Billing SystemCustomer Experience Issues:</a:t>
          </a:r>
          <a:r>
            <a:rPr lang="en-US"/>
            <a:t>No loyalty management or personalized promotions</a:t>
          </a:r>
        </a:p>
      </dgm:t>
    </dgm:pt>
    <dgm:pt modelId="{02937C16-E097-4E6B-BC68-8048C452ED51}" type="parTrans" cxnId="{C46E497A-DEE4-49F5-AB6F-A1E30E3850A4}">
      <dgm:prSet/>
      <dgm:spPr/>
      <dgm:t>
        <a:bodyPr/>
        <a:lstStyle/>
        <a:p>
          <a:endParaRPr lang="en-US"/>
        </a:p>
      </dgm:t>
    </dgm:pt>
    <dgm:pt modelId="{0CE71B0C-D3F8-49B0-A19D-0E4E6322BFAA}" type="sibTrans" cxnId="{C46E497A-DEE4-49F5-AB6F-A1E30E3850A4}">
      <dgm:prSet/>
      <dgm:spPr/>
      <dgm:t>
        <a:bodyPr/>
        <a:lstStyle/>
        <a:p>
          <a:endParaRPr lang="en-US"/>
        </a:p>
      </dgm:t>
    </dgm:pt>
    <dgm:pt modelId="{AF93DC71-6726-45C3-955A-904F2A9D5746}">
      <dgm:prSet/>
      <dgm:spPr/>
      <dgm:t>
        <a:bodyPr/>
        <a:lstStyle/>
        <a:p>
          <a:r>
            <a:rPr lang="en-US" b="1"/>
            <a:t>Supply Chain Coordination Problems:</a:t>
          </a:r>
          <a:r>
            <a:rPr lang="en-US"/>
            <a:t>No integration with suppliers for lead times</a:t>
          </a:r>
        </a:p>
      </dgm:t>
    </dgm:pt>
    <dgm:pt modelId="{5C7CC79C-E4A2-4909-B241-7A231950586C}" type="parTrans" cxnId="{1612F541-507E-4E95-9F6E-D1A4D5D79B2D}">
      <dgm:prSet/>
      <dgm:spPr/>
      <dgm:t>
        <a:bodyPr/>
        <a:lstStyle/>
        <a:p>
          <a:endParaRPr lang="en-US"/>
        </a:p>
      </dgm:t>
    </dgm:pt>
    <dgm:pt modelId="{D7C43FB8-6739-4387-8CE2-C0910B60173D}" type="sibTrans" cxnId="{1612F541-507E-4E95-9F6E-D1A4D5D79B2D}">
      <dgm:prSet/>
      <dgm:spPr/>
      <dgm:t>
        <a:bodyPr/>
        <a:lstStyle/>
        <a:p>
          <a:endParaRPr lang="en-US"/>
        </a:p>
      </dgm:t>
    </dgm:pt>
    <dgm:pt modelId="{4CC368D3-0A1A-7A44-97F0-C15AA84CA4EE}" type="pres">
      <dgm:prSet presAssocID="{4CE96250-1F24-4CB2-BCE5-75B181C5A261}" presName="matrix" presStyleCnt="0">
        <dgm:presLayoutVars>
          <dgm:chMax val="1"/>
          <dgm:dir/>
          <dgm:resizeHandles val="exact"/>
        </dgm:presLayoutVars>
      </dgm:prSet>
      <dgm:spPr/>
    </dgm:pt>
    <dgm:pt modelId="{28BFC940-4962-7545-8B49-A831C3A2C095}" type="pres">
      <dgm:prSet presAssocID="{4CE96250-1F24-4CB2-BCE5-75B181C5A261}" presName="diamond" presStyleLbl="bgShp" presStyleIdx="0" presStyleCnt="1"/>
      <dgm:spPr/>
    </dgm:pt>
    <dgm:pt modelId="{7BFF6597-88F8-4C4E-9021-7EC05C0A4CCB}" type="pres">
      <dgm:prSet presAssocID="{4CE96250-1F24-4CB2-BCE5-75B181C5A26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191CA44-DCE9-AE47-9FFE-E6B5C40AB3F8}" type="pres">
      <dgm:prSet presAssocID="{4CE96250-1F24-4CB2-BCE5-75B181C5A26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63B56CE-3F6E-2341-9683-1647BEAB142E}" type="pres">
      <dgm:prSet presAssocID="{4CE96250-1F24-4CB2-BCE5-75B181C5A26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B8E910E-452A-084D-8D16-F36522917C4D}" type="pres">
      <dgm:prSet presAssocID="{4CE96250-1F24-4CB2-BCE5-75B181C5A26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CD1380B-791A-574A-BB0A-3B19A3CDBD9D}" type="presOf" srcId="{AF93DC71-6726-45C3-955A-904F2A9D5746}" destId="{CB8E910E-452A-084D-8D16-F36522917C4D}" srcOrd="0" destOrd="0" presId="urn:microsoft.com/office/officeart/2005/8/layout/matrix3"/>
    <dgm:cxn modelId="{3A0F6220-8491-A74F-829E-4DFF83E8AD28}" type="presOf" srcId="{4CE96250-1F24-4CB2-BCE5-75B181C5A261}" destId="{4CC368D3-0A1A-7A44-97F0-C15AA84CA4EE}" srcOrd="0" destOrd="0" presId="urn:microsoft.com/office/officeart/2005/8/layout/matrix3"/>
    <dgm:cxn modelId="{800AE22C-417C-4FE5-A409-55DBE6E213E4}" srcId="{4CE96250-1F24-4CB2-BCE5-75B181C5A261}" destId="{1ABA1F55-AACB-4737-A88F-530EA2F23FAC}" srcOrd="1" destOrd="0" parTransId="{3D96D9EF-0F83-49DE-B859-9EC1A4765B94}" sibTransId="{644D8DE7-9D85-4ED1-B147-36FCB2621229}"/>
    <dgm:cxn modelId="{E8AC553F-B41A-4E4A-A7CE-101FB4A16803}" srcId="{4CE96250-1F24-4CB2-BCE5-75B181C5A261}" destId="{7CFF878B-CA19-478F-AEDF-14FFC7D30DD9}" srcOrd="0" destOrd="0" parTransId="{0578EE51-6C9C-4F67-B04D-D54DE68EFD9B}" sibTransId="{9CB964BE-FB0C-4FB0-8860-D66B6181EBC6}"/>
    <dgm:cxn modelId="{1612F541-507E-4E95-9F6E-D1A4D5D79B2D}" srcId="{4CE96250-1F24-4CB2-BCE5-75B181C5A261}" destId="{AF93DC71-6726-45C3-955A-904F2A9D5746}" srcOrd="3" destOrd="0" parTransId="{5C7CC79C-E4A2-4909-B241-7A231950586C}" sibTransId="{D7C43FB8-6739-4387-8CE2-C0910B60173D}"/>
    <dgm:cxn modelId="{C46E497A-DEE4-49F5-AB6F-A1E30E3850A4}" srcId="{4CE96250-1F24-4CB2-BCE5-75B181C5A261}" destId="{71004E69-E577-4E14-B569-530DC87CB7BA}" srcOrd="2" destOrd="0" parTransId="{02937C16-E097-4E6B-BC68-8048C452ED51}" sibTransId="{0CE71B0C-D3F8-49B0-A19D-0E4E6322BFAA}"/>
    <dgm:cxn modelId="{387A7884-92F1-2446-A6EA-B9E777F02B0A}" type="presOf" srcId="{7CFF878B-CA19-478F-AEDF-14FFC7D30DD9}" destId="{7BFF6597-88F8-4C4E-9021-7EC05C0A4CCB}" srcOrd="0" destOrd="0" presId="urn:microsoft.com/office/officeart/2005/8/layout/matrix3"/>
    <dgm:cxn modelId="{9551CBE4-0A17-D04B-88FB-41EB9DF4F178}" type="presOf" srcId="{1ABA1F55-AACB-4737-A88F-530EA2F23FAC}" destId="{0191CA44-DCE9-AE47-9FFE-E6B5C40AB3F8}" srcOrd="0" destOrd="0" presId="urn:microsoft.com/office/officeart/2005/8/layout/matrix3"/>
    <dgm:cxn modelId="{5F7A74EA-FC60-D84D-A5E5-496A14A6D07D}" type="presOf" srcId="{71004E69-E577-4E14-B569-530DC87CB7BA}" destId="{D63B56CE-3F6E-2341-9683-1647BEAB142E}" srcOrd="0" destOrd="0" presId="urn:microsoft.com/office/officeart/2005/8/layout/matrix3"/>
    <dgm:cxn modelId="{2C5B8CD0-23FC-D841-962E-4603DBC6AF94}" type="presParOf" srcId="{4CC368D3-0A1A-7A44-97F0-C15AA84CA4EE}" destId="{28BFC940-4962-7545-8B49-A831C3A2C095}" srcOrd="0" destOrd="0" presId="urn:microsoft.com/office/officeart/2005/8/layout/matrix3"/>
    <dgm:cxn modelId="{101C6772-6453-AA45-B059-65F938194164}" type="presParOf" srcId="{4CC368D3-0A1A-7A44-97F0-C15AA84CA4EE}" destId="{7BFF6597-88F8-4C4E-9021-7EC05C0A4CCB}" srcOrd="1" destOrd="0" presId="urn:microsoft.com/office/officeart/2005/8/layout/matrix3"/>
    <dgm:cxn modelId="{EB6DC6B1-C4C7-5B44-A07E-4A0639C8C361}" type="presParOf" srcId="{4CC368D3-0A1A-7A44-97F0-C15AA84CA4EE}" destId="{0191CA44-DCE9-AE47-9FFE-E6B5C40AB3F8}" srcOrd="2" destOrd="0" presId="urn:microsoft.com/office/officeart/2005/8/layout/matrix3"/>
    <dgm:cxn modelId="{88D95140-29D8-DE49-92DE-35C50458314C}" type="presParOf" srcId="{4CC368D3-0A1A-7A44-97F0-C15AA84CA4EE}" destId="{D63B56CE-3F6E-2341-9683-1647BEAB142E}" srcOrd="3" destOrd="0" presId="urn:microsoft.com/office/officeart/2005/8/layout/matrix3"/>
    <dgm:cxn modelId="{BECB09C8-C775-2E46-B836-97D8BD41D5CF}" type="presParOf" srcId="{4CC368D3-0A1A-7A44-97F0-C15AA84CA4EE}" destId="{CB8E910E-452A-084D-8D16-F36522917C4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120164-E646-478F-9130-6330051FB01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B4FB9A-AE8B-41D1-ACA0-1160674805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Real-Time Inventory Management</a:t>
          </a:r>
          <a:r>
            <a:rPr lang="en-US"/>
            <a:t>Stock alerts, automated restocking, and expiration management</a:t>
          </a:r>
        </a:p>
      </dgm:t>
    </dgm:pt>
    <dgm:pt modelId="{AE2F5428-2095-4F8F-AD7E-39C896FAD728}" type="parTrans" cxnId="{03EE8805-DBAF-42F3-8D96-9B4F927F5C31}">
      <dgm:prSet/>
      <dgm:spPr/>
      <dgm:t>
        <a:bodyPr/>
        <a:lstStyle/>
        <a:p>
          <a:endParaRPr lang="en-US"/>
        </a:p>
      </dgm:t>
    </dgm:pt>
    <dgm:pt modelId="{087F3421-9E7C-4A85-A563-1500F5AFD5D8}" type="sibTrans" cxnId="{03EE8805-DBAF-42F3-8D96-9B4F927F5C31}">
      <dgm:prSet/>
      <dgm:spPr/>
      <dgm:t>
        <a:bodyPr/>
        <a:lstStyle/>
        <a:p>
          <a:endParaRPr lang="en-US"/>
        </a:p>
      </dgm:t>
    </dgm:pt>
    <dgm:pt modelId="{E1D1F209-FA9A-4327-88D4-20221DCABF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Modern Billing System</a:t>
          </a:r>
          <a:r>
            <a:rPr lang="en-US"/>
            <a:t>Integrated POS, digital receipts, and multi-payment options</a:t>
          </a:r>
        </a:p>
      </dgm:t>
    </dgm:pt>
    <dgm:pt modelId="{DD7079CF-191C-462B-A784-7072F9BD00D9}" type="parTrans" cxnId="{56651EAE-AF38-4A57-A96B-0E565814671B}">
      <dgm:prSet/>
      <dgm:spPr/>
      <dgm:t>
        <a:bodyPr/>
        <a:lstStyle/>
        <a:p>
          <a:endParaRPr lang="en-US"/>
        </a:p>
      </dgm:t>
    </dgm:pt>
    <dgm:pt modelId="{1C871289-D883-4BAA-B455-75566C9D607F}" type="sibTrans" cxnId="{56651EAE-AF38-4A57-A96B-0E565814671B}">
      <dgm:prSet/>
      <dgm:spPr/>
      <dgm:t>
        <a:bodyPr/>
        <a:lstStyle/>
        <a:p>
          <a:endParaRPr lang="en-US"/>
        </a:p>
      </dgm:t>
    </dgm:pt>
    <dgm:pt modelId="{F6176E32-F629-4056-8DC3-E6CCE0663B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Customer Loyalty &amp; Promotions</a:t>
          </a:r>
          <a:r>
            <a:rPr lang="en-US"/>
            <a:t>Personalized promotions and rewards</a:t>
          </a:r>
        </a:p>
      </dgm:t>
    </dgm:pt>
    <dgm:pt modelId="{36A17B90-EB1E-4254-BA0A-A3E85B22B408}" type="parTrans" cxnId="{4FE26C1B-E4D7-4A06-8AC8-07A4E4C51E06}">
      <dgm:prSet/>
      <dgm:spPr/>
      <dgm:t>
        <a:bodyPr/>
        <a:lstStyle/>
        <a:p>
          <a:endParaRPr lang="en-US"/>
        </a:p>
      </dgm:t>
    </dgm:pt>
    <dgm:pt modelId="{68B7DCA0-E7F2-4E84-8A68-ADAEF2BC7489}" type="sibTrans" cxnId="{4FE26C1B-E4D7-4A06-8AC8-07A4E4C51E06}">
      <dgm:prSet/>
      <dgm:spPr/>
      <dgm:t>
        <a:bodyPr/>
        <a:lstStyle/>
        <a:p>
          <a:endParaRPr lang="en-US"/>
        </a:p>
      </dgm:t>
    </dgm:pt>
    <dgm:pt modelId="{2E629626-8313-4D03-9469-42AD4F5F4D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Analytics &amp; Reporting</a:t>
          </a:r>
          <a:r>
            <a:rPr lang="en-US"/>
            <a:t>Real-time sales, revenue, and restocking insights</a:t>
          </a:r>
        </a:p>
      </dgm:t>
    </dgm:pt>
    <dgm:pt modelId="{F6956D38-4161-44FE-AFC7-CB0450661ED9}" type="parTrans" cxnId="{D4B6A7A7-0117-4E35-97BB-BF06A3BB7155}">
      <dgm:prSet/>
      <dgm:spPr/>
      <dgm:t>
        <a:bodyPr/>
        <a:lstStyle/>
        <a:p>
          <a:endParaRPr lang="en-US"/>
        </a:p>
      </dgm:t>
    </dgm:pt>
    <dgm:pt modelId="{DC699CDA-80DD-4BE5-AF16-56B8B4569111}" type="sibTrans" cxnId="{D4B6A7A7-0117-4E35-97BB-BF06A3BB7155}">
      <dgm:prSet/>
      <dgm:spPr/>
      <dgm:t>
        <a:bodyPr/>
        <a:lstStyle/>
        <a:p>
          <a:endParaRPr lang="en-US"/>
        </a:p>
      </dgm:t>
    </dgm:pt>
    <dgm:pt modelId="{2F1CB337-97CA-41CE-9F69-C7123563CDCF}" type="pres">
      <dgm:prSet presAssocID="{42120164-E646-478F-9130-6330051FB013}" presName="root" presStyleCnt="0">
        <dgm:presLayoutVars>
          <dgm:dir/>
          <dgm:resizeHandles val="exact"/>
        </dgm:presLayoutVars>
      </dgm:prSet>
      <dgm:spPr/>
    </dgm:pt>
    <dgm:pt modelId="{D50A23B8-454C-4ED6-B3F2-39F73E9702E2}" type="pres">
      <dgm:prSet presAssocID="{6BB4FB9A-AE8B-41D1-ACA0-1160674805E1}" presName="compNode" presStyleCnt="0"/>
      <dgm:spPr/>
    </dgm:pt>
    <dgm:pt modelId="{C867AFF9-E974-4B64-9E43-9AB9FBB9EE0D}" type="pres">
      <dgm:prSet presAssocID="{6BB4FB9A-AE8B-41D1-ACA0-1160674805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E850A0CE-31CB-4FB4-8C65-A28145B2CCC8}" type="pres">
      <dgm:prSet presAssocID="{6BB4FB9A-AE8B-41D1-ACA0-1160674805E1}" presName="spaceRect" presStyleCnt="0"/>
      <dgm:spPr/>
    </dgm:pt>
    <dgm:pt modelId="{ED7E6399-23F8-4BB7-8DD1-5D11F8C51B4D}" type="pres">
      <dgm:prSet presAssocID="{6BB4FB9A-AE8B-41D1-ACA0-1160674805E1}" presName="textRect" presStyleLbl="revTx" presStyleIdx="0" presStyleCnt="4">
        <dgm:presLayoutVars>
          <dgm:chMax val="1"/>
          <dgm:chPref val="1"/>
        </dgm:presLayoutVars>
      </dgm:prSet>
      <dgm:spPr/>
    </dgm:pt>
    <dgm:pt modelId="{B14A15D9-F226-47DF-AD3D-EF8B1A600F8D}" type="pres">
      <dgm:prSet presAssocID="{087F3421-9E7C-4A85-A563-1500F5AFD5D8}" presName="sibTrans" presStyleCnt="0"/>
      <dgm:spPr/>
    </dgm:pt>
    <dgm:pt modelId="{808F14FA-7FAE-4D24-90DE-18065702E0FC}" type="pres">
      <dgm:prSet presAssocID="{E1D1F209-FA9A-4327-88D4-20221DCABF5E}" presName="compNode" presStyleCnt="0"/>
      <dgm:spPr/>
    </dgm:pt>
    <dgm:pt modelId="{A8CED013-CB74-42CF-A03C-297A018C13C4}" type="pres">
      <dgm:prSet presAssocID="{E1D1F209-FA9A-4327-88D4-20221DCABF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1CC757FA-E511-45DF-B96A-918C5257A6F7}" type="pres">
      <dgm:prSet presAssocID="{E1D1F209-FA9A-4327-88D4-20221DCABF5E}" presName="spaceRect" presStyleCnt="0"/>
      <dgm:spPr/>
    </dgm:pt>
    <dgm:pt modelId="{63C80DEA-EB85-4A2E-B510-562BE4A3570A}" type="pres">
      <dgm:prSet presAssocID="{E1D1F209-FA9A-4327-88D4-20221DCABF5E}" presName="textRect" presStyleLbl="revTx" presStyleIdx="1" presStyleCnt="4">
        <dgm:presLayoutVars>
          <dgm:chMax val="1"/>
          <dgm:chPref val="1"/>
        </dgm:presLayoutVars>
      </dgm:prSet>
      <dgm:spPr/>
    </dgm:pt>
    <dgm:pt modelId="{B8D54B0F-03AA-4F05-BD0E-B41AB6A8171B}" type="pres">
      <dgm:prSet presAssocID="{1C871289-D883-4BAA-B455-75566C9D607F}" presName="sibTrans" presStyleCnt="0"/>
      <dgm:spPr/>
    </dgm:pt>
    <dgm:pt modelId="{05CD6C17-E9D4-4AD9-A208-48215CD9C477}" type="pres">
      <dgm:prSet presAssocID="{F6176E32-F629-4056-8DC3-E6CCE0663B88}" presName="compNode" presStyleCnt="0"/>
      <dgm:spPr/>
    </dgm:pt>
    <dgm:pt modelId="{5EA95962-0895-4345-89B0-7B4910B35D74}" type="pres">
      <dgm:prSet presAssocID="{F6176E32-F629-4056-8DC3-E6CCE0663B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344D6ADA-0DE5-4703-A1FB-FE44ACC38F04}" type="pres">
      <dgm:prSet presAssocID="{F6176E32-F629-4056-8DC3-E6CCE0663B88}" presName="spaceRect" presStyleCnt="0"/>
      <dgm:spPr/>
    </dgm:pt>
    <dgm:pt modelId="{3773F0BD-4522-485B-BC7D-3518F0375FD7}" type="pres">
      <dgm:prSet presAssocID="{F6176E32-F629-4056-8DC3-E6CCE0663B88}" presName="textRect" presStyleLbl="revTx" presStyleIdx="2" presStyleCnt="4">
        <dgm:presLayoutVars>
          <dgm:chMax val="1"/>
          <dgm:chPref val="1"/>
        </dgm:presLayoutVars>
      </dgm:prSet>
      <dgm:spPr/>
    </dgm:pt>
    <dgm:pt modelId="{55DEC0D5-3357-4B75-AA73-74381C77429C}" type="pres">
      <dgm:prSet presAssocID="{68B7DCA0-E7F2-4E84-8A68-ADAEF2BC7489}" presName="sibTrans" presStyleCnt="0"/>
      <dgm:spPr/>
    </dgm:pt>
    <dgm:pt modelId="{43D78114-47AC-452E-B81F-B5444C295A29}" type="pres">
      <dgm:prSet presAssocID="{2E629626-8313-4D03-9469-42AD4F5F4DF4}" presName="compNode" presStyleCnt="0"/>
      <dgm:spPr/>
    </dgm:pt>
    <dgm:pt modelId="{7FD2AEAC-2B0E-4030-9743-DA38F5BE4935}" type="pres">
      <dgm:prSet presAssocID="{2E629626-8313-4D03-9469-42AD4F5F4D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590E3DD-67CC-4C08-AF44-D7A70C57AB11}" type="pres">
      <dgm:prSet presAssocID="{2E629626-8313-4D03-9469-42AD4F5F4DF4}" presName="spaceRect" presStyleCnt="0"/>
      <dgm:spPr/>
    </dgm:pt>
    <dgm:pt modelId="{1CD1961E-1CA0-4DFC-AAE1-8653F48A7E01}" type="pres">
      <dgm:prSet presAssocID="{2E629626-8313-4D03-9469-42AD4F5F4D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3EE8805-DBAF-42F3-8D96-9B4F927F5C31}" srcId="{42120164-E646-478F-9130-6330051FB013}" destId="{6BB4FB9A-AE8B-41D1-ACA0-1160674805E1}" srcOrd="0" destOrd="0" parTransId="{AE2F5428-2095-4F8F-AD7E-39C896FAD728}" sibTransId="{087F3421-9E7C-4A85-A563-1500F5AFD5D8}"/>
    <dgm:cxn modelId="{4664F213-9012-4241-9A43-2D17D8B1B582}" type="presOf" srcId="{F6176E32-F629-4056-8DC3-E6CCE0663B88}" destId="{3773F0BD-4522-485B-BC7D-3518F0375FD7}" srcOrd="0" destOrd="0" presId="urn:microsoft.com/office/officeart/2018/2/layout/IconLabelList"/>
    <dgm:cxn modelId="{4FE26C1B-E4D7-4A06-8AC8-07A4E4C51E06}" srcId="{42120164-E646-478F-9130-6330051FB013}" destId="{F6176E32-F629-4056-8DC3-E6CCE0663B88}" srcOrd="2" destOrd="0" parTransId="{36A17B90-EB1E-4254-BA0A-A3E85B22B408}" sibTransId="{68B7DCA0-E7F2-4E84-8A68-ADAEF2BC7489}"/>
    <dgm:cxn modelId="{6BA3ED1E-2C20-455F-B604-08544FEBE0BF}" type="presOf" srcId="{2E629626-8313-4D03-9469-42AD4F5F4DF4}" destId="{1CD1961E-1CA0-4DFC-AAE1-8653F48A7E01}" srcOrd="0" destOrd="0" presId="urn:microsoft.com/office/officeart/2018/2/layout/IconLabelList"/>
    <dgm:cxn modelId="{D51FD057-6F51-4FDF-8A18-FE9BADF1807A}" type="presOf" srcId="{E1D1F209-FA9A-4327-88D4-20221DCABF5E}" destId="{63C80DEA-EB85-4A2E-B510-562BE4A3570A}" srcOrd="0" destOrd="0" presId="urn:microsoft.com/office/officeart/2018/2/layout/IconLabelList"/>
    <dgm:cxn modelId="{885D3C84-37C8-46A3-85D5-12D77D0AF031}" type="presOf" srcId="{6BB4FB9A-AE8B-41D1-ACA0-1160674805E1}" destId="{ED7E6399-23F8-4BB7-8DD1-5D11F8C51B4D}" srcOrd="0" destOrd="0" presId="urn:microsoft.com/office/officeart/2018/2/layout/IconLabelList"/>
    <dgm:cxn modelId="{832BE194-802F-4710-9606-C38FED3BE325}" type="presOf" srcId="{42120164-E646-478F-9130-6330051FB013}" destId="{2F1CB337-97CA-41CE-9F69-C7123563CDCF}" srcOrd="0" destOrd="0" presId="urn:microsoft.com/office/officeart/2018/2/layout/IconLabelList"/>
    <dgm:cxn modelId="{D4B6A7A7-0117-4E35-97BB-BF06A3BB7155}" srcId="{42120164-E646-478F-9130-6330051FB013}" destId="{2E629626-8313-4D03-9469-42AD4F5F4DF4}" srcOrd="3" destOrd="0" parTransId="{F6956D38-4161-44FE-AFC7-CB0450661ED9}" sibTransId="{DC699CDA-80DD-4BE5-AF16-56B8B4569111}"/>
    <dgm:cxn modelId="{56651EAE-AF38-4A57-A96B-0E565814671B}" srcId="{42120164-E646-478F-9130-6330051FB013}" destId="{E1D1F209-FA9A-4327-88D4-20221DCABF5E}" srcOrd="1" destOrd="0" parTransId="{DD7079CF-191C-462B-A784-7072F9BD00D9}" sibTransId="{1C871289-D883-4BAA-B455-75566C9D607F}"/>
    <dgm:cxn modelId="{18763CC8-9449-45A8-AE87-BD17133888AA}" type="presParOf" srcId="{2F1CB337-97CA-41CE-9F69-C7123563CDCF}" destId="{D50A23B8-454C-4ED6-B3F2-39F73E9702E2}" srcOrd="0" destOrd="0" presId="urn:microsoft.com/office/officeart/2018/2/layout/IconLabelList"/>
    <dgm:cxn modelId="{C5BFA279-77BF-49A1-93B8-3792E709AA12}" type="presParOf" srcId="{D50A23B8-454C-4ED6-B3F2-39F73E9702E2}" destId="{C867AFF9-E974-4B64-9E43-9AB9FBB9EE0D}" srcOrd="0" destOrd="0" presId="urn:microsoft.com/office/officeart/2018/2/layout/IconLabelList"/>
    <dgm:cxn modelId="{6F7D2433-941D-4332-9F8D-D5FE1D147E74}" type="presParOf" srcId="{D50A23B8-454C-4ED6-B3F2-39F73E9702E2}" destId="{E850A0CE-31CB-4FB4-8C65-A28145B2CCC8}" srcOrd="1" destOrd="0" presId="urn:microsoft.com/office/officeart/2018/2/layout/IconLabelList"/>
    <dgm:cxn modelId="{8C4FCCC5-0FB8-492C-ACF3-9EFF0F13B731}" type="presParOf" srcId="{D50A23B8-454C-4ED6-B3F2-39F73E9702E2}" destId="{ED7E6399-23F8-4BB7-8DD1-5D11F8C51B4D}" srcOrd="2" destOrd="0" presId="urn:microsoft.com/office/officeart/2018/2/layout/IconLabelList"/>
    <dgm:cxn modelId="{FAEFE4E2-1487-4AFA-B593-0AC2218E2574}" type="presParOf" srcId="{2F1CB337-97CA-41CE-9F69-C7123563CDCF}" destId="{B14A15D9-F226-47DF-AD3D-EF8B1A600F8D}" srcOrd="1" destOrd="0" presId="urn:microsoft.com/office/officeart/2018/2/layout/IconLabelList"/>
    <dgm:cxn modelId="{261F5C54-5957-4BD0-B989-7851DBD27E1A}" type="presParOf" srcId="{2F1CB337-97CA-41CE-9F69-C7123563CDCF}" destId="{808F14FA-7FAE-4D24-90DE-18065702E0FC}" srcOrd="2" destOrd="0" presId="urn:microsoft.com/office/officeart/2018/2/layout/IconLabelList"/>
    <dgm:cxn modelId="{FE11576B-B35E-4DE2-B92E-240CD5EE446C}" type="presParOf" srcId="{808F14FA-7FAE-4D24-90DE-18065702E0FC}" destId="{A8CED013-CB74-42CF-A03C-297A018C13C4}" srcOrd="0" destOrd="0" presId="urn:microsoft.com/office/officeart/2018/2/layout/IconLabelList"/>
    <dgm:cxn modelId="{C32A655B-B2AD-46A9-996D-B8B357A14760}" type="presParOf" srcId="{808F14FA-7FAE-4D24-90DE-18065702E0FC}" destId="{1CC757FA-E511-45DF-B96A-918C5257A6F7}" srcOrd="1" destOrd="0" presId="urn:microsoft.com/office/officeart/2018/2/layout/IconLabelList"/>
    <dgm:cxn modelId="{8E228607-D362-4113-B4F0-25F23CBA2DE7}" type="presParOf" srcId="{808F14FA-7FAE-4D24-90DE-18065702E0FC}" destId="{63C80DEA-EB85-4A2E-B510-562BE4A3570A}" srcOrd="2" destOrd="0" presId="urn:microsoft.com/office/officeart/2018/2/layout/IconLabelList"/>
    <dgm:cxn modelId="{DCC8A1A1-6229-43F4-AE3F-FB0A170A0B62}" type="presParOf" srcId="{2F1CB337-97CA-41CE-9F69-C7123563CDCF}" destId="{B8D54B0F-03AA-4F05-BD0E-B41AB6A8171B}" srcOrd="3" destOrd="0" presId="urn:microsoft.com/office/officeart/2018/2/layout/IconLabelList"/>
    <dgm:cxn modelId="{EED16206-7A2B-487C-AE3E-68568C31E866}" type="presParOf" srcId="{2F1CB337-97CA-41CE-9F69-C7123563CDCF}" destId="{05CD6C17-E9D4-4AD9-A208-48215CD9C477}" srcOrd="4" destOrd="0" presId="urn:microsoft.com/office/officeart/2018/2/layout/IconLabelList"/>
    <dgm:cxn modelId="{3A428E7B-FFB5-4C2F-A971-8E5942EB1050}" type="presParOf" srcId="{05CD6C17-E9D4-4AD9-A208-48215CD9C477}" destId="{5EA95962-0895-4345-89B0-7B4910B35D74}" srcOrd="0" destOrd="0" presId="urn:microsoft.com/office/officeart/2018/2/layout/IconLabelList"/>
    <dgm:cxn modelId="{804A34D7-21EA-4638-8092-3E715BD6F093}" type="presParOf" srcId="{05CD6C17-E9D4-4AD9-A208-48215CD9C477}" destId="{344D6ADA-0DE5-4703-A1FB-FE44ACC38F04}" srcOrd="1" destOrd="0" presId="urn:microsoft.com/office/officeart/2018/2/layout/IconLabelList"/>
    <dgm:cxn modelId="{5731135E-7D21-409C-BCFD-C03749091AAA}" type="presParOf" srcId="{05CD6C17-E9D4-4AD9-A208-48215CD9C477}" destId="{3773F0BD-4522-485B-BC7D-3518F0375FD7}" srcOrd="2" destOrd="0" presId="urn:microsoft.com/office/officeart/2018/2/layout/IconLabelList"/>
    <dgm:cxn modelId="{D236D8E5-3085-4C3C-B34D-EB6385FC5995}" type="presParOf" srcId="{2F1CB337-97CA-41CE-9F69-C7123563CDCF}" destId="{55DEC0D5-3357-4B75-AA73-74381C77429C}" srcOrd="5" destOrd="0" presId="urn:microsoft.com/office/officeart/2018/2/layout/IconLabelList"/>
    <dgm:cxn modelId="{04A419BD-2BB4-4077-BEAA-F5F1A95EA44E}" type="presParOf" srcId="{2F1CB337-97CA-41CE-9F69-C7123563CDCF}" destId="{43D78114-47AC-452E-B81F-B5444C295A29}" srcOrd="6" destOrd="0" presId="urn:microsoft.com/office/officeart/2018/2/layout/IconLabelList"/>
    <dgm:cxn modelId="{13F11088-A6F0-43B5-A96D-AB13B3C66836}" type="presParOf" srcId="{43D78114-47AC-452E-B81F-B5444C295A29}" destId="{7FD2AEAC-2B0E-4030-9743-DA38F5BE4935}" srcOrd="0" destOrd="0" presId="urn:microsoft.com/office/officeart/2018/2/layout/IconLabelList"/>
    <dgm:cxn modelId="{6B57CA29-3F69-4EA6-BDAD-2CC602672319}" type="presParOf" srcId="{43D78114-47AC-452E-B81F-B5444C295A29}" destId="{6590E3DD-67CC-4C08-AF44-D7A70C57AB11}" srcOrd="1" destOrd="0" presId="urn:microsoft.com/office/officeart/2018/2/layout/IconLabelList"/>
    <dgm:cxn modelId="{63EADD9B-7847-42C6-AC09-78E96351FA74}" type="presParOf" srcId="{43D78114-47AC-452E-B81F-B5444C295A29}" destId="{1CD1961E-1CA0-4DFC-AAE1-8653F48A7E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E12D5B-56F4-4B1E-971D-C63FA15E49B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23ACFA7-E0D5-44A7-9644-FEFE3BE224D9}">
      <dgm:prSet/>
      <dgm:spPr/>
      <dgm:t>
        <a:bodyPr/>
        <a:lstStyle/>
        <a:p>
          <a:r>
            <a:rPr lang="en-US" b="1"/>
            <a:t>Operational Efficiency:</a:t>
          </a:r>
          <a:r>
            <a:rPr lang="en-US"/>
            <a:t>Faster checkout and seamless inventory updates</a:t>
          </a:r>
        </a:p>
      </dgm:t>
    </dgm:pt>
    <dgm:pt modelId="{A6F306BA-CA03-4C58-91C1-E8BB353D3A6E}" type="parTrans" cxnId="{83C2213E-6AFA-47E1-9027-82D5C73071C3}">
      <dgm:prSet/>
      <dgm:spPr/>
      <dgm:t>
        <a:bodyPr/>
        <a:lstStyle/>
        <a:p>
          <a:endParaRPr lang="en-US"/>
        </a:p>
      </dgm:t>
    </dgm:pt>
    <dgm:pt modelId="{DAB495FE-29A0-433A-BA03-73895506946E}" type="sibTrans" cxnId="{83C2213E-6AFA-47E1-9027-82D5C73071C3}">
      <dgm:prSet/>
      <dgm:spPr/>
      <dgm:t>
        <a:bodyPr/>
        <a:lstStyle/>
        <a:p>
          <a:endParaRPr lang="en-US"/>
        </a:p>
      </dgm:t>
    </dgm:pt>
    <dgm:pt modelId="{4A797DF8-10DF-4127-BB10-53C6F03E4FF9}">
      <dgm:prSet/>
      <dgm:spPr/>
      <dgm:t>
        <a:bodyPr/>
        <a:lstStyle/>
        <a:p>
          <a:r>
            <a:rPr lang="en-US" b="1"/>
            <a:t>Enhanced Customer Experience:</a:t>
          </a:r>
          <a:r>
            <a:rPr lang="en-US"/>
            <a:t>Loyalty programs and personalized offers</a:t>
          </a:r>
        </a:p>
      </dgm:t>
    </dgm:pt>
    <dgm:pt modelId="{DD4A3FD8-9055-4898-96EA-711D7BBCFE94}" type="parTrans" cxnId="{DBE2C404-E0F9-4BFF-AF68-FD9AD79643CD}">
      <dgm:prSet/>
      <dgm:spPr/>
      <dgm:t>
        <a:bodyPr/>
        <a:lstStyle/>
        <a:p>
          <a:endParaRPr lang="en-US"/>
        </a:p>
      </dgm:t>
    </dgm:pt>
    <dgm:pt modelId="{D516CD80-109E-4A8E-9552-08B981A5F804}" type="sibTrans" cxnId="{DBE2C404-E0F9-4BFF-AF68-FD9AD79643CD}">
      <dgm:prSet/>
      <dgm:spPr/>
      <dgm:t>
        <a:bodyPr/>
        <a:lstStyle/>
        <a:p>
          <a:endParaRPr lang="en-US"/>
        </a:p>
      </dgm:t>
    </dgm:pt>
    <dgm:pt modelId="{7EC1EF9A-846B-42D3-AD44-BFF488677A21}">
      <dgm:prSet/>
      <dgm:spPr/>
      <dgm:t>
        <a:bodyPr/>
        <a:lstStyle/>
        <a:p>
          <a:r>
            <a:rPr lang="en-US" b="1"/>
            <a:t>Data Security:</a:t>
          </a:r>
          <a:r>
            <a:rPr lang="en-US"/>
            <a:t>PCI DSS encryption, two-factor authentication</a:t>
          </a:r>
        </a:p>
      </dgm:t>
    </dgm:pt>
    <dgm:pt modelId="{F3A718A6-950A-40C2-9D6C-704D9AF3C9F9}" type="parTrans" cxnId="{46F14012-170B-4484-9B87-3EDE57DA83ED}">
      <dgm:prSet/>
      <dgm:spPr/>
      <dgm:t>
        <a:bodyPr/>
        <a:lstStyle/>
        <a:p>
          <a:endParaRPr lang="en-US"/>
        </a:p>
      </dgm:t>
    </dgm:pt>
    <dgm:pt modelId="{8A9F7F18-83C1-44F1-B744-DF02208D90B8}" type="sibTrans" cxnId="{46F14012-170B-4484-9B87-3EDE57DA83ED}">
      <dgm:prSet/>
      <dgm:spPr/>
      <dgm:t>
        <a:bodyPr/>
        <a:lstStyle/>
        <a:p>
          <a:endParaRPr lang="en-US"/>
        </a:p>
      </dgm:t>
    </dgm:pt>
    <dgm:pt modelId="{9116212D-FE72-4E2F-8C39-AB48E9ADF7C1}">
      <dgm:prSet/>
      <dgm:spPr/>
      <dgm:t>
        <a:bodyPr/>
        <a:lstStyle/>
        <a:p>
          <a:r>
            <a:rPr lang="en-US" b="1"/>
            <a:t>Sustainability:</a:t>
          </a:r>
          <a:r>
            <a:rPr lang="en-US"/>
            <a:t>Expiration tracking and eco-friendly incentives</a:t>
          </a:r>
        </a:p>
      </dgm:t>
    </dgm:pt>
    <dgm:pt modelId="{03ADA111-A677-4655-B5ED-CA25B4237991}" type="parTrans" cxnId="{F0EDCDED-A69D-49FA-97FB-AC6C28EB8B90}">
      <dgm:prSet/>
      <dgm:spPr/>
      <dgm:t>
        <a:bodyPr/>
        <a:lstStyle/>
        <a:p>
          <a:endParaRPr lang="en-US"/>
        </a:p>
      </dgm:t>
    </dgm:pt>
    <dgm:pt modelId="{A03FBA49-C055-4779-87E3-CCA69483714E}" type="sibTrans" cxnId="{F0EDCDED-A69D-49FA-97FB-AC6C28EB8B90}">
      <dgm:prSet/>
      <dgm:spPr/>
      <dgm:t>
        <a:bodyPr/>
        <a:lstStyle/>
        <a:p>
          <a:endParaRPr lang="en-US"/>
        </a:p>
      </dgm:t>
    </dgm:pt>
    <dgm:pt modelId="{5FB39626-D14D-4027-9D6D-1D4E94D1DB33}" type="pres">
      <dgm:prSet presAssocID="{0CE12D5B-56F4-4B1E-971D-C63FA15E49B5}" presName="root" presStyleCnt="0">
        <dgm:presLayoutVars>
          <dgm:dir/>
          <dgm:resizeHandles val="exact"/>
        </dgm:presLayoutVars>
      </dgm:prSet>
      <dgm:spPr/>
    </dgm:pt>
    <dgm:pt modelId="{22826804-6A88-4058-B572-B68AE0B5854A}" type="pres">
      <dgm:prSet presAssocID="{0CE12D5B-56F4-4B1E-971D-C63FA15E49B5}" presName="container" presStyleCnt="0">
        <dgm:presLayoutVars>
          <dgm:dir/>
          <dgm:resizeHandles val="exact"/>
        </dgm:presLayoutVars>
      </dgm:prSet>
      <dgm:spPr/>
    </dgm:pt>
    <dgm:pt modelId="{FDCD1D6A-ED23-44FE-A882-91B92A752D2B}" type="pres">
      <dgm:prSet presAssocID="{C23ACFA7-E0D5-44A7-9644-FEFE3BE224D9}" presName="compNode" presStyleCnt="0"/>
      <dgm:spPr/>
    </dgm:pt>
    <dgm:pt modelId="{7490D310-32F3-4172-B90F-5E440AC58C27}" type="pres">
      <dgm:prSet presAssocID="{C23ACFA7-E0D5-44A7-9644-FEFE3BE224D9}" presName="iconBgRect" presStyleLbl="bgShp" presStyleIdx="0" presStyleCnt="4"/>
      <dgm:spPr/>
    </dgm:pt>
    <dgm:pt modelId="{6C1A0213-4A4B-4A98-A7A1-2A6058D11E7D}" type="pres">
      <dgm:prSet presAssocID="{C23ACFA7-E0D5-44A7-9644-FEFE3BE224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F2E10F5-2CE6-4CC1-895E-D0FBB507C7FC}" type="pres">
      <dgm:prSet presAssocID="{C23ACFA7-E0D5-44A7-9644-FEFE3BE224D9}" presName="spaceRect" presStyleCnt="0"/>
      <dgm:spPr/>
    </dgm:pt>
    <dgm:pt modelId="{20872082-9018-42D3-B019-2A25C185096E}" type="pres">
      <dgm:prSet presAssocID="{C23ACFA7-E0D5-44A7-9644-FEFE3BE224D9}" presName="textRect" presStyleLbl="revTx" presStyleIdx="0" presStyleCnt="4">
        <dgm:presLayoutVars>
          <dgm:chMax val="1"/>
          <dgm:chPref val="1"/>
        </dgm:presLayoutVars>
      </dgm:prSet>
      <dgm:spPr/>
    </dgm:pt>
    <dgm:pt modelId="{87F9E3E9-AB9A-40A6-8E2B-811A980C7C62}" type="pres">
      <dgm:prSet presAssocID="{DAB495FE-29A0-433A-BA03-73895506946E}" presName="sibTrans" presStyleLbl="sibTrans2D1" presStyleIdx="0" presStyleCnt="0"/>
      <dgm:spPr/>
    </dgm:pt>
    <dgm:pt modelId="{36594879-64C8-455E-A1E6-8D289FC93B0A}" type="pres">
      <dgm:prSet presAssocID="{4A797DF8-10DF-4127-BB10-53C6F03E4FF9}" presName="compNode" presStyleCnt="0"/>
      <dgm:spPr/>
    </dgm:pt>
    <dgm:pt modelId="{EC3203D1-DFE3-45E4-857B-D910CE2E216E}" type="pres">
      <dgm:prSet presAssocID="{4A797DF8-10DF-4127-BB10-53C6F03E4FF9}" presName="iconBgRect" presStyleLbl="bgShp" presStyleIdx="1" presStyleCnt="4"/>
      <dgm:spPr/>
    </dgm:pt>
    <dgm:pt modelId="{A25A1A87-E686-4567-A1BF-FDE38D6A57CF}" type="pres">
      <dgm:prSet presAssocID="{4A797DF8-10DF-4127-BB10-53C6F03E4F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6CD17DB-7FCA-4BDA-B9C0-B6F00CFB1255}" type="pres">
      <dgm:prSet presAssocID="{4A797DF8-10DF-4127-BB10-53C6F03E4FF9}" presName="spaceRect" presStyleCnt="0"/>
      <dgm:spPr/>
    </dgm:pt>
    <dgm:pt modelId="{A4E34E9E-8FE5-4C5D-91AA-9438A464F72A}" type="pres">
      <dgm:prSet presAssocID="{4A797DF8-10DF-4127-BB10-53C6F03E4FF9}" presName="textRect" presStyleLbl="revTx" presStyleIdx="1" presStyleCnt="4">
        <dgm:presLayoutVars>
          <dgm:chMax val="1"/>
          <dgm:chPref val="1"/>
        </dgm:presLayoutVars>
      </dgm:prSet>
      <dgm:spPr/>
    </dgm:pt>
    <dgm:pt modelId="{EBDCB6FC-22B4-4061-9059-F3B355F4DBF9}" type="pres">
      <dgm:prSet presAssocID="{D516CD80-109E-4A8E-9552-08B981A5F804}" presName="sibTrans" presStyleLbl="sibTrans2D1" presStyleIdx="0" presStyleCnt="0"/>
      <dgm:spPr/>
    </dgm:pt>
    <dgm:pt modelId="{DD523A74-BAB7-47D1-8AC2-60A1573F1424}" type="pres">
      <dgm:prSet presAssocID="{7EC1EF9A-846B-42D3-AD44-BFF488677A21}" presName="compNode" presStyleCnt="0"/>
      <dgm:spPr/>
    </dgm:pt>
    <dgm:pt modelId="{8E880024-21C9-4905-9AB5-5B28C78AEBC0}" type="pres">
      <dgm:prSet presAssocID="{7EC1EF9A-846B-42D3-AD44-BFF488677A21}" presName="iconBgRect" presStyleLbl="bgShp" presStyleIdx="2" presStyleCnt="4"/>
      <dgm:spPr/>
    </dgm:pt>
    <dgm:pt modelId="{F949680B-7728-4E05-AD6C-6110BD49AD9D}" type="pres">
      <dgm:prSet presAssocID="{7EC1EF9A-846B-42D3-AD44-BFF488677A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744182E-336B-4D78-9878-6AF47E1A83BF}" type="pres">
      <dgm:prSet presAssocID="{7EC1EF9A-846B-42D3-AD44-BFF488677A21}" presName="spaceRect" presStyleCnt="0"/>
      <dgm:spPr/>
    </dgm:pt>
    <dgm:pt modelId="{3E573B65-C936-4B14-A0A2-B7E489AF7709}" type="pres">
      <dgm:prSet presAssocID="{7EC1EF9A-846B-42D3-AD44-BFF488677A21}" presName="textRect" presStyleLbl="revTx" presStyleIdx="2" presStyleCnt="4">
        <dgm:presLayoutVars>
          <dgm:chMax val="1"/>
          <dgm:chPref val="1"/>
        </dgm:presLayoutVars>
      </dgm:prSet>
      <dgm:spPr/>
    </dgm:pt>
    <dgm:pt modelId="{A014C4E8-C91F-417B-AB88-A7979EE24939}" type="pres">
      <dgm:prSet presAssocID="{8A9F7F18-83C1-44F1-B744-DF02208D90B8}" presName="sibTrans" presStyleLbl="sibTrans2D1" presStyleIdx="0" presStyleCnt="0"/>
      <dgm:spPr/>
    </dgm:pt>
    <dgm:pt modelId="{D162B8F7-FEE5-4C32-AF51-B5132CD14587}" type="pres">
      <dgm:prSet presAssocID="{9116212D-FE72-4E2F-8C39-AB48E9ADF7C1}" presName="compNode" presStyleCnt="0"/>
      <dgm:spPr/>
    </dgm:pt>
    <dgm:pt modelId="{F043F8AB-B1C9-44DC-852C-1B6E79977B1F}" type="pres">
      <dgm:prSet presAssocID="{9116212D-FE72-4E2F-8C39-AB48E9ADF7C1}" presName="iconBgRect" presStyleLbl="bgShp" presStyleIdx="3" presStyleCnt="4"/>
      <dgm:spPr/>
    </dgm:pt>
    <dgm:pt modelId="{06CF6423-495F-414D-AC43-BCDD307A9C51}" type="pres">
      <dgm:prSet presAssocID="{9116212D-FE72-4E2F-8C39-AB48E9ADF7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B14F6B6D-CB82-4866-9D31-36E86ADC56FB}" type="pres">
      <dgm:prSet presAssocID="{9116212D-FE72-4E2F-8C39-AB48E9ADF7C1}" presName="spaceRect" presStyleCnt="0"/>
      <dgm:spPr/>
    </dgm:pt>
    <dgm:pt modelId="{EA91D304-3BA6-4054-8958-D195E04FAF2A}" type="pres">
      <dgm:prSet presAssocID="{9116212D-FE72-4E2F-8C39-AB48E9ADF7C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BE2C404-E0F9-4BFF-AF68-FD9AD79643CD}" srcId="{0CE12D5B-56F4-4B1E-971D-C63FA15E49B5}" destId="{4A797DF8-10DF-4127-BB10-53C6F03E4FF9}" srcOrd="1" destOrd="0" parTransId="{DD4A3FD8-9055-4898-96EA-711D7BBCFE94}" sibTransId="{D516CD80-109E-4A8E-9552-08B981A5F804}"/>
    <dgm:cxn modelId="{46F14012-170B-4484-9B87-3EDE57DA83ED}" srcId="{0CE12D5B-56F4-4B1E-971D-C63FA15E49B5}" destId="{7EC1EF9A-846B-42D3-AD44-BFF488677A21}" srcOrd="2" destOrd="0" parTransId="{F3A718A6-950A-40C2-9D6C-704D9AF3C9F9}" sibTransId="{8A9F7F18-83C1-44F1-B744-DF02208D90B8}"/>
    <dgm:cxn modelId="{FF504329-C4B1-4E09-B890-34D0FBAE8A91}" type="presOf" srcId="{0CE12D5B-56F4-4B1E-971D-C63FA15E49B5}" destId="{5FB39626-D14D-4027-9D6D-1D4E94D1DB33}" srcOrd="0" destOrd="0" presId="urn:microsoft.com/office/officeart/2018/2/layout/IconCircleList"/>
    <dgm:cxn modelId="{80F37429-3A26-4639-B27B-47076AFEE21E}" type="presOf" srcId="{DAB495FE-29A0-433A-BA03-73895506946E}" destId="{87F9E3E9-AB9A-40A6-8E2B-811A980C7C62}" srcOrd="0" destOrd="0" presId="urn:microsoft.com/office/officeart/2018/2/layout/IconCircleList"/>
    <dgm:cxn modelId="{83C2213E-6AFA-47E1-9027-82D5C73071C3}" srcId="{0CE12D5B-56F4-4B1E-971D-C63FA15E49B5}" destId="{C23ACFA7-E0D5-44A7-9644-FEFE3BE224D9}" srcOrd="0" destOrd="0" parTransId="{A6F306BA-CA03-4C58-91C1-E8BB353D3A6E}" sibTransId="{DAB495FE-29A0-433A-BA03-73895506946E}"/>
    <dgm:cxn modelId="{CFD42E48-2DD0-455B-B949-23AA01B238A2}" type="presOf" srcId="{C23ACFA7-E0D5-44A7-9644-FEFE3BE224D9}" destId="{20872082-9018-42D3-B019-2A25C185096E}" srcOrd="0" destOrd="0" presId="urn:microsoft.com/office/officeart/2018/2/layout/IconCircleList"/>
    <dgm:cxn modelId="{D9019F4A-E276-459A-A97D-5746B71D8DB9}" type="presOf" srcId="{7EC1EF9A-846B-42D3-AD44-BFF488677A21}" destId="{3E573B65-C936-4B14-A0A2-B7E489AF7709}" srcOrd="0" destOrd="0" presId="urn:microsoft.com/office/officeart/2018/2/layout/IconCircleList"/>
    <dgm:cxn modelId="{2E477B4F-173A-4D43-BBD6-6AC0DF670EB1}" type="presOf" srcId="{D516CD80-109E-4A8E-9552-08B981A5F804}" destId="{EBDCB6FC-22B4-4061-9059-F3B355F4DBF9}" srcOrd="0" destOrd="0" presId="urn:microsoft.com/office/officeart/2018/2/layout/IconCircleList"/>
    <dgm:cxn modelId="{3CA83B68-A793-4A32-9D15-2F7EA53CCCEB}" type="presOf" srcId="{4A797DF8-10DF-4127-BB10-53C6F03E4FF9}" destId="{A4E34E9E-8FE5-4C5D-91AA-9438A464F72A}" srcOrd="0" destOrd="0" presId="urn:microsoft.com/office/officeart/2018/2/layout/IconCircleList"/>
    <dgm:cxn modelId="{F321837F-E2FA-4F88-90B7-688FF8A01481}" type="presOf" srcId="{8A9F7F18-83C1-44F1-B744-DF02208D90B8}" destId="{A014C4E8-C91F-417B-AB88-A7979EE24939}" srcOrd="0" destOrd="0" presId="urn:microsoft.com/office/officeart/2018/2/layout/IconCircleList"/>
    <dgm:cxn modelId="{30640DCA-B2B0-4BBE-94FE-326736BE843E}" type="presOf" srcId="{9116212D-FE72-4E2F-8C39-AB48E9ADF7C1}" destId="{EA91D304-3BA6-4054-8958-D195E04FAF2A}" srcOrd="0" destOrd="0" presId="urn:microsoft.com/office/officeart/2018/2/layout/IconCircleList"/>
    <dgm:cxn modelId="{F0EDCDED-A69D-49FA-97FB-AC6C28EB8B90}" srcId="{0CE12D5B-56F4-4B1E-971D-C63FA15E49B5}" destId="{9116212D-FE72-4E2F-8C39-AB48E9ADF7C1}" srcOrd="3" destOrd="0" parTransId="{03ADA111-A677-4655-B5ED-CA25B4237991}" sibTransId="{A03FBA49-C055-4779-87E3-CCA69483714E}"/>
    <dgm:cxn modelId="{29E09389-BA4F-4AC1-93CA-90F0E0A7E26B}" type="presParOf" srcId="{5FB39626-D14D-4027-9D6D-1D4E94D1DB33}" destId="{22826804-6A88-4058-B572-B68AE0B5854A}" srcOrd="0" destOrd="0" presId="urn:microsoft.com/office/officeart/2018/2/layout/IconCircleList"/>
    <dgm:cxn modelId="{44574056-F022-47C1-8314-CD345E954C34}" type="presParOf" srcId="{22826804-6A88-4058-B572-B68AE0B5854A}" destId="{FDCD1D6A-ED23-44FE-A882-91B92A752D2B}" srcOrd="0" destOrd="0" presId="urn:microsoft.com/office/officeart/2018/2/layout/IconCircleList"/>
    <dgm:cxn modelId="{BECC0D13-DA4E-47B2-8A92-7AEB10BA4572}" type="presParOf" srcId="{FDCD1D6A-ED23-44FE-A882-91B92A752D2B}" destId="{7490D310-32F3-4172-B90F-5E440AC58C27}" srcOrd="0" destOrd="0" presId="urn:microsoft.com/office/officeart/2018/2/layout/IconCircleList"/>
    <dgm:cxn modelId="{61D27D2C-8263-492B-935A-5A05CB748C91}" type="presParOf" srcId="{FDCD1D6A-ED23-44FE-A882-91B92A752D2B}" destId="{6C1A0213-4A4B-4A98-A7A1-2A6058D11E7D}" srcOrd="1" destOrd="0" presId="urn:microsoft.com/office/officeart/2018/2/layout/IconCircleList"/>
    <dgm:cxn modelId="{67980E78-7FE9-45FF-A68C-F5BDEEBD8762}" type="presParOf" srcId="{FDCD1D6A-ED23-44FE-A882-91B92A752D2B}" destId="{7F2E10F5-2CE6-4CC1-895E-D0FBB507C7FC}" srcOrd="2" destOrd="0" presId="urn:microsoft.com/office/officeart/2018/2/layout/IconCircleList"/>
    <dgm:cxn modelId="{4C6DAFF7-4A18-4E40-8FD7-42B8E8ADE846}" type="presParOf" srcId="{FDCD1D6A-ED23-44FE-A882-91B92A752D2B}" destId="{20872082-9018-42D3-B019-2A25C185096E}" srcOrd="3" destOrd="0" presId="urn:microsoft.com/office/officeart/2018/2/layout/IconCircleList"/>
    <dgm:cxn modelId="{82C659EC-885F-455B-A4DD-CAE7DB749003}" type="presParOf" srcId="{22826804-6A88-4058-B572-B68AE0B5854A}" destId="{87F9E3E9-AB9A-40A6-8E2B-811A980C7C62}" srcOrd="1" destOrd="0" presId="urn:microsoft.com/office/officeart/2018/2/layout/IconCircleList"/>
    <dgm:cxn modelId="{2A2BB880-3A1C-43AE-AE71-25EFE3C4193D}" type="presParOf" srcId="{22826804-6A88-4058-B572-B68AE0B5854A}" destId="{36594879-64C8-455E-A1E6-8D289FC93B0A}" srcOrd="2" destOrd="0" presId="urn:microsoft.com/office/officeart/2018/2/layout/IconCircleList"/>
    <dgm:cxn modelId="{6DC5C2EA-43F3-4A1E-AB4D-1C934A0637D0}" type="presParOf" srcId="{36594879-64C8-455E-A1E6-8D289FC93B0A}" destId="{EC3203D1-DFE3-45E4-857B-D910CE2E216E}" srcOrd="0" destOrd="0" presId="urn:microsoft.com/office/officeart/2018/2/layout/IconCircleList"/>
    <dgm:cxn modelId="{631A770B-3692-44CF-823E-FA4C3952828E}" type="presParOf" srcId="{36594879-64C8-455E-A1E6-8D289FC93B0A}" destId="{A25A1A87-E686-4567-A1BF-FDE38D6A57CF}" srcOrd="1" destOrd="0" presId="urn:microsoft.com/office/officeart/2018/2/layout/IconCircleList"/>
    <dgm:cxn modelId="{65A2B276-3CCF-4964-959C-EF67C4603C40}" type="presParOf" srcId="{36594879-64C8-455E-A1E6-8D289FC93B0A}" destId="{D6CD17DB-7FCA-4BDA-B9C0-B6F00CFB1255}" srcOrd="2" destOrd="0" presId="urn:microsoft.com/office/officeart/2018/2/layout/IconCircleList"/>
    <dgm:cxn modelId="{462F2210-B9E2-4A93-BE2D-4ED0F142989A}" type="presParOf" srcId="{36594879-64C8-455E-A1E6-8D289FC93B0A}" destId="{A4E34E9E-8FE5-4C5D-91AA-9438A464F72A}" srcOrd="3" destOrd="0" presId="urn:microsoft.com/office/officeart/2018/2/layout/IconCircleList"/>
    <dgm:cxn modelId="{79246E3A-964F-48EA-809A-8B6E61051145}" type="presParOf" srcId="{22826804-6A88-4058-B572-B68AE0B5854A}" destId="{EBDCB6FC-22B4-4061-9059-F3B355F4DBF9}" srcOrd="3" destOrd="0" presId="urn:microsoft.com/office/officeart/2018/2/layout/IconCircleList"/>
    <dgm:cxn modelId="{492027FD-1C13-41D8-B88E-8B4B7A787CA9}" type="presParOf" srcId="{22826804-6A88-4058-B572-B68AE0B5854A}" destId="{DD523A74-BAB7-47D1-8AC2-60A1573F1424}" srcOrd="4" destOrd="0" presId="urn:microsoft.com/office/officeart/2018/2/layout/IconCircleList"/>
    <dgm:cxn modelId="{28511FF9-C823-4509-9503-A40CE9AEB157}" type="presParOf" srcId="{DD523A74-BAB7-47D1-8AC2-60A1573F1424}" destId="{8E880024-21C9-4905-9AB5-5B28C78AEBC0}" srcOrd="0" destOrd="0" presId="urn:microsoft.com/office/officeart/2018/2/layout/IconCircleList"/>
    <dgm:cxn modelId="{9887065D-D6FD-4F97-BF31-E12192E5483F}" type="presParOf" srcId="{DD523A74-BAB7-47D1-8AC2-60A1573F1424}" destId="{F949680B-7728-4E05-AD6C-6110BD49AD9D}" srcOrd="1" destOrd="0" presId="urn:microsoft.com/office/officeart/2018/2/layout/IconCircleList"/>
    <dgm:cxn modelId="{8066B6BB-AF49-40CE-A283-43922AD5AFAC}" type="presParOf" srcId="{DD523A74-BAB7-47D1-8AC2-60A1573F1424}" destId="{9744182E-336B-4D78-9878-6AF47E1A83BF}" srcOrd="2" destOrd="0" presId="urn:microsoft.com/office/officeart/2018/2/layout/IconCircleList"/>
    <dgm:cxn modelId="{C57FC41D-E2BB-4630-8F09-A520A99E2011}" type="presParOf" srcId="{DD523A74-BAB7-47D1-8AC2-60A1573F1424}" destId="{3E573B65-C936-4B14-A0A2-B7E489AF7709}" srcOrd="3" destOrd="0" presId="urn:microsoft.com/office/officeart/2018/2/layout/IconCircleList"/>
    <dgm:cxn modelId="{2EE44CB3-10F1-45CF-94E7-20D3051D568D}" type="presParOf" srcId="{22826804-6A88-4058-B572-B68AE0B5854A}" destId="{A014C4E8-C91F-417B-AB88-A7979EE24939}" srcOrd="5" destOrd="0" presId="urn:microsoft.com/office/officeart/2018/2/layout/IconCircleList"/>
    <dgm:cxn modelId="{0570A44D-4F27-4B3D-AFCC-A28DBF49DDA3}" type="presParOf" srcId="{22826804-6A88-4058-B572-B68AE0B5854A}" destId="{D162B8F7-FEE5-4C32-AF51-B5132CD14587}" srcOrd="6" destOrd="0" presId="urn:microsoft.com/office/officeart/2018/2/layout/IconCircleList"/>
    <dgm:cxn modelId="{6FCB986F-E57F-490C-8972-DFC8CA059417}" type="presParOf" srcId="{D162B8F7-FEE5-4C32-AF51-B5132CD14587}" destId="{F043F8AB-B1C9-44DC-852C-1B6E79977B1F}" srcOrd="0" destOrd="0" presId="urn:microsoft.com/office/officeart/2018/2/layout/IconCircleList"/>
    <dgm:cxn modelId="{42556568-B6DD-4D6A-A468-8DC322C57B2D}" type="presParOf" srcId="{D162B8F7-FEE5-4C32-AF51-B5132CD14587}" destId="{06CF6423-495F-414D-AC43-BCDD307A9C51}" srcOrd="1" destOrd="0" presId="urn:microsoft.com/office/officeart/2018/2/layout/IconCircleList"/>
    <dgm:cxn modelId="{B3EB4B89-CB2C-4124-8012-FD88F8E901D2}" type="presParOf" srcId="{D162B8F7-FEE5-4C32-AF51-B5132CD14587}" destId="{B14F6B6D-CB82-4866-9D31-36E86ADC56FB}" srcOrd="2" destOrd="0" presId="urn:microsoft.com/office/officeart/2018/2/layout/IconCircleList"/>
    <dgm:cxn modelId="{9C6EDA08-2B14-4DEA-B576-B16C6B61BA2B}" type="presParOf" srcId="{D162B8F7-FEE5-4C32-AF51-B5132CD14587}" destId="{EA91D304-3BA6-4054-8958-D195E04FAF2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FC940-4962-7545-8B49-A831C3A2C095}">
      <dsp:nvSpPr>
        <dsp:cNvPr id="0" name=""/>
        <dsp:cNvSpPr/>
      </dsp:nvSpPr>
      <dsp:spPr>
        <a:xfrm>
          <a:off x="750094" y="0"/>
          <a:ext cx="5400673" cy="540067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FF6597-88F8-4C4E-9021-7EC05C0A4CCB}">
      <dsp:nvSpPr>
        <dsp:cNvPr id="0" name=""/>
        <dsp:cNvSpPr/>
      </dsp:nvSpPr>
      <dsp:spPr>
        <a:xfrm>
          <a:off x="1263158" y="513064"/>
          <a:ext cx="2106262" cy="210626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Inventory Management Issues:</a:t>
          </a:r>
          <a:r>
            <a:rPr lang="en-US" sz="1600" kern="1200"/>
            <a:t>Lack of real-time stock tracking</a:t>
          </a:r>
        </a:p>
      </dsp:txBody>
      <dsp:txXfrm>
        <a:off x="1365977" y="615883"/>
        <a:ext cx="1900624" cy="1900624"/>
      </dsp:txXfrm>
    </dsp:sp>
    <dsp:sp modelId="{0191CA44-DCE9-AE47-9FFE-E6B5C40AB3F8}">
      <dsp:nvSpPr>
        <dsp:cNvPr id="0" name=""/>
        <dsp:cNvSpPr/>
      </dsp:nvSpPr>
      <dsp:spPr>
        <a:xfrm>
          <a:off x="3531441" y="513064"/>
          <a:ext cx="2106262" cy="210626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Inefficient supplier coordination</a:t>
          </a:r>
        </a:p>
      </dsp:txBody>
      <dsp:txXfrm>
        <a:off x="3634260" y="615883"/>
        <a:ext cx="1900624" cy="1900624"/>
      </dsp:txXfrm>
    </dsp:sp>
    <dsp:sp modelId="{D63B56CE-3F6E-2341-9683-1647BEAB142E}">
      <dsp:nvSpPr>
        <dsp:cNvPr id="0" name=""/>
        <dsp:cNvSpPr/>
      </dsp:nvSpPr>
      <dsp:spPr>
        <a:xfrm>
          <a:off x="1263158" y="2781347"/>
          <a:ext cx="2106262" cy="210626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Disconnected Billing SystemCustomer Experience Issues:</a:t>
          </a:r>
          <a:r>
            <a:rPr lang="en-US" sz="1600" kern="1200"/>
            <a:t>No loyalty management or personalized promotions</a:t>
          </a:r>
        </a:p>
      </dsp:txBody>
      <dsp:txXfrm>
        <a:off x="1365977" y="2884166"/>
        <a:ext cx="1900624" cy="1900624"/>
      </dsp:txXfrm>
    </dsp:sp>
    <dsp:sp modelId="{CB8E910E-452A-084D-8D16-F36522917C4D}">
      <dsp:nvSpPr>
        <dsp:cNvPr id="0" name=""/>
        <dsp:cNvSpPr/>
      </dsp:nvSpPr>
      <dsp:spPr>
        <a:xfrm>
          <a:off x="3531441" y="2781347"/>
          <a:ext cx="2106262" cy="210626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Supply Chain Coordination Problems:</a:t>
          </a:r>
          <a:r>
            <a:rPr lang="en-US" sz="1600" kern="1200"/>
            <a:t>No integration with suppliers for lead times</a:t>
          </a:r>
        </a:p>
      </dsp:txBody>
      <dsp:txXfrm>
        <a:off x="3634260" y="2884166"/>
        <a:ext cx="1900624" cy="1900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AFF9-E974-4B64-9E43-9AB9FBB9EE0D}">
      <dsp:nvSpPr>
        <dsp:cNvPr id="0" name=""/>
        <dsp:cNvSpPr/>
      </dsp:nvSpPr>
      <dsp:spPr>
        <a:xfrm>
          <a:off x="677597" y="565892"/>
          <a:ext cx="1061109" cy="1061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E6399-23F8-4BB7-8DD1-5D11F8C51B4D}">
      <dsp:nvSpPr>
        <dsp:cNvPr id="0" name=""/>
        <dsp:cNvSpPr/>
      </dsp:nvSpPr>
      <dsp:spPr>
        <a:xfrm>
          <a:off x="29141" y="1941482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Real-Time Inventory Management</a:t>
          </a:r>
          <a:r>
            <a:rPr lang="en-US" sz="1100" kern="1200"/>
            <a:t>Stock alerts, automated restocking, and expiration management</a:t>
          </a:r>
        </a:p>
      </dsp:txBody>
      <dsp:txXfrm>
        <a:off x="29141" y="1941482"/>
        <a:ext cx="2358020" cy="720000"/>
      </dsp:txXfrm>
    </dsp:sp>
    <dsp:sp modelId="{A8CED013-CB74-42CF-A03C-297A018C13C4}">
      <dsp:nvSpPr>
        <dsp:cNvPr id="0" name=""/>
        <dsp:cNvSpPr/>
      </dsp:nvSpPr>
      <dsp:spPr>
        <a:xfrm>
          <a:off x="3448270" y="565892"/>
          <a:ext cx="1061109" cy="1061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80DEA-EB85-4A2E-B510-562BE4A3570A}">
      <dsp:nvSpPr>
        <dsp:cNvPr id="0" name=""/>
        <dsp:cNvSpPr/>
      </dsp:nvSpPr>
      <dsp:spPr>
        <a:xfrm>
          <a:off x="2799815" y="1941482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Modern Billing System</a:t>
          </a:r>
          <a:r>
            <a:rPr lang="en-US" sz="1100" kern="1200"/>
            <a:t>Integrated POS, digital receipts, and multi-payment options</a:t>
          </a:r>
        </a:p>
      </dsp:txBody>
      <dsp:txXfrm>
        <a:off x="2799815" y="1941482"/>
        <a:ext cx="2358020" cy="720000"/>
      </dsp:txXfrm>
    </dsp:sp>
    <dsp:sp modelId="{5EA95962-0895-4345-89B0-7B4910B35D74}">
      <dsp:nvSpPr>
        <dsp:cNvPr id="0" name=""/>
        <dsp:cNvSpPr/>
      </dsp:nvSpPr>
      <dsp:spPr>
        <a:xfrm>
          <a:off x="6218944" y="565892"/>
          <a:ext cx="1061109" cy="1061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3F0BD-4522-485B-BC7D-3518F0375FD7}">
      <dsp:nvSpPr>
        <dsp:cNvPr id="0" name=""/>
        <dsp:cNvSpPr/>
      </dsp:nvSpPr>
      <dsp:spPr>
        <a:xfrm>
          <a:off x="5570489" y="1941482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Customer Loyalty &amp; Promotions</a:t>
          </a:r>
          <a:r>
            <a:rPr lang="en-US" sz="1100" kern="1200"/>
            <a:t>Personalized promotions and rewards</a:t>
          </a:r>
        </a:p>
      </dsp:txBody>
      <dsp:txXfrm>
        <a:off x="5570489" y="1941482"/>
        <a:ext cx="2358020" cy="720000"/>
      </dsp:txXfrm>
    </dsp:sp>
    <dsp:sp modelId="{7FD2AEAC-2B0E-4030-9743-DA38F5BE4935}">
      <dsp:nvSpPr>
        <dsp:cNvPr id="0" name=""/>
        <dsp:cNvSpPr/>
      </dsp:nvSpPr>
      <dsp:spPr>
        <a:xfrm>
          <a:off x="8989618" y="565892"/>
          <a:ext cx="1061109" cy="1061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1961E-1CA0-4DFC-AAE1-8653F48A7E01}">
      <dsp:nvSpPr>
        <dsp:cNvPr id="0" name=""/>
        <dsp:cNvSpPr/>
      </dsp:nvSpPr>
      <dsp:spPr>
        <a:xfrm>
          <a:off x="8341163" y="1941482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Analytics &amp; Reporting</a:t>
          </a:r>
          <a:r>
            <a:rPr lang="en-US" sz="1100" kern="1200"/>
            <a:t>Real-time sales, revenue, and restocking insights</a:t>
          </a:r>
        </a:p>
      </dsp:txBody>
      <dsp:txXfrm>
        <a:off x="8341163" y="1941482"/>
        <a:ext cx="235802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0D310-32F3-4172-B90F-5E440AC58C27}">
      <dsp:nvSpPr>
        <dsp:cNvPr id="0" name=""/>
        <dsp:cNvSpPr/>
      </dsp:nvSpPr>
      <dsp:spPr>
        <a:xfrm>
          <a:off x="248398" y="134387"/>
          <a:ext cx="1354528" cy="13545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A0213-4A4B-4A98-A7A1-2A6058D11E7D}">
      <dsp:nvSpPr>
        <dsp:cNvPr id="0" name=""/>
        <dsp:cNvSpPr/>
      </dsp:nvSpPr>
      <dsp:spPr>
        <a:xfrm>
          <a:off x="532849" y="418838"/>
          <a:ext cx="785626" cy="785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72082-9018-42D3-B019-2A25C185096E}">
      <dsp:nvSpPr>
        <dsp:cNvPr id="0" name=""/>
        <dsp:cNvSpPr/>
      </dsp:nvSpPr>
      <dsp:spPr>
        <a:xfrm>
          <a:off x="1893183" y="134387"/>
          <a:ext cx="3192817" cy="135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Operational Efficiency:</a:t>
          </a:r>
          <a:r>
            <a:rPr lang="en-US" sz="2100" kern="1200"/>
            <a:t>Faster checkout and seamless inventory updates</a:t>
          </a:r>
        </a:p>
      </dsp:txBody>
      <dsp:txXfrm>
        <a:off x="1893183" y="134387"/>
        <a:ext cx="3192817" cy="1354528"/>
      </dsp:txXfrm>
    </dsp:sp>
    <dsp:sp modelId="{EC3203D1-DFE3-45E4-857B-D910CE2E216E}">
      <dsp:nvSpPr>
        <dsp:cNvPr id="0" name=""/>
        <dsp:cNvSpPr/>
      </dsp:nvSpPr>
      <dsp:spPr>
        <a:xfrm>
          <a:off x="5642324" y="134387"/>
          <a:ext cx="1354528" cy="13545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A1A87-E686-4567-A1BF-FDE38D6A57CF}">
      <dsp:nvSpPr>
        <dsp:cNvPr id="0" name=""/>
        <dsp:cNvSpPr/>
      </dsp:nvSpPr>
      <dsp:spPr>
        <a:xfrm>
          <a:off x="5926775" y="418838"/>
          <a:ext cx="785626" cy="785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34E9E-8FE5-4C5D-91AA-9438A464F72A}">
      <dsp:nvSpPr>
        <dsp:cNvPr id="0" name=""/>
        <dsp:cNvSpPr/>
      </dsp:nvSpPr>
      <dsp:spPr>
        <a:xfrm>
          <a:off x="7287109" y="134387"/>
          <a:ext cx="3192817" cy="135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Enhanced Customer Experience:</a:t>
          </a:r>
          <a:r>
            <a:rPr lang="en-US" sz="2100" kern="1200"/>
            <a:t>Loyalty programs and personalized offers</a:t>
          </a:r>
        </a:p>
      </dsp:txBody>
      <dsp:txXfrm>
        <a:off x="7287109" y="134387"/>
        <a:ext cx="3192817" cy="1354528"/>
      </dsp:txXfrm>
    </dsp:sp>
    <dsp:sp modelId="{8E880024-21C9-4905-9AB5-5B28C78AEBC0}">
      <dsp:nvSpPr>
        <dsp:cNvPr id="0" name=""/>
        <dsp:cNvSpPr/>
      </dsp:nvSpPr>
      <dsp:spPr>
        <a:xfrm>
          <a:off x="248398" y="2098833"/>
          <a:ext cx="1354528" cy="13545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9680B-7728-4E05-AD6C-6110BD49AD9D}">
      <dsp:nvSpPr>
        <dsp:cNvPr id="0" name=""/>
        <dsp:cNvSpPr/>
      </dsp:nvSpPr>
      <dsp:spPr>
        <a:xfrm>
          <a:off x="532849" y="2383284"/>
          <a:ext cx="785626" cy="785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73B65-C936-4B14-A0A2-B7E489AF7709}">
      <dsp:nvSpPr>
        <dsp:cNvPr id="0" name=""/>
        <dsp:cNvSpPr/>
      </dsp:nvSpPr>
      <dsp:spPr>
        <a:xfrm>
          <a:off x="1893183" y="2098833"/>
          <a:ext cx="3192817" cy="135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Data Security:</a:t>
          </a:r>
          <a:r>
            <a:rPr lang="en-US" sz="2100" kern="1200"/>
            <a:t>PCI DSS encryption, two-factor authentication</a:t>
          </a:r>
        </a:p>
      </dsp:txBody>
      <dsp:txXfrm>
        <a:off x="1893183" y="2098833"/>
        <a:ext cx="3192817" cy="1354528"/>
      </dsp:txXfrm>
    </dsp:sp>
    <dsp:sp modelId="{F043F8AB-B1C9-44DC-852C-1B6E79977B1F}">
      <dsp:nvSpPr>
        <dsp:cNvPr id="0" name=""/>
        <dsp:cNvSpPr/>
      </dsp:nvSpPr>
      <dsp:spPr>
        <a:xfrm>
          <a:off x="5642324" y="2098833"/>
          <a:ext cx="1354528" cy="13545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F6423-495F-414D-AC43-BCDD307A9C51}">
      <dsp:nvSpPr>
        <dsp:cNvPr id="0" name=""/>
        <dsp:cNvSpPr/>
      </dsp:nvSpPr>
      <dsp:spPr>
        <a:xfrm>
          <a:off x="5926775" y="2383284"/>
          <a:ext cx="785626" cy="785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1D304-3BA6-4054-8958-D195E04FAF2A}">
      <dsp:nvSpPr>
        <dsp:cNvPr id="0" name=""/>
        <dsp:cNvSpPr/>
      </dsp:nvSpPr>
      <dsp:spPr>
        <a:xfrm>
          <a:off x="7287109" y="2098833"/>
          <a:ext cx="3192817" cy="135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Sustainability:</a:t>
          </a:r>
          <a:r>
            <a:rPr lang="en-US" sz="2100" kern="1200"/>
            <a:t>Expiration tracking and eco-friendly incentives</a:t>
          </a:r>
        </a:p>
      </dsp:txBody>
      <dsp:txXfrm>
        <a:off x="7287109" y="2098833"/>
        <a:ext cx="3192817" cy="1354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September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7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September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3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5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1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September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September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07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775D64-3905-7015-AEA5-78ECCDD3C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/>
            <a:r>
              <a:rPr lang="en-US" sz="3200" dirty="0"/>
              <a:t>Grocery Store Billing and Inventory Management System</a:t>
            </a:r>
          </a:p>
        </p:txBody>
      </p:sp>
      <p:pic>
        <p:nvPicPr>
          <p:cNvPr id="2" name="Picture 1" descr="Fruits and vegetables in bags">
            <a:extLst>
              <a:ext uri="{FF2B5EF4-FFF2-40B4-BE49-F238E27FC236}">
                <a16:creationId xmlns:a16="http://schemas.microsoft.com/office/drawing/2014/main" id="{3BAEE059-613A-CE4B-F661-CD8015AA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07" r="7330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48672D8-9651-C526-88E2-019A9949A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>
            <a:normAutofit lnSpcReduction="10000"/>
          </a:bodyPr>
          <a:lstStyle/>
          <a:p>
            <a:pPr algn="l"/>
            <a:r>
              <a:rPr lang="en-US" sz="2000" dirty="0"/>
              <a:t>Project Proposal by Group 2</a:t>
            </a:r>
          </a:p>
          <a:p>
            <a:pPr indent="-228600" algn="l">
              <a:buFont typeface="The Hand Extrablack" panose="03070A02030502020204" pitchFamily="66" charset="0"/>
              <a:buChar char="•"/>
            </a:pPr>
            <a:r>
              <a:rPr lang="en-US" sz="2000" b="1" dirty="0"/>
              <a:t>Presented by:</a:t>
            </a:r>
          </a:p>
          <a:p>
            <a:pPr indent="-228600" algn="l">
              <a:buFont typeface="The Hand Extrablack" panose="03070A02030502020204" pitchFamily="66" charset="0"/>
              <a:buChar char="•"/>
            </a:pPr>
            <a:r>
              <a:rPr lang="en-US" sz="2000" dirty="0"/>
              <a:t>Nikitha Dongari</a:t>
            </a:r>
          </a:p>
          <a:p>
            <a:pPr indent="-228600" algn="l">
              <a:buFont typeface="The Hand Extrablack" panose="03070A02030502020204" pitchFamily="66" charset="0"/>
              <a:buChar char="•"/>
            </a:pPr>
            <a:r>
              <a:rPr lang="en-US" sz="2000" dirty="0" err="1"/>
              <a:t>Divya</a:t>
            </a:r>
            <a:r>
              <a:rPr lang="en-US" sz="2000" dirty="0"/>
              <a:t> Katta</a:t>
            </a:r>
          </a:p>
          <a:p>
            <a:pPr indent="-228600" algn="l">
              <a:buFont typeface="The Hand Extrablack" panose="03070A02030502020204" pitchFamily="66" charset="0"/>
              <a:buChar char="•"/>
            </a:pPr>
            <a:r>
              <a:rPr lang="en-US" sz="2000" dirty="0"/>
              <a:t>Shivani </a:t>
            </a:r>
            <a:r>
              <a:rPr lang="en-US" sz="2000" dirty="0" err="1"/>
              <a:t>Rukmammolla</a:t>
            </a:r>
            <a:endParaRPr lang="en-US" sz="2000" dirty="0"/>
          </a:p>
          <a:p>
            <a:pPr indent="-228600" algn="l">
              <a:buFont typeface="The Hand Extrablack" panose="03070A02030502020204" pitchFamily="66" charset="0"/>
              <a:buChar char="•"/>
            </a:pPr>
            <a:r>
              <a:rPr lang="en-US" sz="2000" dirty="0"/>
              <a:t>Lavanya </a:t>
            </a:r>
            <a:r>
              <a:rPr lang="en-US" sz="2000" dirty="0" err="1"/>
              <a:t>Lahari</a:t>
            </a:r>
            <a:r>
              <a:rPr lang="en-US" sz="2000" dirty="0"/>
              <a:t> </a:t>
            </a:r>
            <a:r>
              <a:rPr lang="en-US" sz="2000" dirty="0" err="1"/>
              <a:t>Lolabhattu</a:t>
            </a:r>
            <a:endParaRPr lang="en-US" sz="2000" dirty="0"/>
          </a:p>
          <a:p>
            <a:pPr indent="-228600" algn="l">
              <a:buFont typeface="The Hand Extrablack" panose="03070A02030502020204" pitchFamily="66" charset="0"/>
              <a:buChar char="•"/>
            </a:pPr>
            <a:r>
              <a:rPr lang="en-US" sz="2000" dirty="0"/>
              <a:t>Abhilash </a:t>
            </a:r>
            <a:r>
              <a:rPr lang="en-US" sz="2000" dirty="0" err="1"/>
              <a:t>Pagadala</a:t>
            </a:r>
            <a:endParaRPr lang="en-US" sz="2000" dirty="0"/>
          </a:p>
          <a:p>
            <a:pPr indent="-228600" algn="l">
              <a:buFont typeface="The Hand Extrablack" panose="03070A02030502020204" pitchFamily="66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661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38537-0596-759B-FD43-EE335030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8F5E-CCC6-81E0-DE79-47444442C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proposed system will modernize Pande Grocers, streamlining operations and enhancing customer engagement.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integrated system will resolve the current business challenges and offer long-term scalability.</a:t>
            </a:r>
          </a:p>
          <a:p>
            <a:endParaRPr lang="en-US" dirty="0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D85F7FAF-CB6F-CFC0-CA6F-251AAE106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661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6195B-2318-21BC-58E9-F9F65C9B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602E-7C5A-744A-3DD0-E648D642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Grocery Store Billing and Inventory Management System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 inventory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Integrated billing system with multiple payment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loyalty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Analytics and reporting for improved decision-making</a:t>
            </a:r>
          </a:p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Graphic 6" descr="Fruit Bowl">
            <a:extLst>
              <a:ext uri="{FF2B5EF4-FFF2-40B4-BE49-F238E27FC236}">
                <a16:creationId xmlns:a16="http://schemas.microsoft.com/office/drawing/2014/main" id="{E5FF72DA-501F-8616-1E6C-9BBD342A6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011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1CCC3C-EB52-47ED-B6AA-5F70D9215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C50CF-FE9D-459C-890F-56C32779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9C4E6F9-8A11-4E94-8423-966E9DF0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096624" cy="6858000"/>
          </a:xfrm>
          <a:custGeom>
            <a:avLst/>
            <a:gdLst>
              <a:gd name="connsiteX0" fmla="*/ 0 w 11096624"/>
              <a:gd name="connsiteY0" fmla="*/ 0 h 6858000"/>
              <a:gd name="connsiteX1" fmla="*/ 10869306 w 11096624"/>
              <a:gd name="connsiteY1" fmla="*/ 0 h 6858000"/>
              <a:gd name="connsiteX2" fmla="*/ 10932108 w 11096624"/>
              <a:gd name="connsiteY2" fmla="*/ 181114 h 6858000"/>
              <a:gd name="connsiteX3" fmla="*/ 10953136 w 11096624"/>
              <a:gd name="connsiteY3" fmla="*/ 3620675 h 6858000"/>
              <a:gd name="connsiteX4" fmla="*/ 9722723 w 11096624"/>
              <a:gd name="connsiteY4" fmla="*/ 6351879 h 6858000"/>
              <a:gd name="connsiteX5" fmla="*/ 9365083 w 11096624"/>
              <a:gd name="connsiteY5" fmla="*/ 6847267 h 6858000"/>
              <a:gd name="connsiteX6" fmla="*/ 9354506 w 11096624"/>
              <a:gd name="connsiteY6" fmla="*/ 6858000 h 6858000"/>
              <a:gd name="connsiteX7" fmla="*/ 0 w 1109662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6624" h="6858000">
                <a:moveTo>
                  <a:pt x="0" y="0"/>
                </a:moveTo>
                <a:lnTo>
                  <a:pt x="10869306" y="0"/>
                </a:lnTo>
                <a:lnTo>
                  <a:pt x="10932108" y="181114"/>
                </a:lnTo>
                <a:cubicBezTo>
                  <a:pt x="11289577" y="1409141"/>
                  <a:pt x="10953136" y="3273767"/>
                  <a:pt x="10953136" y="3620675"/>
                </a:cubicBezTo>
                <a:cubicBezTo>
                  <a:pt x="10953136" y="5162483"/>
                  <a:pt x="10118214" y="5735156"/>
                  <a:pt x="9722723" y="6351879"/>
                </a:cubicBezTo>
                <a:cubicBezTo>
                  <a:pt x="9656808" y="6500554"/>
                  <a:pt x="9530643" y="6669361"/>
                  <a:pt x="9365083" y="6847267"/>
                </a:cubicBezTo>
                <a:lnTo>
                  <a:pt x="935450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DDFD4-83C6-A13C-685B-230D8603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768C-BB01-1DCE-7101-43A72DE8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>
            <a:normAutofit/>
          </a:bodyPr>
          <a:lstStyle/>
          <a:p>
            <a:r>
              <a:rPr lang="en-US" b="1" dirty="0"/>
              <a:t>Client Name:</a:t>
            </a:r>
            <a:r>
              <a:rPr lang="en-US" dirty="0"/>
              <a:t> Pande Grocers, Sterling Heights</a:t>
            </a:r>
          </a:p>
          <a:p>
            <a:r>
              <a:rPr lang="en-US" b="1" dirty="0"/>
              <a:t>Location:</a:t>
            </a:r>
            <a:r>
              <a:rPr lang="en-US" dirty="0"/>
              <a:t> 37196 </a:t>
            </a:r>
            <a:r>
              <a:rPr lang="en-US" dirty="0" err="1"/>
              <a:t>Dequindre</a:t>
            </a:r>
            <a:r>
              <a:rPr lang="en-US" dirty="0"/>
              <a:t> Rd, Sterling Heights, MI 48310</a:t>
            </a:r>
            <a:r>
              <a:rPr lang="en-US" b="1" dirty="0"/>
              <a:t>Business Type:</a:t>
            </a:r>
            <a:r>
              <a:rPr lang="en-US" dirty="0"/>
              <a:t> Retail Trade (Grocery Store)</a:t>
            </a:r>
            <a:r>
              <a:rPr lang="en-US" b="1" dirty="0"/>
              <a:t>Objective:</a:t>
            </a:r>
            <a:r>
              <a:rPr lang="en-US" dirty="0"/>
              <a:t> Automate inventory management and billing processes to increase store efficiency and customer satisfaction.</a:t>
            </a:r>
          </a:p>
        </p:txBody>
      </p:sp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6E7B3E40-895B-9D5C-7F7E-F8BD0EAE2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376" y="1876856"/>
            <a:ext cx="3095625" cy="3095625"/>
          </a:xfrm>
          <a:custGeom>
            <a:avLst/>
            <a:gdLst/>
            <a:ahLst/>
            <a:cxnLst/>
            <a:rect l="l" t="t" r="r" b="b"/>
            <a:pathLst>
              <a:path w="3095625" h="5409338">
                <a:moveTo>
                  <a:pt x="0" y="0"/>
                </a:moveTo>
                <a:lnTo>
                  <a:pt x="3095625" y="0"/>
                </a:lnTo>
                <a:lnTo>
                  <a:pt x="3095625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19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532A73-CC48-4B70-913D-D8D4400F8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106AD-1F55-6C45-DFEE-70E85B72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/>
              <a:t>Business Challenges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8FC45D-DDB2-9B00-2735-1AE3457A8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592230"/>
              </p:ext>
            </p:extLst>
          </p:nvPr>
        </p:nvGraphicFramePr>
        <p:xfrm>
          <a:off x="4548189" y="728664"/>
          <a:ext cx="6900862" cy="5400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30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335B-EBD9-9698-B337-E6FFD9F4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31F863-90F6-0181-5396-E31BB8146B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0000" y="2541600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54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03757-AE05-504C-8A9D-0D6E9D81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dirty="0"/>
              <a:t>Benefits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5EB21-6F32-331A-B2E3-58B2CDE47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285139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7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1CCC3C-EB52-47ED-B6AA-5F70D9215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C50CF-FE9D-459C-890F-56C32779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9C4E6F9-8A11-4E94-8423-966E9DF0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096624" cy="6858000"/>
          </a:xfrm>
          <a:custGeom>
            <a:avLst/>
            <a:gdLst>
              <a:gd name="connsiteX0" fmla="*/ 0 w 11096624"/>
              <a:gd name="connsiteY0" fmla="*/ 0 h 6858000"/>
              <a:gd name="connsiteX1" fmla="*/ 10869306 w 11096624"/>
              <a:gd name="connsiteY1" fmla="*/ 0 h 6858000"/>
              <a:gd name="connsiteX2" fmla="*/ 10932108 w 11096624"/>
              <a:gd name="connsiteY2" fmla="*/ 181114 h 6858000"/>
              <a:gd name="connsiteX3" fmla="*/ 10953136 w 11096624"/>
              <a:gd name="connsiteY3" fmla="*/ 3620675 h 6858000"/>
              <a:gd name="connsiteX4" fmla="*/ 9722723 w 11096624"/>
              <a:gd name="connsiteY4" fmla="*/ 6351879 h 6858000"/>
              <a:gd name="connsiteX5" fmla="*/ 9365083 w 11096624"/>
              <a:gd name="connsiteY5" fmla="*/ 6847267 h 6858000"/>
              <a:gd name="connsiteX6" fmla="*/ 9354506 w 11096624"/>
              <a:gd name="connsiteY6" fmla="*/ 6858000 h 6858000"/>
              <a:gd name="connsiteX7" fmla="*/ 0 w 1109662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6624" h="6858000">
                <a:moveTo>
                  <a:pt x="0" y="0"/>
                </a:moveTo>
                <a:lnTo>
                  <a:pt x="10869306" y="0"/>
                </a:lnTo>
                <a:lnTo>
                  <a:pt x="10932108" y="181114"/>
                </a:lnTo>
                <a:cubicBezTo>
                  <a:pt x="11289577" y="1409141"/>
                  <a:pt x="10953136" y="3273767"/>
                  <a:pt x="10953136" y="3620675"/>
                </a:cubicBezTo>
                <a:cubicBezTo>
                  <a:pt x="10953136" y="5162483"/>
                  <a:pt x="10118214" y="5735156"/>
                  <a:pt x="9722723" y="6351879"/>
                </a:cubicBezTo>
                <a:cubicBezTo>
                  <a:pt x="9656808" y="6500554"/>
                  <a:pt x="9530643" y="6669361"/>
                  <a:pt x="9365083" y="6847267"/>
                </a:cubicBezTo>
                <a:lnTo>
                  <a:pt x="935450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26D32-2866-5AA5-1F9F-D9361CBD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Project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ADF6-588B-266A-E999-EF76267B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Economic Feasibility:</a:t>
            </a:r>
            <a:endParaRPr lang="en-US" sz="13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Total Cost for Year 1: $9888 (including development, hosting, training, and maintenance)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Technical Feasibility:</a:t>
            </a:r>
            <a:endParaRPr lang="en-US" sz="13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Built with Python, Node.js, and MySQL, with </a:t>
            </a:r>
            <a:r>
              <a:rPr lang="en-US" sz="1300" dirty="0" err="1"/>
              <a:t>React.js</a:t>
            </a:r>
            <a:r>
              <a:rPr lang="en-US" sz="1300" dirty="0"/>
              <a:t> for UI and POS system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Schedule Feasibility:</a:t>
            </a:r>
            <a:endParaRPr lang="en-US" sz="13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Duration: 12 weeks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Phases: Requirements (3 weeks), Development (6 weeks), Testing (2 weeks), Training (1 week)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Operational Feasibility:</a:t>
            </a:r>
            <a:endParaRPr lang="en-US" sz="13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Quick staff adoption, real-time integration</a:t>
            </a:r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4C05210A-4159-1578-ABD3-C2B0A7B1D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376" y="1876856"/>
            <a:ext cx="3095625" cy="3095625"/>
          </a:xfrm>
          <a:custGeom>
            <a:avLst/>
            <a:gdLst/>
            <a:ahLst/>
            <a:cxnLst/>
            <a:rect l="l" t="t" r="r" b="b"/>
            <a:pathLst>
              <a:path w="3095625" h="5409338">
                <a:moveTo>
                  <a:pt x="0" y="0"/>
                </a:moveTo>
                <a:lnTo>
                  <a:pt x="3095625" y="0"/>
                </a:lnTo>
                <a:lnTo>
                  <a:pt x="3095625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688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6B486-DF9B-209E-0BB3-F7BF778A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Cost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0B05-D9CC-B458-D52E-FA059A2CA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Software Development:</a:t>
            </a:r>
            <a:r>
              <a:rPr lang="en-US" dirty="0"/>
              <a:t> $6500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Hosting:</a:t>
            </a:r>
            <a:r>
              <a:rPr lang="en-US" dirty="0"/>
              <a:t> $588/year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 Storage:</a:t>
            </a:r>
            <a:r>
              <a:rPr lang="en-US" dirty="0"/>
              <a:t> $100/year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Installation &amp; Training:</a:t>
            </a:r>
            <a:r>
              <a:rPr lang="en-US" dirty="0"/>
              <a:t> $1200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Ongoing Maintenance:</a:t>
            </a:r>
            <a:r>
              <a:rPr lang="en-US" dirty="0"/>
              <a:t> $1500/year</a:t>
            </a:r>
          </a:p>
          <a:p>
            <a:endParaRPr lang="en-US" dirty="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B3FFFE9E-62C2-4ED9-4C7F-AA811E26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75" r="25806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610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D37DA-736C-CC34-F100-1D96DF47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Project Timeline</a:t>
            </a:r>
          </a:p>
        </p:txBody>
      </p:sp>
      <p:pic>
        <p:nvPicPr>
          <p:cNvPr id="14" name="Picture 13" descr="People at the meeting desk">
            <a:extLst>
              <a:ext uri="{FF2B5EF4-FFF2-40B4-BE49-F238E27FC236}">
                <a16:creationId xmlns:a16="http://schemas.microsoft.com/office/drawing/2014/main" id="{2E885AB4-F2CC-9A10-3D0B-B690AD15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87" r="30490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F736-48C2-FC64-3405-2F26AE91D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b="1" dirty="0"/>
              <a:t>Requirements Gathering &amp; Design:</a:t>
            </a:r>
            <a:r>
              <a:rPr lang="en-US" dirty="0"/>
              <a:t> 3 weeks</a:t>
            </a:r>
          </a:p>
          <a:p>
            <a:r>
              <a:rPr lang="en-US" b="1" dirty="0"/>
              <a:t>Development &amp; Integration:</a:t>
            </a:r>
            <a:r>
              <a:rPr lang="en-US" dirty="0"/>
              <a:t> 6 weeks</a:t>
            </a:r>
          </a:p>
          <a:p>
            <a:r>
              <a:rPr lang="en-US" b="1" dirty="0"/>
              <a:t>Testing &amp; Debugging:</a:t>
            </a:r>
            <a:r>
              <a:rPr lang="en-US" dirty="0"/>
              <a:t> 2 weeks</a:t>
            </a:r>
          </a:p>
          <a:p>
            <a:r>
              <a:rPr lang="en-US" b="1" dirty="0"/>
              <a:t>Training &amp; Implementation:</a:t>
            </a:r>
            <a:r>
              <a:rPr lang="en-US" dirty="0"/>
              <a:t> 1 week</a:t>
            </a:r>
          </a:p>
        </p:txBody>
      </p:sp>
    </p:spTree>
    <p:extLst>
      <p:ext uri="{BB962C8B-B14F-4D97-AF65-F5344CB8AC3E}">
        <p14:creationId xmlns:p14="http://schemas.microsoft.com/office/powerpoint/2010/main" val="408469220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F3424"/>
      </a:dk2>
      <a:lt2>
        <a:srgbClr val="E8E2E6"/>
      </a:lt2>
      <a:accent1>
        <a:srgbClr val="47B664"/>
      </a:accent1>
      <a:accent2>
        <a:srgbClr val="4DB13B"/>
      </a:accent2>
      <a:accent3>
        <a:srgbClr val="81AF45"/>
      </a:accent3>
      <a:accent4>
        <a:srgbClr val="A5A637"/>
      </a:accent4>
      <a:accent5>
        <a:srgbClr val="C3934D"/>
      </a:accent5>
      <a:accent6>
        <a:srgbClr val="B1503B"/>
      </a:accent6>
      <a:hlink>
        <a:srgbClr val="987F32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391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Sagona Book</vt:lpstr>
      <vt:lpstr>The Hand Extrablack</vt:lpstr>
      <vt:lpstr>BlobVTI</vt:lpstr>
      <vt:lpstr>Grocery Store Billing and Inventory Management System</vt:lpstr>
      <vt:lpstr>Proposed Solution</vt:lpstr>
      <vt:lpstr>Background</vt:lpstr>
      <vt:lpstr>Business Challenges</vt:lpstr>
      <vt:lpstr>Key Features</vt:lpstr>
      <vt:lpstr>Benefits</vt:lpstr>
      <vt:lpstr>Project Feasibility</vt:lpstr>
      <vt:lpstr>Cost Breakdown</vt:lpstr>
      <vt:lpstr>Project Timeline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Store Billing and Inventory Management System</dc:title>
  <dc:creator>Dongari, Nikhitha</dc:creator>
  <cp:lastModifiedBy>Dongari, Nikhitha</cp:lastModifiedBy>
  <cp:revision>1</cp:revision>
  <dcterms:created xsi:type="dcterms:W3CDTF">2024-09-11T23:09:14Z</dcterms:created>
  <dcterms:modified xsi:type="dcterms:W3CDTF">2024-09-11T23:39:27Z</dcterms:modified>
</cp:coreProperties>
</file>