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AE36-3420-E7D5-B3AF-C446CD5B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7231C-53C2-7DAE-C9B2-B5F9BCE0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79C224-0547-B49E-A516-F5FBF01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A148D-9853-DD73-863F-F89E499A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67762-6785-578E-6465-F147344F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29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EAEC-6D17-60B2-A560-609F250A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4438C1-48CD-7E8A-3E41-AF920A52A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B75DF-6DAD-D9B7-A4D6-BE8706B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05463-C13C-0C46-B6FD-544F6673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F1289-B415-D5FE-C018-EC35DB5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0763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2D8BA7-5C31-4FF1-0384-21F0355E1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DC002-769C-AC87-F403-1B6F6E21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1BDE7-B229-47DF-4F10-267C38A3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949A9-03EC-D884-A76C-6188303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8C40F-83C5-891B-9AB9-F7790EE1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332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B3E3D-E5BD-968B-45C5-745E0E66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DB4F1-C08D-E574-9A17-FFE4558F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8344A-F8F7-D260-936F-3AD33163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74FAD-C347-FEFB-4F80-E38CE4F3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F0150-986E-81A5-3D17-3438A46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35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3B9BE-98A1-75A6-A338-926D0FF5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0014B-2E34-52F1-C24B-5F7198C7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9DD84-E83F-21C3-34D6-FB1C6E79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CFEE9-E836-B11C-6572-4438A53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33141-4A4E-CD6C-EFBB-F82A29F2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38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E55BF-CC34-659D-A367-7E602DB4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C30E5-E910-D5A4-218F-F56410D3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280992-48F3-4D47-D9E3-73AACFEF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85A3D-1338-84E9-72D8-4CE46C5D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899AC4-5748-8070-4654-6F14CF70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754B7-7F01-329E-22A1-38D76C1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7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D2F54-86D8-6EAA-A3EF-E3004286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F6A10-17C4-8720-0FD3-5F7746E7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18853C-9B6D-B365-8101-16293259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5EB112-ACD8-0FCE-BA76-C76C0C91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8AC76-ED46-DAC2-ED87-918732747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06F4C-DFFA-0DE4-C76C-69EED5A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023909-F600-515C-996B-B6F61CDE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39588D-2F23-25CC-A602-447789F0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0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E4D1-1E40-42F3-C75F-C1539BB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23C172-E50E-E202-A066-5C2CA4D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891176-87F9-1285-F95E-C8769588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40F21F-9F5F-5370-740F-FBAB122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913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BD8470-ECE1-2611-0901-05AAFEC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920EF6-B200-6D25-F010-A43DC5EA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4ED00-6269-EE41-C5D3-EEABC09E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35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0BB6-7398-07EE-FA65-CCBC8DCC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39D98-CD39-DF9D-6D01-C3D420F0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68A76-168F-8296-C12B-D5F2E163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F92582-C6A5-37A9-909D-7BD17761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348B7-6988-2D0B-DAE3-C68945F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62785-3FF3-5A99-B242-7DD327EF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15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2F93-CF78-FD7D-A793-CE2BDD35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C42E06-0D48-363C-E593-30C49A07F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48DED-7415-FE42-ACDF-30B3C3B1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B6DCA-B0D6-AE66-6F42-41CC36F9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2009B2-E0D6-62B8-632A-B02B57D0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3E923-BBCA-8D21-02F8-2CF840E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27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8AC97-AAB8-2465-DFD1-03DADF7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E7C34-E798-C944-CC6F-480A6706F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F77CA-91C8-7903-03DE-C1DE2F12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920-BA04-419E-A0C9-9CEDFE46CBED}" type="datetimeFigureOut">
              <a:rPr lang="es-419" smtClean="0"/>
              <a:t>7/9/2023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C667-2B22-3849-7832-E80978E04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F88AE-2DD6-6C51-0694-205B48DA0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1F8B-7D75-4B27-B1B3-1490E8944E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65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D10D-6308-FA00-877B-3BE6F04EC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xd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DF714-A0AE-D019-EBD7-9587D19B2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896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A1129-3E9E-8616-362F-51EEC980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 a través de dirección IP interna</a:t>
            </a:r>
            <a:endParaRPr lang="es-419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A7F5F52-40F2-C1B2-572A-63E1A691A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835"/>
            <a:ext cx="4574044" cy="4351338"/>
          </a:xfrm>
        </p:spPr>
      </p:pic>
      <p:sp>
        <p:nvSpPr>
          <p:cNvPr id="4" name="AutoShape 2" descr="Ejemplo del Acceso a VPC sin servidores (haz clic para ampliar)">
            <a:extLst>
              <a:ext uri="{FF2B5EF4-FFF2-40B4-BE49-F238E27FC236}">
                <a16:creationId xmlns:a16="http://schemas.microsoft.com/office/drawing/2014/main" id="{50DC936E-AAEC-1FC0-5647-7BA334ECE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10691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5457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xd</vt:lpstr>
      <vt:lpstr>Acceso a través de dirección IP interna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</dc:title>
  <dc:creator>Brian Manuel Rivera Hernandez</dc:creator>
  <cp:lastModifiedBy>Brian Manuel Rivera Hernandez</cp:lastModifiedBy>
  <cp:revision>1</cp:revision>
  <dcterms:created xsi:type="dcterms:W3CDTF">2023-09-08T00:33:44Z</dcterms:created>
  <dcterms:modified xsi:type="dcterms:W3CDTF">2023-09-08T01:15:20Z</dcterms:modified>
</cp:coreProperties>
</file>