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5ACF-9ECF-457C-B656-B3DBC2015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E526F-FA8F-4AC2-A88C-C6120845F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B0F44-BABC-4907-BD5F-B13F8C26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046-FC23-4877-8109-A40A3F6D26A3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6F948-4AF1-4F04-A79C-1A5FD30A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4BD74-FE5F-429D-991B-CDE438D5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DCBF-CF2D-4031-825C-05D0760A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03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80E6-4AE6-4E8C-8488-F27162F3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81806-7B14-4AAB-9601-64FBC7BF4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88461-D36C-4B0E-A4BE-EDF4D585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046-FC23-4877-8109-A40A3F6D26A3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37F25-20E7-4897-B002-4640899E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F8BFD-F476-4FFA-8434-437E667D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DCBF-CF2D-4031-825C-05D0760A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72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01B69-0475-43DC-ACBD-AEF6A65BD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D762C-E864-4A39-974D-19F8FBB4E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47C94-5AD2-4C02-8550-56730778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046-FC23-4877-8109-A40A3F6D26A3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43635-4EDA-4279-B341-F3A7540A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1F535-8FB3-46C7-9981-12C5A763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DCBF-CF2D-4031-825C-05D0760A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66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68EB-F67A-4E83-B647-668B85B9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BDC9-3CCB-4FCB-9B68-3A7FD7FEA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769A-D215-4EC8-AE9E-1D088FE7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046-FC23-4877-8109-A40A3F6D26A3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25FE1-A86E-41E2-9B64-BE2270A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661C-A947-4798-9767-80A93132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DCBF-CF2D-4031-825C-05D0760A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69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C693-D4C9-421E-B61C-65FF2324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EC023-6A91-4B8D-A8FE-27F60CCDE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AD65B-E4F5-42F0-94C8-DDF63C0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046-FC23-4877-8109-A40A3F6D26A3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9A34-C112-43E2-8506-92F54EB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93A8-DCE5-443E-8FB1-D7BAD758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DCBF-CF2D-4031-825C-05D0760A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43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4A6A-7D7E-4D49-B55C-42FA4BC4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022B-6B54-453D-90DF-116399AF3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1BD6D-B7C0-4367-9492-61E1CC33F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6F18B-814B-4AB1-BE5D-9920AB60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046-FC23-4877-8109-A40A3F6D26A3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12C8F-C90A-4BB8-8BD4-74D88FED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83C17-214E-4263-8336-AD4A1126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DCBF-CF2D-4031-825C-05D0760A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6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1CD1-ED39-4BAF-B317-DB967F3E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82D46-9055-45E3-B1C2-515D6B78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1D054-365F-4900-BA2F-71F613E1D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E4584-E7D0-43C1-80EB-77709833E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16E87-6860-440F-B4F5-8277520AC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422E5-C398-44DC-9062-334B8EA2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046-FC23-4877-8109-A40A3F6D26A3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58098-1036-4971-A59C-060A8DC3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E5660-54F3-4F90-A138-909978F8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DCBF-CF2D-4031-825C-05D0760A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8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97CE-B6AE-43BB-B775-D392E0A6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404CB-C461-4051-9975-A7566DB6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046-FC23-4877-8109-A40A3F6D26A3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55023-C220-440B-8192-DC192A0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C66D4-0E59-49D6-AFBC-0AE4D188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DCBF-CF2D-4031-825C-05D0760A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1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C6B99-996D-4D4E-BC0A-DE3B9CBD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046-FC23-4877-8109-A40A3F6D26A3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B4036-1D29-4044-9686-AEB676AE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FEB43-0AFD-4ACE-B08C-DCE360EF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DCBF-CF2D-4031-825C-05D0760A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68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1466-F207-4D49-A8BB-FAA1E431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158A-A91B-47E1-8DE8-7ACACACE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F5D01-CD3B-4851-A063-C2D980795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10F82-60B3-4FD0-9092-5E397C33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046-FC23-4877-8109-A40A3F6D26A3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C6024-D792-4533-B025-28702BD9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0E171-EF4B-49A2-9D63-3DD704A1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DCBF-CF2D-4031-825C-05D0760A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52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839A-0E47-4D17-A032-BE61E48A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73ADC-35A1-4E2F-9E9C-035C009F9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1CBAD-FC62-4C7D-990C-2FFEEA03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827B2-C45D-4F06-A7B1-AB7153D4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046-FC23-4877-8109-A40A3F6D26A3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D2E0C-7A6D-460F-A191-E5C292DC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11437-D8AC-4BDD-B391-FB6E09D8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DCBF-CF2D-4031-825C-05D0760A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83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A87A7-8744-4AE3-852B-BB79B6D6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749FC-B4AA-4EA7-ACCA-D1D837836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AB437-99C4-4739-B28C-3D4C37A92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1046-FC23-4877-8109-A40A3F6D26A3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B6DC-39C3-4C69-991C-7838EEC66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8682E-4F49-4D2D-960C-C123CBB8F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FDCBF-CF2D-4031-825C-05D0760A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47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z_i3HAcbkGEYr_ibkEAeYQofBjlmlAzB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DB14-624A-4C47-80A6-6B000CD6C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0726"/>
            <a:ext cx="9144000" cy="2375846"/>
          </a:xfrm>
        </p:spPr>
        <p:txBody>
          <a:bodyPr>
            <a:normAutofit/>
          </a:bodyPr>
          <a:lstStyle/>
          <a:p>
            <a:r>
              <a:rPr lang="en-US" dirty="0"/>
              <a:t>Access Management Portal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9BB2-C137-47CE-B873-08066E4E6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1429"/>
            <a:ext cx="9144000" cy="2133599"/>
          </a:xfrm>
        </p:spPr>
        <p:txBody>
          <a:bodyPr>
            <a:normAutofit/>
          </a:bodyPr>
          <a:lstStyle/>
          <a:p>
            <a:r>
              <a:rPr lang="en-US" b="1" dirty="0"/>
              <a:t>State Transition Diagram </a:t>
            </a:r>
          </a:p>
          <a:p>
            <a:endParaRPr lang="en-US" dirty="0"/>
          </a:p>
          <a:p>
            <a:r>
              <a:rPr lang="en-US" dirty="0"/>
              <a:t>Submitted By: Braj Kishor</a:t>
            </a:r>
          </a:p>
          <a:p>
            <a:r>
              <a:rPr lang="en-US" dirty="0"/>
              <a:t>Part of Group 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77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4A98-B14B-415D-A634-5B1F7525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45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My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60A4-00FB-43C8-BA28-411A9CAA4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Selection of the project.</a:t>
            </a:r>
          </a:p>
          <a:p>
            <a:r>
              <a:rPr lang="en-IN" sz="2400" dirty="0"/>
              <a:t>Understanding and discussing the domain and its functional and technical requirements.</a:t>
            </a:r>
          </a:p>
          <a:p>
            <a:r>
              <a:rPr lang="en-IN" sz="2400" dirty="0"/>
              <a:t>Understanding the workflow involved for the use case.</a:t>
            </a:r>
          </a:p>
          <a:p>
            <a:r>
              <a:rPr lang="en-IN" sz="2400" dirty="0"/>
              <a:t>Drawing the </a:t>
            </a:r>
            <a:r>
              <a:rPr lang="en-IN" sz="2400" b="1" dirty="0"/>
              <a:t>State transition Diagrams</a:t>
            </a:r>
            <a:r>
              <a:rPr lang="en-IN" sz="2400" dirty="0"/>
              <a:t> for various use cases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145953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8584-884E-4B51-A1DD-DCF8E3FF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702"/>
            <a:ext cx="10515600" cy="1010669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State Transition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65095-0E6F-4240-B7BF-3F3C78E30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204"/>
            <a:ext cx="10515600" cy="4990592"/>
          </a:xfrm>
        </p:spPr>
        <p:txBody>
          <a:bodyPr>
            <a:normAutofit/>
          </a:bodyPr>
          <a:lstStyle/>
          <a:p>
            <a:r>
              <a:rPr lang="en-IN" sz="2400" b="1" dirty="0"/>
              <a:t>Use Case: User Login To Portal</a:t>
            </a:r>
          </a:p>
          <a:p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77CBD-3382-4D97-BB45-9E939044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26" y="1958060"/>
            <a:ext cx="11625920" cy="307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8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08EE-72A2-413C-9599-BCE98FE6D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27664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State Transition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E4C5-361E-443A-9A1F-49E6BF6B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848"/>
            <a:ext cx="10515600" cy="4994115"/>
          </a:xfrm>
        </p:spPr>
        <p:txBody>
          <a:bodyPr>
            <a:normAutofit/>
          </a:bodyPr>
          <a:lstStyle/>
          <a:p>
            <a:r>
              <a:rPr lang="en-IN" sz="2400" b="1" dirty="0"/>
              <a:t>Use Case: User Login to Bastion Host</a:t>
            </a:r>
          </a:p>
          <a:p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8A659-BF92-459A-867C-2F3D8DB9A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9249"/>
            <a:ext cx="10268824" cy="52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0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F894-AF27-4E5E-A201-3562C012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State Transition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8DE48-D0D3-4580-9FC4-DA5256E1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458"/>
            <a:ext cx="10515600" cy="4742446"/>
          </a:xfrm>
        </p:spPr>
        <p:txBody>
          <a:bodyPr>
            <a:normAutofit/>
          </a:bodyPr>
          <a:lstStyle/>
          <a:p>
            <a:r>
              <a:rPr lang="en-IN" sz="2400" b="1" dirty="0"/>
              <a:t>Use Case: User Request for Bastion Host 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58547-999F-4419-A214-FE58C1E7F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76"/>
          <a:stretch/>
        </p:blipFill>
        <p:spPr>
          <a:xfrm>
            <a:off x="647007" y="2089945"/>
            <a:ext cx="11145781" cy="41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8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6341-0950-42CE-BDD6-6D3AF7CF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My Learnings: Braj Kishor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CB813-88FE-4BF2-96C7-659589BA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8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Learnt in-depth and implemented the various components and objects involved a state transition diagram.</a:t>
            </a:r>
          </a:p>
          <a:p>
            <a:r>
              <a:rPr lang="en-US" sz="2400" dirty="0"/>
              <a:t>Understood the difference between state transition diagram (focus on state) and flowchart (focus on events).</a:t>
            </a:r>
          </a:p>
          <a:p>
            <a:r>
              <a:rPr lang="en-US" sz="2400" dirty="0"/>
              <a:t>Learnt various other diagrams involved in UML design, mainly Use Case Diagrams, Sequence diagram and Class diagram.</a:t>
            </a:r>
            <a:endParaRPr lang="en-IN" sz="2400" dirty="0"/>
          </a:p>
          <a:p>
            <a:r>
              <a:rPr lang="en-IN" sz="2400" dirty="0"/>
              <a:t>Learnt about various aspects of 2 factor authentication by the interaction with the team of this project.</a:t>
            </a:r>
          </a:p>
          <a:p>
            <a:r>
              <a:rPr lang="en-IN" sz="2400" dirty="0"/>
              <a:t>Learnt to draw various type of diagrams on Star UML as part of this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604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223A-D99B-4AE9-B134-3C640B07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State Transition diagram Star UML Model file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E2E-FBCA-4167-BB5C-06080C2BB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https://drive.google.com/file/d/1z_i3HAcbkGEYr_ibkEAeYQofBjlmlAzB/view?usp=sharing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24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211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Access Management Portal</vt:lpstr>
      <vt:lpstr>My Contributions</vt:lpstr>
      <vt:lpstr>State Transition Diagrams</vt:lpstr>
      <vt:lpstr>State Transition Diagrams</vt:lpstr>
      <vt:lpstr>State Transition Diagrams</vt:lpstr>
      <vt:lpstr>My Learnings: Braj Kishor</vt:lpstr>
      <vt:lpstr>State Transition diagram Star UML Model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Transition Diagram</dc:title>
  <dc:creator>Braj Kishor</dc:creator>
  <cp:lastModifiedBy>Braj Kishor</cp:lastModifiedBy>
  <cp:revision>36</cp:revision>
  <dcterms:created xsi:type="dcterms:W3CDTF">2020-04-04T04:51:22Z</dcterms:created>
  <dcterms:modified xsi:type="dcterms:W3CDTF">2020-04-18T16:03:27Z</dcterms:modified>
</cp:coreProperties>
</file>