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93" r:id="rId2"/>
    <p:sldId id="291" r:id="rId3"/>
    <p:sldId id="292" r:id="rId4"/>
    <p:sldId id="294" r:id="rId5"/>
    <p:sldId id="295" r:id="rId6"/>
    <p:sldId id="296" r:id="rId7"/>
    <p:sldId id="297" r:id="rId8"/>
    <p:sldId id="298" r:id="rId9"/>
    <p:sldId id="299" r:id="rId10"/>
    <p:sldId id="308" r:id="rId11"/>
    <p:sldId id="327" r:id="rId12"/>
    <p:sldId id="300" r:id="rId13"/>
    <p:sldId id="301" r:id="rId14"/>
    <p:sldId id="302" r:id="rId15"/>
    <p:sldId id="303" r:id="rId16"/>
    <p:sldId id="304" r:id="rId17"/>
    <p:sldId id="305" r:id="rId18"/>
    <p:sldId id="306" r:id="rId19"/>
    <p:sldId id="314" r:id="rId20"/>
    <p:sldId id="307" r:id="rId21"/>
    <p:sldId id="309" r:id="rId22"/>
    <p:sldId id="310" r:id="rId23"/>
    <p:sldId id="319" r:id="rId24"/>
    <p:sldId id="311" r:id="rId25"/>
    <p:sldId id="312" r:id="rId26"/>
    <p:sldId id="313" r:id="rId27"/>
    <p:sldId id="315" r:id="rId28"/>
    <p:sldId id="322" r:id="rId29"/>
    <p:sldId id="316" r:id="rId30"/>
    <p:sldId id="317" r:id="rId31"/>
    <p:sldId id="318" r:id="rId32"/>
    <p:sldId id="320" r:id="rId33"/>
    <p:sldId id="328" r:id="rId34"/>
    <p:sldId id="321" r:id="rId35"/>
    <p:sldId id="323" r:id="rId36"/>
    <p:sldId id="326" r:id="rId37"/>
    <p:sldId id="329" r:id="rId38"/>
    <p:sldId id="330" r:id="rId39"/>
    <p:sldId id="324" r:id="rId40"/>
    <p:sldId id="32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93152" autoAdjust="0"/>
  </p:normalViewPr>
  <p:slideViewPr>
    <p:cSldViewPr snapToGrid="0">
      <p:cViewPr varScale="1">
        <p:scale>
          <a:sx n="106" d="100"/>
          <a:sy n="106" d="100"/>
        </p:scale>
        <p:origin x="10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F98BD-58B9-498E-8903-22E85C0B8B0E}" type="datetimeFigureOut">
              <a:rPr lang="en-IN" smtClean="0"/>
              <a:t>01-09-2024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A12C-41ED-40F7-9639-19DCBFCAD418}" type="slidenum">
              <a:rPr lang="en-IN" smtClean="0"/>
              <a:t>‹#›</a:t>
            </a:fld>
            <a:endParaRPr lang="en-IN"/>
          </a:p>
        </p:txBody>
      </p:sp>
    </p:spTree>
    <p:extLst>
      <p:ext uri="{BB962C8B-B14F-4D97-AF65-F5344CB8AC3E}">
        <p14:creationId xmlns:p14="http://schemas.microsoft.com/office/powerpoint/2010/main" val="238690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3A12C-41ED-40F7-9639-19DCBFCAD418}" type="slidenum">
              <a:rPr lang="en-IN" smtClean="0"/>
              <a:t>2</a:t>
            </a:fld>
            <a:endParaRPr lang="en-IN"/>
          </a:p>
        </p:txBody>
      </p:sp>
    </p:spTree>
    <p:extLst>
      <p:ext uri="{BB962C8B-B14F-4D97-AF65-F5344CB8AC3E}">
        <p14:creationId xmlns:p14="http://schemas.microsoft.com/office/powerpoint/2010/main" val="1765764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25</a:t>
            </a:fld>
            <a:endParaRPr lang="en-IN"/>
          </a:p>
        </p:txBody>
      </p:sp>
    </p:spTree>
    <p:extLst>
      <p:ext uri="{BB962C8B-B14F-4D97-AF65-F5344CB8AC3E}">
        <p14:creationId xmlns:p14="http://schemas.microsoft.com/office/powerpoint/2010/main" val="1790768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26</a:t>
            </a:fld>
            <a:endParaRPr lang="en-IN"/>
          </a:p>
        </p:txBody>
      </p:sp>
    </p:spTree>
    <p:extLst>
      <p:ext uri="{BB962C8B-B14F-4D97-AF65-F5344CB8AC3E}">
        <p14:creationId xmlns:p14="http://schemas.microsoft.com/office/powerpoint/2010/main" val="500758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27</a:t>
            </a:fld>
            <a:endParaRPr lang="en-IN"/>
          </a:p>
        </p:txBody>
      </p:sp>
    </p:spTree>
    <p:extLst>
      <p:ext uri="{BB962C8B-B14F-4D97-AF65-F5344CB8AC3E}">
        <p14:creationId xmlns:p14="http://schemas.microsoft.com/office/powerpoint/2010/main" val="4167569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28</a:t>
            </a:fld>
            <a:endParaRPr lang="en-IN"/>
          </a:p>
        </p:txBody>
      </p:sp>
    </p:spTree>
    <p:extLst>
      <p:ext uri="{BB962C8B-B14F-4D97-AF65-F5344CB8AC3E}">
        <p14:creationId xmlns:p14="http://schemas.microsoft.com/office/powerpoint/2010/main" val="2151912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29</a:t>
            </a:fld>
            <a:endParaRPr lang="en-IN"/>
          </a:p>
        </p:txBody>
      </p:sp>
    </p:spTree>
    <p:extLst>
      <p:ext uri="{BB962C8B-B14F-4D97-AF65-F5344CB8AC3E}">
        <p14:creationId xmlns:p14="http://schemas.microsoft.com/office/powerpoint/2010/main" val="1004610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30</a:t>
            </a:fld>
            <a:endParaRPr lang="en-IN"/>
          </a:p>
        </p:txBody>
      </p:sp>
    </p:spTree>
    <p:extLst>
      <p:ext uri="{BB962C8B-B14F-4D97-AF65-F5344CB8AC3E}">
        <p14:creationId xmlns:p14="http://schemas.microsoft.com/office/powerpoint/2010/main" val="817359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a:p>
            <a:endParaRPr lang="en-IN" dirty="0"/>
          </a:p>
          <a:p>
            <a:r>
              <a:rPr lang="en-IN" dirty="0"/>
              <a:t>Why 1 hour TTL – Trends won’t change in an Hour. But for a user, usually sessions last an hour while doing exploratory work.</a:t>
            </a:r>
          </a:p>
        </p:txBody>
      </p:sp>
      <p:sp>
        <p:nvSpPr>
          <p:cNvPr id="4" name="Slide Number Placeholder 3"/>
          <p:cNvSpPr>
            <a:spLocks noGrp="1"/>
          </p:cNvSpPr>
          <p:nvPr>
            <p:ph type="sldNum" sz="quarter" idx="5"/>
          </p:nvPr>
        </p:nvSpPr>
        <p:spPr/>
        <p:txBody>
          <a:bodyPr/>
          <a:lstStyle/>
          <a:p>
            <a:fld id="{EEE3A12C-41ED-40F7-9639-19DCBFCAD418}" type="slidenum">
              <a:rPr lang="en-IN" smtClean="0"/>
              <a:t>31</a:t>
            </a:fld>
            <a:endParaRPr lang="en-IN"/>
          </a:p>
        </p:txBody>
      </p:sp>
    </p:spTree>
    <p:extLst>
      <p:ext uri="{BB962C8B-B14F-4D97-AF65-F5344CB8AC3E}">
        <p14:creationId xmlns:p14="http://schemas.microsoft.com/office/powerpoint/2010/main" val="2727865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32</a:t>
            </a:fld>
            <a:endParaRPr lang="en-IN"/>
          </a:p>
        </p:txBody>
      </p:sp>
    </p:spTree>
    <p:extLst>
      <p:ext uri="{BB962C8B-B14F-4D97-AF65-F5344CB8AC3E}">
        <p14:creationId xmlns:p14="http://schemas.microsoft.com/office/powerpoint/2010/main" val="199607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33</a:t>
            </a:fld>
            <a:endParaRPr lang="en-IN"/>
          </a:p>
        </p:txBody>
      </p:sp>
    </p:spTree>
    <p:extLst>
      <p:ext uri="{BB962C8B-B14F-4D97-AF65-F5344CB8AC3E}">
        <p14:creationId xmlns:p14="http://schemas.microsoft.com/office/powerpoint/2010/main" val="335389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34</a:t>
            </a:fld>
            <a:endParaRPr lang="en-IN"/>
          </a:p>
        </p:txBody>
      </p:sp>
    </p:spTree>
    <p:extLst>
      <p:ext uri="{BB962C8B-B14F-4D97-AF65-F5344CB8AC3E}">
        <p14:creationId xmlns:p14="http://schemas.microsoft.com/office/powerpoint/2010/main" val="126092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3A12C-41ED-40F7-9639-19DCBFCAD418}" type="slidenum">
              <a:rPr lang="en-IN" smtClean="0"/>
              <a:t>10</a:t>
            </a:fld>
            <a:endParaRPr lang="en-IN"/>
          </a:p>
        </p:txBody>
      </p:sp>
    </p:spTree>
    <p:extLst>
      <p:ext uri="{BB962C8B-B14F-4D97-AF65-F5344CB8AC3E}">
        <p14:creationId xmlns:p14="http://schemas.microsoft.com/office/powerpoint/2010/main" val="2511867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35</a:t>
            </a:fld>
            <a:endParaRPr lang="en-IN"/>
          </a:p>
        </p:txBody>
      </p:sp>
    </p:spTree>
    <p:extLst>
      <p:ext uri="{BB962C8B-B14F-4D97-AF65-F5344CB8AC3E}">
        <p14:creationId xmlns:p14="http://schemas.microsoft.com/office/powerpoint/2010/main" val="3692321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36</a:t>
            </a:fld>
            <a:endParaRPr lang="en-IN"/>
          </a:p>
        </p:txBody>
      </p:sp>
    </p:spTree>
    <p:extLst>
      <p:ext uri="{BB962C8B-B14F-4D97-AF65-F5344CB8AC3E}">
        <p14:creationId xmlns:p14="http://schemas.microsoft.com/office/powerpoint/2010/main" val="148650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37</a:t>
            </a:fld>
            <a:endParaRPr lang="en-IN"/>
          </a:p>
        </p:txBody>
      </p:sp>
    </p:spTree>
    <p:extLst>
      <p:ext uri="{BB962C8B-B14F-4D97-AF65-F5344CB8AC3E}">
        <p14:creationId xmlns:p14="http://schemas.microsoft.com/office/powerpoint/2010/main" val="244558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38</a:t>
            </a:fld>
            <a:endParaRPr lang="en-IN"/>
          </a:p>
        </p:txBody>
      </p:sp>
    </p:spTree>
    <p:extLst>
      <p:ext uri="{BB962C8B-B14F-4D97-AF65-F5344CB8AC3E}">
        <p14:creationId xmlns:p14="http://schemas.microsoft.com/office/powerpoint/2010/main" val="3258051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39</a:t>
            </a:fld>
            <a:endParaRPr lang="en-IN"/>
          </a:p>
        </p:txBody>
      </p:sp>
    </p:spTree>
    <p:extLst>
      <p:ext uri="{BB962C8B-B14F-4D97-AF65-F5344CB8AC3E}">
        <p14:creationId xmlns:p14="http://schemas.microsoft.com/office/powerpoint/2010/main" val="4056086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40</a:t>
            </a:fld>
            <a:endParaRPr lang="en-IN"/>
          </a:p>
        </p:txBody>
      </p:sp>
    </p:spTree>
    <p:extLst>
      <p:ext uri="{BB962C8B-B14F-4D97-AF65-F5344CB8AC3E}">
        <p14:creationId xmlns:p14="http://schemas.microsoft.com/office/powerpoint/2010/main" val="362374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3A12C-41ED-40F7-9639-19DCBFCAD418}" type="slidenum">
              <a:rPr lang="en-IN" smtClean="0"/>
              <a:t>11</a:t>
            </a:fld>
            <a:endParaRPr lang="en-IN"/>
          </a:p>
        </p:txBody>
      </p:sp>
    </p:spTree>
    <p:extLst>
      <p:ext uri="{BB962C8B-B14F-4D97-AF65-F5344CB8AC3E}">
        <p14:creationId xmlns:p14="http://schemas.microsoft.com/office/powerpoint/2010/main" val="367328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3A12C-41ED-40F7-9639-19DCBFCAD418}" type="slidenum">
              <a:rPr lang="en-IN" smtClean="0"/>
              <a:t>16</a:t>
            </a:fld>
            <a:endParaRPr lang="en-IN"/>
          </a:p>
        </p:txBody>
      </p:sp>
    </p:spTree>
    <p:extLst>
      <p:ext uri="{BB962C8B-B14F-4D97-AF65-F5344CB8AC3E}">
        <p14:creationId xmlns:p14="http://schemas.microsoft.com/office/powerpoint/2010/main" val="100251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20</a:t>
            </a:fld>
            <a:endParaRPr lang="en-IN"/>
          </a:p>
        </p:txBody>
      </p:sp>
    </p:spTree>
    <p:extLst>
      <p:ext uri="{BB962C8B-B14F-4D97-AF65-F5344CB8AC3E}">
        <p14:creationId xmlns:p14="http://schemas.microsoft.com/office/powerpoint/2010/main" val="54128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21</a:t>
            </a:fld>
            <a:endParaRPr lang="en-IN"/>
          </a:p>
        </p:txBody>
      </p:sp>
    </p:spTree>
    <p:extLst>
      <p:ext uri="{BB962C8B-B14F-4D97-AF65-F5344CB8AC3E}">
        <p14:creationId xmlns:p14="http://schemas.microsoft.com/office/powerpoint/2010/main" val="184443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22</a:t>
            </a:fld>
            <a:endParaRPr lang="en-IN"/>
          </a:p>
        </p:txBody>
      </p:sp>
    </p:spTree>
    <p:extLst>
      <p:ext uri="{BB962C8B-B14F-4D97-AF65-F5344CB8AC3E}">
        <p14:creationId xmlns:p14="http://schemas.microsoft.com/office/powerpoint/2010/main" val="103912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23</a:t>
            </a:fld>
            <a:endParaRPr lang="en-IN"/>
          </a:p>
        </p:txBody>
      </p:sp>
    </p:spTree>
    <p:extLst>
      <p:ext uri="{BB962C8B-B14F-4D97-AF65-F5344CB8AC3E}">
        <p14:creationId xmlns:p14="http://schemas.microsoft.com/office/powerpoint/2010/main" val="2459199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24</a:t>
            </a:fld>
            <a:endParaRPr lang="en-IN"/>
          </a:p>
        </p:txBody>
      </p:sp>
    </p:spTree>
    <p:extLst>
      <p:ext uri="{BB962C8B-B14F-4D97-AF65-F5344CB8AC3E}">
        <p14:creationId xmlns:p14="http://schemas.microsoft.com/office/powerpoint/2010/main" val="31565162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8233072-AC18-4370-A128-D68411E363B0}" type="slidenum">
              <a:rPr lang="en-IN" smtClean="0"/>
              <a:t>‹#›</a:t>
            </a:fld>
            <a:endParaRPr lang="en-IN"/>
          </a:p>
        </p:txBody>
      </p:sp>
    </p:spTree>
    <p:extLst>
      <p:ext uri="{BB962C8B-B14F-4D97-AF65-F5344CB8AC3E}">
        <p14:creationId xmlns:p14="http://schemas.microsoft.com/office/powerpoint/2010/main" val="413498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301185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96368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98475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8233072-AC18-4370-A128-D68411E363B0}" type="slidenum">
              <a:rPr lang="en-IN" smtClean="0"/>
              <a:t>‹#›</a:t>
            </a:fld>
            <a:endParaRPr lang="en-IN"/>
          </a:p>
        </p:txBody>
      </p:sp>
    </p:spTree>
    <p:extLst>
      <p:ext uri="{BB962C8B-B14F-4D97-AF65-F5344CB8AC3E}">
        <p14:creationId xmlns:p14="http://schemas.microsoft.com/office/powerpoint/2010/main" val="362455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1B1A0-74B0-44A7-B39B-EB50B78EC4F2}"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362665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1B1A0-74B0-44A7-B39B-EB50B78EC4F2}" type="datetimeFigureOut">
              <a:rPr lang="en-IN" smtClean="0"/>
              <a:t>01-09-2024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1522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1B1A0-74B0-44A7-B39B-EB50B78EC4F2}" type="datetimeFigureOut">
              <a:rPr lang="en-IN" smtClean="0"/>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97035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1B1A0-74B0-44A7-B39B-EB50B78EC4F2}" type="datetimeFigureOut">
              <a:rPr lang="en-IN" smtClean="0"/>
              <a:t>01-09-2024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83451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1B1A0-74B0-44A7-B39B-EB50B78EC4F2}"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99874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1B1A0-74B0-44A7-B39B-EB50B78EC4F2}" type="datetimeFigureOut">
              <a:rPr lang="en-IN" smtClean="0"/>
              <a:t>01-09-2024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361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F11B1A0-74B0-44A7-B39B-EB50B78EC4F2}" type="datetimeFigureOut">
              <a:rPr lang="en-IN" smtClean="0"/>
              <a:t>01-09-2024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8233072-AC18-4370-A128-D68411E363B0}" type="slidenum">
              <a:rPr lang="en-IN" smtClean="0"/>
              <a:t>‹#›</a:t>
            </a:fld>
            <a:endParaRPr lang="en-IN"/>
          </a:p>
        </p:txBody>
      </p:sp>
    </p:spTree>
    <p:extLst>
      <p:ext uri="{BB962C8B-B14F-4D97-AF65-F5344CB8AC3E}">
        <p14:creationId xmlns:p14="http://schemas.microsoft.com/office/powerpoint/2010/main" val="1053300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raj-120/cryptominingdetection"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C0479-EBC0-A5F2-993F-9EBAE892FEF4}"/>
              </a:ext>
            </a:extLst>
          </p:cNvPr>
          <p:cNvSpPr txBox="1"/>
          <p:nvPr/>
        </p:nvSpPr>
        <p:spPr>
          <a:xfrm>
            <a:off x="0" y="283535"/>
            <a:ext cx="12192000" cy="775212"/>
          </a:xfrm>
          <a:prstGeom prst="rect">
            <a:avLst/>
          </a:prstGeom>
          <a:noFill/>
        </p:spPr>
        <p:txBody>
          <a:bodyPr wrap="square">
            <a:spAutoFit/>
          </a:bodyPr>
          <a:lstStyle/>
          <a:p>
            <a:pPr lvl="0" indent="0" algn="ctr">
              <a:lnSpc>
                <a:spcPct val="107000"/>
              </a:lnSpc>
              <a:spcBef>
                <a:spcPts val="0"/>
              </a:spcBef>
              <a:spcAft>
                <a:spcPts val="800"/>
              </a:spcAft>
              <a:buNone/>
            </a:pPr>
            <a:r>
              <a:rPr lang="en-IN" sz="4400" b="1" dirty="0">
                <a:solidFill>
                  <a:schemeClr val="accent1"/>
                </a:solidFill>
                <a:latin typeface="Montserrat" panose="00000500000000000000" pitchFamily="2" charset="0"/>
                <a:sym typeface="Fira Sans Extra Condensed"/>
              </a:rPr>
              <a:t>AGENDA</a:t>
            </a:r>
          </a:p>
        </p:txBody>
      </p:sp>
      <p:sp>
        <p:nvSpPr>
          <p:cNvPr id="3" name="TextBox 2">
            <a:extLst>
              <a:ext uri="{FF2B5EF4-FFF2-40B4-BE49-F238E27FC236}">
                <a16:creationId xmlns:a16="http://schemas.microsoft.com/office/drawing/2014/main" id="{A648399D-92EB-9AC6-2A34-5A929CC4571D}"/>
              </a:ext>
            </a:extLst>
          </p:cNvPr>
          <p:cNvSpPr txBox="1"/>
          <p:nvPr/>
        </p:nvSpPr>
        <p:spPr>
          <a:xfrm>
            <a:off x="564776" y="1443318"/>
            <a:ext cx="11008659"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latin typeface="Aptos" panose="020B0004020202020204" pitchFamily="34" charset="0"/>
            </a:endParaRPr>
          </a:p>
        </p:txBody>
      </p:sp>
      <p:sp>
        <p:nvSpPr>
          <p:cNvPr id="5" name="Content Placeholder 4">
            <a:extLst>
              <a:ext uri="{FF2B5EF4-FFF2-40B4-BE49-F238E27FC236}">
                <a16:creationId xmlns:a16="http://schemas.microsoft.com/office/drawing/2014/main" id="{1457A79B-9277-2C8E-F4A5-3145C61CEA5E}"/>
              </a:ext>
            </a:extLst>
          </p:cNvPr>
          <p:cNvSpPr>
            <a:spLocks noGrp="1"/>
          </p:cNvSpPr>
          <p:nvPr>
            <p:ph idx="1"/>
          </p:nvPr>
        </p:nvSpPr>
        <p:spPr>
          <a:xfrm>
            <a:off x="316813" y="1298875"/>
            <a:ext cx="11713822" cy="5023462"/>
          </a:xfrm>
        </p:spPr>
        <p:txBody>
          <a:bodyPr>
            <a:normAutofit/>
          </a:bodyPr>
          <a:lstStyle/>
          <a:p>
            <a:pPr>
              <a:buFont typeface="Arial" panose="020B0604020202020204" pitchFamily="34" charset="0"/>
              <a:buChar char="•"/>
            </a:pPr>
            <a:r>
              <a:rPr lang="en-IN" dirty="0">
                <a:latin typeface="Montserrat" panose="00000500000000000000" pitchFamily="2" charset="0"/>
              </a:rPr>
              <a:t>About Me</a:t>
            </a:r>
          </a:p>
          <a:p>
            <a:pPr>
              <a:buFont typeface="Arial" panose="020B0604020202020204" pitchFamily="34" charset="0"/>
              <a:buChar char="•"/>
            </a:pPr>
            <a:r>
              <a:rPr lang="en-IN" dirty="0">
                <a:latin typeface="Montserrat" panose="00000500000000000000" pitchFamily="2" charset="0"/>
              </a:rPr>
              <a:t>Achievements</a:t>
            </a:r>
          </a:p>
          <a:p>
            <a:pPr>
              <a:buFont typeface="Arial" panose="020B0604020202020204" pitchFamily="34" charset="0"/>
              <a:buChar char="•"/>
            </a:pPr>
            <a:r>
              <a:rPr lang="en-IN" dirty="0">
                <a:latin typeface="Montserrat" panose="00000500000000000000" pitchFamily="2" charset="0"/>
              </a:rPr>
              <a:t>Craft Builder Project – System Design</a:t>
            </a:r>
          </a:p>
        </p:txBody>
      </p:sp>
      <p:sp>
        <p:nvSpPr>
          <p:cNvPr id="6" name="TextBox 5">
            <a:extLst>
              <a:ext uri="{FF2B5EF4-FFF2-40B4-BE49-F238E27FC236}">
                <a16:creationId xmlns:a16="http://schemas.microsoft.com/office/drawing/2014/main" id="{2CD4DAC9-762F-7973-0DB8-313D4EE6042F}"/>
              </a:ext>
            </a:extLst>
          </p:cNvPr>
          <p:cNvSpPr txBox="1"/>
          <p:nvPr/>
        </p:nvSpPr>
        <p:spPr>
          <a:xfrm>
            <a:off x="4858871" y="4657745"/>
            <a:ext cx="7333129" cy="651012"/>
          </a:xfrm>
          <a:prstGeom prst="rect">
            <a:avLst/>
          </a:prstGeom>
          <a:noFill/>
        </p:spPr>
        <p:txBody>
          <a:bodyPr wrap="square">
            <a:spAutoFit/>
          </a:bodyPr>
          <a:lstStyle/>
          <a:p>
            <a:pPr lvl="0" indent="0" algn="ctr">
              <a:lnSpc>
                <a:spcPct val="107000"/>
              </a:lnSpc>
              <a:spcBef>
                <a:spcPts val="0"/>
              </a:spcBef>
              <a:spcAft>
                <a:spcPts val="800"/>
              </a:spcAft>
              <a:buNone/>
            </a:pPr>
            <a:r>
              <a:rPr lang="en-IN" sz="3600" b="1" dirty="0">
                <a:solidFill>
                  <a:schemeClr val="accent1"/>
                </a:solidFill>
                <a:latin typeface="Montserrat" panose="00000500000000000000" pitchFamily="2" charset="0"/>
                <a:sym typeface="Fira Sans Extra Condensed"/>
              </a:rPr>
              <a:t>Braj Kishor</a:t>
            </a:r>
          </a:p>
        </p:txBody>
      </p:sp>
      <p:sp>
        <p:nvSpPr>
          <p:cNvPr id="7" name="TextBox 6">
            <a:extLst>
              <a:ext uri="{FF2B5EF4-FFF2-40B4-BE49-F238E27FC236}">
                <a16:creationId xmlns:a16="http://schemas.microsoft.com/office/drawing/2014/main" id="{A061F7A5-DDDD-CEF3-1D79-954E529B8D46}"/>
              </a:ext>
            </a:extLst>
          </p:cNvPr>
          <p:cNvSpPr txBox="1"/>
          <p:nvPr/>
        </p:nvSpPr>
        <p:spPr>
          <a:xfrm>
            <a:off x="4858871" y="5245347"/>
            <a:ext cx="7333129" cy="464807"/>
          </a:xfrm>
          <a:prstGeom prst="rect">
            <a:avLst/>
          </a:prstGeom>
          <a:noFill/>
        </p:spPr>
        <p:txBody>
          <a:bodyPr wrap="square">
            <a:spAutoFit/>
          </a:bodyPr>
          <a:lstStyle/>
          <a:p>
            <a:pPr lvl="0" indent="0" algn="ctr">
              <a:lnSpc>
                <a:spcPct val="107000"/>
              </a:lnSpc>
              <a:spcBef>
                <a:spcPts val="0"/>
              </a:spcBef>
              <a:spcAft>
                <a:spcPts val="800"/>
              </a:spcAft>
              <a:buNone/>
            </a:pPr>
            <a:r>
              <a:rPr lang="en-IN" sz="2400" b="1" dirty="0">
                <a:solidFill>
                  <a:schemeClr val="accent1"/>
                </a:solidFill>
                <a:latin typeface="Montserrat" panose="00000500000000000000" pitchFamily="2" charset="0"/>
                <a:sym typeface="Fira Sans Extra Condensed"/>
              </a:rPr>
              <a:t>Senior Staff Software Engineer</a:t>
            </a:r>
          </a:p>
        </p:txBody>
      </p:sp>
    </p:spTree>
    <p:extLst>
      <p:ext uri="{BB962C8B-B14F-4D97-AF65-F5344CB8AC3E}">
        <p14:creationId xmlns:p14="http://schemas.microsoft.com/office/powerpoint/2010/main" val="1676971002"/>
      </p:ext>
    </p:extLst>
  </p:cSld>
  <p:clrMapOvr>
    <a:masterClrMapping/>
  </p:clrMapOvr>
  <mc:AlternateContent xmlns:mc="http://schemas.openxmlformats.org/markup-compatibility/2006">
    <mc:Choice xmlns:p14="http://schemas.microsoft.com/office/powerpoint/2010/main" Requires="p14">
      <p:transition spd="slow" p14:dur="2000" advTm="9593"/>
    </mc:Choice>
    <mc:Fallback>
      <p:transition spd="slow" advTm="95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Assumptions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5235389"/>
          </a:xfrm>
        </p:spPr>
        <p:txBody>
          <a:bodyPr>
            <a:noAutofit/>
          </a:bodyPr>
          <a:lstStyle/>
          <a:p>
            <a:pPr marL="342900" indent="-342900">
              <a:lnSpc>
                <a:spcPct val="160000"/>
              </a:lnSpc>
              <a:buFont typeface="+mj-lt"/>
              <a:buAutoNum type="arabicPeriod"/>
            </a:pPr>
            <a:r>
              <a:rPr lang="en-US" sz="1600" dirty="0">
                <a:latin typeface="Montserrat" panose="00000500000000000000" pitchFamily="2" charset="0"/>
              </a:rPr>
              <a:t>No Media Crawling – This will require a whole new domain of Media Processing ML Models</a:t>
            </a:r>
          </a:p>
          <a:p>
            <a:pPr marL="342900" indent="-342900">
              <a:lnSpc>
                <a:spcPct val="160000"/>
              </a:lnSpc>
              <a:buFont typeface="+mj-lt"/>
              <a:buAutoNum type="arabicPeriod"/>
            </a:pPr>
            <a:r>
              <a:rPr lang="en-US" sz="1600" dirty="0">
                <a:latin typeface="Montserrat" panose="00000500000000000000" pitchFamily="2" charset="0"/>
              </a:rPr>
              <a:t>Custom Pretrained ML/NLP/AI Models </a:t>
            </a:r>
          </a:p>
          <a:p>
            <a:pPr marL="342900" indent="-342900">
              <a:lnSpc>
                <a:spcPct val="160000"/>
              </a:lnSpc>
              <a:buFont typeface="+mj-lt"/>
              <a:buAutoNum type="arabicPeriod"/>
            </a:pPr>
            <a:r>
              <a:rPr lang="en-US" sz="1600" dirty="0">
                <a:latin typeface="Montserrat" panose="00000500000000000000" pitchFamily="2" charset="0"/>
              </a:rPr>
              <a:t>Data Freshness time limit is 24 hours</a:t>
            </a:r>
          </a:p>
          <a:p>
            <a:pPr marL="617220" lvl="1" indent="-342900">
              <a:lnSpc>
                <a:spcPct val="160000"/>
              </a:lnSpc>
              <a:buFont typeface="+mj-lt"/>
              <a:buAutoNum type="arabicPeriod"/>
            </a:pPr>
            <a:r>
              <a:rPr lang="en-US" sz="1600" dirty="0">
                <a:latin typeface="Montserrat" panose="00000500000000000000" pitchFamily="2" charset="0"/>
              </a:rPr>
              <a:t>Sudden updates are possible where a trend explodes in popularity</a:t>
            </a:r>
            <a:endParaRPr lang="en-US" sz="1400" dirty="0">
              <a:latin typeface="Montserrat" panose="00000500000000000000" pitchFamily="2" charset="0"/>
            </a:endParaRPr>
          </a:p>
          <a:p>
            <a:pPr marL="342900" indent="-342900">
              <a:lnSpc>
                <a:spcPct val="160000"/>
              </a:lnSpc>
              <a:buFont typeface="+mj-lt"/>
              <a:buAutoNum type="arabicPeriod"/>
            </a:pPr>
            <a:r>
              <a:rPr lang="en-US" sz="1600" dirty="0">
                <a:latin typeface="Montserrat" panose="00000500000000000000" pitchFamily="2" charset="0"/>
              </a:rPr>
              <a:t>Depth limit is configurable but fixed before each run</a:t>
            </a:r>
          </a:p>
          <a:p>
            <a:pPr marL="342900" indent="-342900">
              <a:lnSpc>
                <a:spcPct val="160000"/>
              </a:lnSpc>
              <a:buFont typeface="+mj-lt"/>
              <a:buAutoNum type="arabicPeriod"/>
            </a:pPr>
            <a:r>
              <a:rPr lang="en-US" sz="1600" dirty="0">
                <a:latin typeface="Montserrat" panose="00000500000000000000" pitchFamily="2" charset="0"/>
              </a:rPr>
              <a:t>Initial Seed Categories and Websites are added. These can be updated or new entries can be added before each run. </a:t>
            </a:r>
          </a:p>
        </p:txBody>
      </p:sp>
    </p:spTree>
    <p:extLst>
      <p:ext uri="{BB962C8B-B14F-4D97-AF65-F5344CB8AC3E}">
        <p14:creationId xmlns:p14="http://schemas.microsoft.com/office/powerpoint/2010/main" val="421711028"/>
      </p:ext>
    </p:extLst>
  </p:cSld>
  <p:clrMapOvr>
    <a:masterClrMapping/>
  </p:clrMapOvr>
  <mc:AlternateContent xmlns:mc="http://schemas.openxmlformats.org/markup-compatibility/2006">
    <mc:Choice xmlns:p14="http://schemas.microsoft.com/office/powerpoint/2010/main" Requires="p14">
      <p:transition spd="slow" p14:dur="2000" advTm="684"/>
    </mc:Choice>
    <mc:Fallback>
      <p:transition spd="slow" advTm="68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Assumptions - UX Examples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5235389"/>
          </a:xfrm>
        </p:spPr>
        <p:txBody>
          <a:bodyPr>
            <a:noAutofit/>
          </a:bodyPr>
          <a:lstStyle/>
          <a:p>
            <a:pPr marL="342900" indent="-342900">
              <a:lnSpc>
                <a:spcPct val="160000"/>
              </a:lnSpc>
              <a:buFont typeface="+mj-lt"/>
              <a:buAutoNum type="arabicPeriod"/>
            </a:pPr>
            <a:r>
              <a:rPr lang="en-US" sz="1400" dirty="0">
                <a:latin typeface="Montserrat" panose="00000500000000000000" pitchFamily="2" charset="0"/>
              </a:rPr>
              <a:t>User can search terms – “Interesting </a:t>
            </a:r>
            <a:r>
              <a:rPr lang="en-US" sz="1400" dirty="0" err="1">
                <a:latin typeface="Montserrat" panose="00000500000000000000" pitchFamily="2" charset="0"/>
              </a:rPr>
              <a:t>Tshirt</a:t>
            </a:r>
            <a:r>
              <a:rPr lang="en-US" sz="1400" dirty="0">
                <a:latin typeface="Montserrat" panose="00000500000000000000" pitchFamily="2" charset="0"/>
              </a:rPr>
              <a:t> Design” or “Most happening Places”</a:t>
            </a:r>
          </a:p>
          <a:p>
            <a:pPr marL="617220" lvl="1" indent="-342900">
              <a:lnSpc>
                <a:spcPct val="160000"/>
              </a:lnSpc>
              <a:buFont typeface="+mj-lt"/>
              <a:buAutoNum type="arabicPeriod"/>
            </a:pPr>
            <a:r>
              <a:rPr lang="en-US" sz="1400" dirty="0">
                <a:latin typeface="Montserrat" panose="00000500000000000000" pitchFamily="2" charset="0"/>
              </a:rPr>
              <a:t>The Systems generates top responses like “Blue Printed </a:t>
            </a:r>
            <a:r>
              <a:rPr lang="en-US" sz="1400" dirty="0" err="1">
                <a:latin typeface="Montserrat" panose="00000500000000000000" pitchFamily="2" charset="0"/>
              </a:rPr>
              <a:t>Tshirt</a:t>
            </a:r>
            <a:r>
              <a:rPr lang="en-US" sz="1400" dirty="0">
                <a:latin typeface="Montserrat" panose="00000500000000000000" pitchFamily="2" charset="0"/>
              </a:rPr>
              <a:t>”, “Celebrity X </a:t>
            </a:r>
            <a:r>
              <a:rPr lang="en-US" sz="1400" dirty="0" err="1">
                <a:latin typeface="Montserrat" panose="00000500000000000000" pitchFamily="2" charset="0"/>
              </a:rPr>
              <a:t>tshirt</a:t>
            </a:r>
            <a:r>
              <a:rPr lang="en-US" sz="1400" dirty="0">
                <a:latin typeface="Montserrat" panose="00000500000000000000" pitchFamily="2" charset="0"/>
              </a:rPr>
              <a:t>” </a:t>
            </a:r>
            <a:r>
              <a:rPr lang="en-US" sz="1400" dirty="0" err="1">
                <a:latin typeface="Montserrat" panose="00000500000000000000" pitchFamily="2" charset="0"/>
              </a:rPr>
              <a:t>etc</a:t>
            </a:r>
            <a:r>
              <a:rPr lang="en-US" sz="1400" dirty="0">
                <a:latin typeface="Montserrat" panose="00000500000000000000" pitchFamily="2" charset="0"/>
              </a:rPr>
              <a:t> or “Pubs in </a:t>
            </a:r>
            <a:r>
              <a:rPr lang="en-US" sz="1400" dirty="0" err="1">
                <a:latin typeface="Montserrat" panose="00000500000000000000" pitchFamily="2" charset="0"/>
              </a:rPr>
              <a:t>Indranagar</a:t>
            </a:r>
            <a:r>
              <a:rPr lang="en-US" sz="1400" dirty="0">
                <a:latin typeface="Montserrat" panose="00000500000000000000" pitchFamily="2" charset="0"/>
              </a:rPr>
              <a:t>”, “Bali – Most beautiful place on earth” </a:t>
            </a:r>
            <a:r>
              <a:rPr lang="en-US" sz="1400" dirty="0" err="1">
                <a:latin typeface="Montserrat" panose="00000500000000000000" pitchFamily="2" charset="0"/>
              </a:rPr>
              <a:t>etc</a:t>
            </a:r>
            <a:endParaRPr lang="en-US" sz="1400" dirty="0">
              <a:latin typeface="Montserrat" panose="00000500000000000000" pitchFamily="2" charset="0"/>
            </a:endParaRPr>
          </a:p>
          <a:p>
            <a:pPr marL="617220" lvl="1" indent="-342900">
              <a:lnSpc>
                <a:spcPct val="160000"/>
              </a:lnSpc>
              <a:buFont typeface="+mj-lt"/>
              <a:buAutoNum type="arabicPeriod"/>
            </a:pPr>
            <a:r>
              <a:rPr lang="en-US" sz="1400" dirty="0">
                <a:latin typeface="Montserrat" panose="00000500000000000000" pitchFamily="2" charset="0"/>
              </a:rPr>
              <a:t>Can be extended to search by chatting and search by voice</a:t>
            </a:r>
          </a:p>
          <a:p>
            <a:pPr marL="342900" indent="-342900">
              <a:lnSpc>
                <a:spcPct val="160000"/>
              </a:lnSpc>
              <a:buFont typeface="+mj-lt"/>
              <a:buAutoNum type="arabicPeriod"/>
            </a:pPr>
            <a:r>
              <a:rPr lang="en-US" sz="1400" dirty="0">
                <a:latin typeface="Montserrat" panose="00000500000000000000" pitchFamily="2" charset="0"/>
              </a:rPr>
              <a:t>User can search category like Fashion, Travel, Sports, Cars, Health, </a:t>
            </a:r>
            <a:r>
              <a:rPr lang="en-US" sz="1400" dirty="0" err="1">
                <a:latin typeface="Montserrat" panose="00000500000000000000" pitchFamily="2" charset="0"/>
              </a:rPr>
              <a:t>etc</a:t>
            </a:r>
            <a:r>
              <a:rPr lang="en-US" sz="1400" dirty="0">
                <a:latin typeface="Montserrat" panose="00000500000000000000" pitchFamily="2" charset="0"/>
              </a:rPr>
              <a:t> </a:t>
            </a:r>
          </a:p>
          <a:p>
            <a:pPr marL="617220" lvl="1" indent="-342900">
              <a:lnSpc>
                <a:spcPct val="160000"/>
              </a:lnSpc>
              <a:buFont typeface="+mj-lt"/>
              <a:buAutoNum type="arabicPeriod"/>
            </a:pPr>
            <a:r>
              <a:rPr lang="en-US" sz="1400" dirty="0">
                <a:latin typeface="Montserrat" panose="00000500000000000000" pitchFamily="2" charset="0"/>
              </a:rPr>
              <a:t>System list top trends in that Category</a:t>
            </a:r>
          </a:p>
          <a:p>
            <a:pPr marL="342900" indent="-342900">
              <a:lnSpc>
                <a:spcPct val="160000"/>
              </a:lnSpc>
              <a:buFont typeface="+mj-lt"/>
              <a:buAutoNum type="arabicPeriod"/>
            </a:pPr>
            <a:r>
              <a:rPr lang="en-US" sz="1400" dirty="0">
                <a:latin typeface="Montserrat" panose="00000500000000000000" pitchFamily="2" charset="0"/>
              </a:rPr>
              <a:t>User can visualize most recent trends (in a category or general), track specific trends to see how they grew and their popularity. They can drill down as needed.</a:t>
            </a:r>
          </a:p>
          <a:p>
            <a:pPr marL="342900" indent="-342900">
              <a:lnSpc>
                <a:spcPct val="160000"/>
              </a:lnSpc>
              <a:buFont typeface="+mj-lt"/>
              <a:buAutoNum type="arabicPeriod"/>
            </a:pPr>
            <a:r>
              <a:rPr lang="en-US" sz="1400" dirty="0">
                <a:latin typeface="Montserrat" panose="00000500000000000000" pitchFamily="2" charset="0"/>
              </a:rPr>
              <a:t>A Tag Cloud extension UI is present on right left side of their Mailchimp UI. This is adaptive and predictive. Depending on current context, relevance information like location, recent searches, it updates itself</a:t>
            </a:r>
          </a:p>
          <a:p>
            <a:pPr marL="342900" indent="-342900">
              <a:lnSpc>
                <a:spcPct val="160000"/>
              </a:lnSpc>
              <a:buFont typeface="+mj-lt"/>
              <a:buAutoNum type="arabicPeriod"/>
            </a:pPr>
            <a:r>
              <a:rPr lang="en-US" sz="1400" dirty="0">
                <a:latin typeface="Montserrat" panose="00000500000000000000" pitchFamily="2" charset="0"/>
              </a:rPr>
              <a:t>Tag highlighting – When user if compiling a mail template, system can highlight certain keywords and update tag cloud based on the content, allowing user to hover and visualize from the template screen.</a:t>
            </a:r>
          </a:p>
          <a:p>
            <a:pPr marL="342900" indent="-342900">
              <a:lnSpc>
                <a:spcPct val="160000"/>
              </a:lnSpc>
              <a:buFont typeface="+mj-lt"/>
              <a:buAutoNum type="arabicPeriod"/>
            </a:pPr>
            <a:endParaRPr lang="en-US" sz="1400" dirty="0">
              <a:latin typeface="Montserrat" panose="00000500000000000000" pitchFamily="2" charset="0"/>
            </a:endParaRPr>
          </a:p>
          <a:p>
            <a:pPr marL="342900" indent="-342900">
              <a:lnSpc>
                <a:spcPct val="160000"/>
              </a:lnSpc>
              <a:buFont typeface="+mj-lt"/>
              <a:buAutoNum type="arabicPeriod"/>
            </a:pPr>
            <a:endParaRPr lang="en-US" sz="1400" dirty="0">
              <a:latin typeface="Montserrat" panose="00000500000000000000" pitchFamily="2" charset="0"/>
            </a:endParaRPr>
          </a:p>
        </p:txBody>
      </p:sp>
    </p:spTree>
    <p:extLst>
      <p:ext uri="{BB962C8B-B14F-4D97-AF65-F5344CB8AC3E}">
        <p14:creationId xmlns:p14="http://schemas.microsoft.com/office/powerpoint/2010/main" val="2653915903"/>
      </p:ext>
    </p:extLst>
  </p:cSld>
  <p:clrMapOvr>
    <a:masterClrMapping/>
  </p:clrMapOvr>
  <mc:AlternateContent xmlns:mc="http://schemas.openxmlformats.org/markup-compatibility/2006">
    <mc:Choice xmlns:p14="http://schemas.microsoft.com/office/powerpoint/2010/main" Requires="p14">
      <p:transition spd="slow" p14:dur="2000" advTm="145828"/>
    </mc:Choice>
    <mc:Fallback>
      <p:transition spd="slow" advTm="14582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Basic volume estimation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8136906" cy="5280213"/>
          </a:xfrm>
        </p:spPr>
        <p:txBody>
          <a:bodyPr>
            <a:noAutofit/>
          </a:bodyPr>
          <a:lstStyle/>
          <a:p>
            <a:pPr marL="0" indent="0">
              <a:buNone/>
            </a:pPr>
            <a:r>
              <a:rPr lang="en-IN" sz="1600" b="1" dirty="0">
                <a:latin typeface="Montserrat" panose="00000500000000000000" pitchFamily="2" charset="0"/>
              </a:rPr>
              <a:t>1. </a:t>
            </a:r>
            <a:r>
              <a:rPr lang="en-IN" sz="1800" b="1" dirty="0">
                <a:latin typeface="Montserrat" panose="00000500000000000000" pitchFamily="2" charset="0"/>
              </a:rPr>
              <a:t>Web Crawling Volume</a:t>
            </a:r>
            <a:endParaRPr lang="en-IN" sz="1600" b="1" dirty="0">
              <a:latin typeface="Montserrat" panose="00000500000000000000" pitchFamily="2" charset="0"/>
            </a:endParaRPr>
          </a:p>
          <a:p>
            <a:pPr marL="0" indent="0">
              <a:spcAft>
                <a:spcPts val="600"/>
              </a:spcAft>
              <a:buNone/>
            </a:pPr>
            <a:r>
              <a:rPr lang="en-IN" sz="1600" dirty="0">
                <a:latin typeface="Montserrat" panose="00000500000000000000" pitchFamily="2" charset="0"/>
              </a:rPr>
              <a:t>Assumptions:</a:t>
            </a:r>
          </a:p>
          <a:p>
            <a:pPr lvl="1">
              <a:spcAft>
                <a:spcPts val="600"/>
              </a:spcAft>
              <a:buFont typeface="Arial" panose="020B0604020202020204" pitchFamily="34" charset="0"/>
              <a:buChar char="•"/>
            </a:pPr>
            <a:r>
              <a:rPr lang="en-IN" sz="1400" b="1" dirty="0">
                <a:latin typeface="Montserrat" panose="00000500000000000000" pitchFamily="2" charset="0"/>
              </a:rPr>
              <a:t>Number of sources crawled:</a:t>
            </a:r>
            <a:r>
              <a:rPr lang="en-IN" sz="1400" dirty="0">
                <a:latin typeface="Montserrat" panose="00000500000000000000" pitchFamily="2" charset="0"/>
              </a:rPr>
              <a:t> 100,000 websites, social media platforms, blogs, forums, etc across various categories like Fashion, Transport, Travel etc</a:t>
            </a:r>
          </a:p>
          <a:p>
            <a:pPr lvl="1">
              <a:spcAft>
                <a:spcPts val="600"/>
              </a:spcAft>
              <a:buFont typeface="Arial" panose="020B0604020202020204" pitchFamily="34" charset="0"/>
              <a:buChar char="•"/>
            </a:pPr>
            <a:r>
              <a:rPr lang="en-IN" sz="1400" b="1" dirty="0">
                <a:latin typeface="Montserrat" panose="00000500000000000000" pitchFamily="2" charset="0"/>
              </a:rPr>
              <a:t>Average number of pages per source:</a:t>
            </a:r>
            <a:r>
              <a:rPr lang="en-IN" sz="1400" dirty="0">
                <a:latin typeface="Montserrat" panose="00000500000000000000" pitchFamily="2" charset="0"/>
              </a:rPr>
              <a:t> 100 pages per source per day.</a:t>
            </a:r>
          </a:p>
          <a:p>
            <a:pPr lvl="1">
              <a:spcAft>
                <a:spcPts val="600"/>
              </a:spcAft>
              <a:buFont typeface="Arial" panose="020B0604020202020204" pitchFamily="34" charset="0"/>
              <a:buChar char="•"/>
            </a:pPr>
            <a:r>
              <a:rPr lang="en-IN" sz="1400" b="1" dirty="0">
                <a:latin typeface="Montserrat" panose="00000500000000000000" pitchFamily="2" charset="0"/>
              </a:rPr>
              <a:t>Average size of each page (HTML + metadata):</a:t>
            </a:r>
            <a:r>
              <a:rPr lang="en-IN" sz="1400" dirty="0">
                <a:latin typeface="Montserrat" panose="00000500000000000000" pitchFamily="2" charset="0"/>
              </a:rPr>
              <a:t> 100 KB.</a:t>
            </a:r>
          </a:p>
          <a:p>
            <a:pPr lvl="1">
              <a:spcAft>
                <a:spcPts val="600"/>
              </a:spcAft>
              <a:buFont typeface="Arial" panose="020B0604020202020204" pitchFamily="34" charset="0"/>
              <a:buChar char="•"/>
            </a:pPr>
            <a:r>
              <a:rPr lang="en-IN" sz="1400" b="1" dirty="0">
                <a:latin typeface="Montserrat" panose="00000500000000000000" pitchFamily="2" charset="0"/>
              </a:rPr>
              <a:t>Average number of relevant data points (e.g., articles, posts) extracted per page:</a:t>
            </a:r>
            <a:r>
              <a:rPr lang="en-IN" sz="1400" dirty="0">
                <a:latin typeface="Montserrat" panose="00000500000000000000" pitchFamily="2" charset="0"/>
              </a:rPr>
              <a:t> 5.</a:t>
            </a:r>
          </a:p>
          <a:p>
            <a:pPr marL="0" indent="0">
              <a:spcAft>
                <a:spcPts val="600"/>
              </a:spcAft>
              <a:buNone/>
            </a:pPr>
            <a:endParaRPr lang="en-IN" sz="1400" dirty="0">
              <a:latin typeface="Montserrat" panose="00000500000000000000" pitchFamily="2" charset="0"/>
            </a:endParaRPr>
          </a:p>
          <a:p>
            <a:pPr>
              <a:spcAft>
                <a:spcPts val="600"/>
              </a:spcAft>
            </a:pPr>
            <a:r>
              <a:rPr lang="en-IN" sz="1600" b="1" dirty="0">
                <a:latin typeface="Montserrat" panose="00000500000000000000" pitchFamily="2" charset="0"/>
              </a:rPr>
              <a:t>Calculations</a:t>
            </a:r>
            <a:r>
              <a:rPr lang="en-IN" sz="1400" b="1" dirty="0">
                <a:latin typeface="Montserrat" panose="00000500000000000000" pitchFamily="2" charset="0"/>
              </a:rPr>
              <a:t>:</a:t>
            </a:r>
            <a:endParaRPr lang="en-IN" sz="1400" dirty="0">
              <a:latin typeface="Montserrat" panose="00000500000000000000" pitchFamily="2" charset="0"/>
            </a:endParaRPr>
          </a:p>
          <a:p>
            <a:pPr lvl="1">
              <a:spcAft>
                <a:spcPts val="600"/>
              </a:spcAft>
              <a:buFont typeface="Arial" panose="020B0604020202020204" pitchFamily="34" charset="0"/>
              <a:buChar char="•"/>
            </a:pPr>
            <a:r>
              <a:rPr lang="en-IN" sz="1400" b="1" dirty="0">
                <a:latin typeface="Montserrat" panose="00000500000000000000" pitchFamily="2" charset="0"/>
              </a:rPr>
              <a:t>Total pages crawled per day</a:t>
            </a:r>
            <a:r>
              <a:rPr lang="en-IN" sz="1400" dirty="0">
                <a:latin typeface="Montserrat" panose="00000500000000000000" pitchFamily="2" charset="0"/>
              </a:rPr>
              <a:t> = 100,000 sources * 100 pages/source = 10,000,000 pages/day.</a:t>
            </a:r>
          </a:p>
          <a:p>
            <a:pPr lvl="1">
              <a:spcAft>
                <a:spcPts val="600"/>
              </a:spcAft>
              <a:buFont typeface="Arial" panose="020B0604020202020204" pitchFamily="34" charset="0"/>
              <a:buChar char="•"/>
            </a:pPr>
            <a:r>
              <a:rPr lang="en-IN" sz="1400" b="1" dirty="0">
                <a:latin typeface="Montserrat" panose="00000500000000000000" pitchFamily="2" charset="0"/>
              </a:rPr>
              <a:t>Total raw data processed per day</a:t>
            </a:r>
            <a:r>
              <a:rPr lang="en-IN" sz="1400" dirty="0">
                <a:latin typeface="Montserrat" panose="00000500000000000000" pitchFamily="2" charset="0"/>
              </a:rPr>
              <a:t> = 10,000,000 pages/day * 100 KB/page = 1 TB/day.</a:t>
            </a:r>
          </a:p>
          <a:p>
            <a:pPr lvl="1">
              <a:spcAft>
                <a:spcPts val="600"/>
              </a:spcAft>
              <a:buFont typeface="Arial" panose="020B0604020202020204" pitchFamily="34" charset="0"/>
              <a:buChar char="•"/>
            </a:pPr>
            <a:r>
              <a:rPr lang="en-IN" sz="1400" b="1" dirty="0">
                <a:latin typeface="Montserrat" panose="00000500000000000000" pitchFamily="2" charset="0"/>
              </a:rPr>
              <a:t>Total relevant data points extracted per day</a:t>
            </a:r>
            <a:r>
              <a:rPr lang="en-IN" sz="1400" dirty="0">
                <a:latin typeface="Montserrat" panose="00000500000000000000" pitchFamily="2" charset="0"/>
              </a:rPr>
              <a:t> = 10,000,000 * 5 data points/page = 50,000,000 data points/day.</a:t>
            </a:r>
          </a:p>
        </p:txBody>
      </p:sp>
      <p:sp>
        <p:nvSpPr>
          <p:cNvPr id="5" name="TextBox 4">
            <a:extLst>
              <a:ext uri="{FF2B5EF4-FFF2-40B4-BE49-F238E27FC236}">
                <a16:creationId xmlns:a16="http://schemas.microsoft.com/office/drawing/2014/main" id="{0D216701-5622-008E-6C89-D4E9ADF34833}"/>
              </a:ext>
            </a:extLst>
          </p:cNvPr>
          <p:cNvSpPr txBox="1"/>
          <p:nvPr/>
        </p:nvSpPr>
        <p:spPr>
          <a:xfrm>
            <a:off x="9310564" y="2245656"/>
            <a:ext cx="2495953" cy="4031873"/>
          </a:xfrm>
          <a:prstGeom prst="rect">
            <a:avLst/>
          </a:prstGeom>
          <a:noFill/>
        </p:spPr>
        <p:txBody>
          <a:bodyPr wrap="square" rtlCol="0">
            <a:spAutoFit/>
          </a:bodyPr>
          <a:lstStyle/>
          <a:p>
            <a:r>
              <a:rPr lang="en-US" sz="1600" b="1" dirty="0">
                <a:latin typeface="Montserrat" panose="00000500000000000000" pitchFamily="2" charset="0"/>
              </a:rPr>
              <a:t>Attributes for WebCrawler Meta Data</a:t>
            </a:r>
          </a:p>
          <a:p>
            <a:endParaRPr lang="en-US" sz="1600" dirty="0">
              <a:latin typeface="Montserrat" panose="00000500000000000000" pitchFamily="2" charset="0"/>
            </a:endParaRPr>
          </a:p>
          <a:p>
            <a:pPr marL="285750" indent="-285750">
              <a:buFont typeface="Arial" panose="020B0604020202020204" pitchFamily="34" charset="0"/>
              <a:buChar char="•"/>
            </a:pPr>
            <a:r>
              <a:rPr lang="en-US" sz="1600" dirty="0">
                <a:latin typeface="Montserrat" panose="00000500000000000000" pitchFamily="2" charset="0"/>
              </a:rPr>
              <a:t>Source ID</a:t>
            </a:r>
          </a:p>
          <a:p>
            <a:pPr marL="285750" indent="-285750">
              <a:buFont typeface="Arial" panose="020B0604020202020204" pitchFamily="34" charset="0"/>
              <a:buChar char="•"/>
            </a:pPr>
            <a:r>
              <a:rPr lang="en-US" sz="1600" dirty="0">
                <a:latin typeface="Montserrat" panose="00000500000000000000" pitchFamily="2" charset="0"/>
              </a:rPr>
              <a:t>URL</a:t>
            </a:r>
          </a:p>
          <a:p>
            <a:pPr marL="285750" indent="-285750">
              <a:buFont typeface="Arial" panose="020B0604020202020204" pitchFamily="34" charset="0"/>
              <a:buChar char="•"/>
            </a:pPr>
            <a:r>
              <a:rPr lang="en-US" sz="1600" dirty="0">
                <a:latin typeface="Montserrat" panose="00000500000000000000" pitchFamily="2" charset="0"/>
              </a:rPr>
              <a:t>Forward Link Array</a:t>
            </a:r>
          </a:p>
          <a:p>
            <a:pPr marL="285750" indent="-285750">
              <a:buFont typeface="Arial" panose="020B0604020202020204" pitchFamily="34" charset="0"/>
              <a:buChar char="•"/>
            </a:pPr>
            <a:r>
              <a:rPr lang="en-US" sz="1600" dirty="0">
                <a:latin typeface="Montserrat" panose="00000500000000000000" pitchFamily="2" charset="0"/>
              </a:rPr>
              <a:t>Category</a:t>
            </a:r>
          </a:p>
          <a:p>
            <a:pPr marL="285750" indent="-285750">
              <a:buFont typeface="Arial" panose="020B0604020202020204" pitchFamily="34" charset="0"/>
              <a:buChar char="•"/>
            </a:pPr>
            <a:r>
              <a:rPr lang="en-US" sz="1600" dirty="0">
                <a:latin typeface="Montserrat" panose="00000500000000000000" pitchFamily="2" charset="0"/>
              </a:rPr>
              <a:t>Metadata</a:t>
            </a:r>
          </a:p>
          <a:p>
            <a:pPr marL="742950" lvl="1" indent="-285750">
              <a:buFont typeface="Arial" panose="020B0604020202020204" pitchFamily="34" charset="0"/>
              <a:buChar char="•"/>
            </a:pPr>
            <a:r>
              <a:rPr lang="en-US" sz="1600" dirty="0">
                <a:latin typeface="Montserrat" panose="00000500000000000000" pitchFamily="2" charset="0"/>
              </a:rPr>
              <a:t>Title</a:t>
            </a:r>
          </a:p>
          <a:p>
            <a:pPr marL="742950" lvl="1" indent="-285750">
              <a:buFont typeface="Arial" panose="020B0604020202020204" pitchFamily="34" charset="0"/>
              <a:buChar char="•"/>
            </a:pPr>
            <a:r>
              <a:rPr lang="en-US" sz="1600" dirty="0">
                <a:latin typeface="Montserrat" panose="00000500000000000000" pitchFamily="2" charset="0"/>
              </a:rPr>
              <a:t>Publication Date</a:t>
            </a:r>
          </a:p>
          <a:p>
            <a:pPr marL="742950" lvl="1" indent="-285750">
              <a:buFont typeface="Arial" panose="020B0604020202020204" pitchFamily="34" charset="0"/>
              <a:buChar char="•"/>
            </a:pPr>
            <a:r>
              <a:rPr lang="en-US" sz="1600" dirty="0">
                <a:latin typeface="Montserrat" panose="00000500000000000000" pitchFamily="2" charset="0"/>
              </a:rPr>
              <a:t>Author</a:t>
            </a:r>
          </a:p>
          <a:p>
            <a:pPr marL="742950" lvl="1" indent="-285750">
              <a:buFont typeface="Arial" panose="020B0604020202020204" pitchFamily="34" charset="0"/>
              <a:buChar char="•"/>
            </a:pPr>
            <a:r>
              <a:rPr lang="en-US" sz="1600" dirty="0">
                <a:latin typeface="Montserrat" panose="00000500000000000000" pitchFamily="2" charset="0"/>
              </a:rPr>
              <a:t>Language</a:t>
            </a:r>
          </a:p>
          <a:p>
            <a:pPr marL="285750" indent="-285750">
              <a:buFont typeface="Arial" panose="020B0604020202020204" pitchFamily="34" charset="0"/>
              <a:buChar char="•"/>
            </a:pPr>
            <a:r>
              <a:rPr lang="en-US" sz="1600" dirty="0">
                <a:latin typeface="Montserrat" panose="00000500000000000000" pitchFamily="2" charset="0"/>
              </a:rPr>
              <a:t>Page Content</a:t>
            </a:r>
          </a:p>
          <a:p>
            <a:pPr marL="285750" indent="-285750">
              <a:buFont typeface="Arial" panose="020B0604020202020204" pitchFamily="34" charset="0"/>
              <a:buChar char="•"/>
            </a:pPr>
            <a:r>
              <a:rPr lang="en-US" sz="1600" dirty="0">
                <a:latin typeface="Montserrat" panose="00000500000000000000" pitchFamily="2" charset="0"/>
              </a:rPr>
              <a:t>Crawl Timestamp</a:t>
            </a:r>
            <a:endParaRPr lang="en-IN" sz="1600" dirty="0">
              <a:latin typeface="Montserrat" panose="00000500000000000000" pitchFamily="2" charset="0"/>
            </a:endParaRPr>
          </a:p>
        </p:txBody>
      </p:sp>
    </p:spTree>
    <p:extLst>
      <p:ext uri="{BB962C8B-B14F-4D97-AF65-F5344CB8AC3E}">
        <p14:creationId xmlns:p14="http://schemas.microsoft.com/office/powerpoint/2010/main" val="473472634"/>
      </p:ext>
    </p:extLst>
  </p:cSld>
  <p:clrMapOvr>
    <a:masterClrMapping/>
  </p:clrMapOvr>
  <mc:AlternateContent xmlns:mc="http://schemas.openxmlformats.org/markup-compatibility/2006">
    <mc:Choice xmlns:p14="http://schemas.microsoft.com/office/powerpoint/2010/main" Requires="p14">
      <p:transition spd="slow" p14:dur="2000" advTm="90728"/>
    </mc:Choice>
    <mc:Fallback>
      <p:transition spd="slow" advTm="907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Basic volume estimation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7625917" cy="4087907"/>
          </a:xfrm>
        </p:spPr>
        <p:txBody>
          <a:bodyPr>
            <a:noAutofit/>
          </a:bodyPr>
          <a:lstStyle/>
          <a:p>
            <a:pPr marL="0" indent="0">
              <a:buNone/>
            </a:pPr>
            <a:r>
              <a:rPr lang="en-IN" sz="1600" b="1" dirty="0">
                <a:latin typeface="Montserrat" panose="00000500000000000000" pitchFamily="2" charset="0"/>
              </a:rPr>
              <a:t>2. </a:t>
            </a:r>
            <a:r>
              <a:rPr lang="en-IN" sz="1800" b="1" dirty="0">
                <a:latin typeface="Montserrat" panose="00000500000000000000" pitchFamily="2" charset="0"/>
              </a:rPr>
              <a:t>For Extracted Data Points – Intermediate Step storage requirements</a:t>
            </a:r>
            <a:endParaRPr lang="en-IN" sz="1600" b="1" dirty="0">
              <a:latin typeface="Montserrat" panose="00000500000000000000" pitchFamily="2" charset="0"/>
            </a:endParaRPr>
          </a:p>
          <a:p>
            <a:pPr marL="0" indent="0">
              <a:spcAft>
                <a:spcPts val="600"/>
              </a:spcAft>
              <a:buNone/>
            </a:pPr>
            <a:r>
              <a:rPr lang="en-IN" sz="1600" dirty="0">
                <a:latin typeface="Montserrat" panose="00000500000000000000" pitchFamily="2" charset="0"/>
              </a:rPr>
              <a:t>Assumptions:</a:t>
            </a:r>
          </a:p>
          <a:p>
            <a:pPr lvl="1">
              <a:spcAft>
                <a:spcPts val="600"/>
              </a:spcAft>
            </a:pPr>
            <a:r>
              <a:rPr lang="en-US" sz="1400" b="1" dirty="0">
                <a:latin typeface="Montserrat" panose="00000500000000000000" pitchFamily="2" charset="0"/>
              </a:rPr>
              <a:t>Average size of each data point:</a:t>
            </a:r>
            <a:r>
              <a:rPr lang="en-US" sz="1400" dirty="0">
                <a:latin typeface="Montserrat" panose="00000500000000000000" pitchFamily="2" charset="0"/>
              </a:rPr>
              <a:t> 2 KB (text only).</a:t>
            </a:r>
          </a:p>
          <a:p>
            <a:pPr lvl="1">
              <a:spcAft>
                <a:spcPts val="600"/>
              </a:spcAft>
            </a:pPr>
            <a:endParaRPr lang="en-IN" sz="1600" dirty="0">
              <a:latin typeface="Montserrat" panose="00000500000000000000" pitchFamily="2" charset="0"/>
            </a:endParaRPr>
          </a:p>
          <a:p>
            <a:pPr>
              <a:spcAft>
                <a:spcPts val="600"/>
              </a:spcAft>
            </a:pPr>
            <a:r>
              <a:rPr lang="en-IN" sz="1600" b="1" dirty="0">
                <a:latin typeface="Montserrat" panose="00000500000000000000" pitchFamily="2" charset="0"/>
              </a:rPr>
              <a:t>Calculations</a:t>
            </a:r>
            <a:r>
              <a:rPr lang="en-IN" sz="1400" b="1" dirty="0">
                <a:latin typeface="Montserrat" panose="00000500000000000000" pitchFamily="2" charset="0"/>
              </a:rPr>
              <a:t>:</a:t>
            </a:r>
          </a:p>
          <a:p>
            <a:pPr lvl="1">
              <a:spcAft>
                <a:spcPts val="600"/>
              </a:spcAft>
            </a:pPr>
            <a:r>
              <a:rPr lang="en-US" sz="1400" b="1" dirty="0">
                <a:latin typeface="Montserrat" panose="00000500000000000000" pitchFamily="2" charset="0"/>
              </a:rPr>
              <a:t>Total relevant data volume per day</a:t>
            </a:r>
            <a:r>
              <a:rPr lang="en-US" sz="1400" dirty="0">
                <a:latin typeface="Montserrat" panose="00000500000000000000" pitchFamily="2" charset="0"/>
              </a:rPr>
              <a:t> = </a:t>
            </a:r>
            <a:r>
              <a:rPr lang="en-IN" sz="1400" dirty="0">
                <a:latin typeface="Montserrat" panose="00000500000000000000" pitchFamily="2" charset="0"/>
              </a:rPr>
              <a:t>50,000,000</a:t>
            </a:r>
            <a:r>
              <a:rPr lang="en-US" sz="1400" dirty="0">
                <a:latin typeface="Montserrat" panose="00000500000000000000" pitchFamily="2" charset="0"/>
              </a:rPr>
              <a:t> data points/day * 2 KB/data point = 100 GB/day.</a:t>
            </a:r>
            <a:endParaRPr lang="en-IN" sz="1600" dirty="0">
              <a:latin typeface="Montserrat" panose="00000500000000000000" pitchFamily="2" charset="0"/>
            </a:endParaRPr>
          </a:p>
          <a:p>
            <a:pPr marL="0" indent="0">
              <a:lnSpc>
                <a:spcPct val="160000"/>
              </a:lnSpc>
              <a:buNone/>
            </a:pPr>
            <a:endParaRPr lang="en-US" sz="1800" b="1" dirty="0">
              <a:latin typeface="Montserrat" panose="00000500000000000000" pitchFamily="2" charset="0"/>
            </a:endParaRPr>
          </a:p>
        </p:txBody>
      </p:sp>
      <p:sp>
        <p:nvSpPr>
          <p:cNvPr id="4" name="TextBox 3">
            <a:extLst>
              <a:ext uri="{FF2B5EF4-FFF2-40B4-BE49-F238E27FC236}">
                <a16:creationId xmlns:a16="http://schemas.microsoft.com/office/drawing/2014/main" id="{2B954E82-CE21-2179-DF93-DCBAD87269F7}"/>
              </a:ext>
            </a:extLst>
          </p:cNvPr>
          <p:cNvSpPr txBox="1"/>
          <p:nvPr/>
        </p:nvSpPr>
        <p:spPr>
          <a:xfrm>
            <a:off x="9018494" y="1425387"/>
            <a:ext cx="2895600" cy="393954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Montserrat" panose="00000500000000000000" pitchFamily="2" charset="0"/>
              </a:rPr>
              <a:t>Attributes for the data points extracted by crawler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Data Point ID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Source ID</a:t>
            </a:r>
          </a:p>
          <a:p>
            <a:pPr marL="285750" indent="-285750" defTabSz="914400" eaLnBrk="0" fontAlgn="base" hangingPunct="0">
              <a:spcBef>
                <a:spcPct val="0"/>
              </a:spcBef>
              <a:spcAft>
                <a:spcPct val="0"/>
              </a:spcAft>
              <a:buFont typeface="Arial" panose="020B0604020202020204" pitchFamily="34" charset="0"/>
              <a:buChar char="•"/>
            </a:pPr>
            <a:r>
              <a:rPr lang="en-US" altLang="en-US" sz="1600" dirty="0">
                <a:latin typeface="Montserrat" panose="00000500000000000000" pitchFamily="2" charset="0"/>
              </a:rPr>
              <a:t>Category</a:t>
            </a:r>
            <a:endParaRPr kumimoji="0" lang="en-US" altLang="en-US" sz="160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Keyword Obj</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Montserrat" panose="00000500000000000000" pitchFamily="2" charset="0"/>
              </a:rPr>
              <a:t>Keyword</a:t>
            </a:r>
          </a:p>
          <a:p>
            <a:pPr marL="742950" lvl="1" indent="-285750" defTabSz="914400" eaLnBrk="0" fontAlgn="base" hangingPunct="0">
              <a:spcBef>
                <a:spcPct val="0"/>
              </a:spcBef>
              <a:spcAft>
                <a:spcPct val="0"/>
              </a:spcAft>
              <a:buFont typeface="Arial" panose="020B0604020202020204" pitchFamily="34" charset="0"/>
              <a:buChar char="•"/>
            </a:pPr>
            <a:r>
              <a:rPr lang="en-US" altLang="en-US" sz="1600" dirty="0">
                <a:latin typeface="Montserrat" panose="00000500000000000000" pitchFamily="2" charset="0"/>
              </a:rPr>
              <a:t>Frequency</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Montserrat" panose="00000500000000000000" pitchFamily="2" charset="0"/>
              </a:rPr>
              <a:t>Ranking Score</a:t>
            </a:r>
          </a:p>
          <a:p>
            <a:pPr marL="742950" lvl="1" indent="-285750" defTabSz="914400" eaLnBrk="0" fontAlgn="base" hangingPunct="0">
              <a:spcBef>
                <a:spcPct val="0"/>
              </a:spcBef>
              <a:spcAft>
                <a:spcPct val="0"/>
              </a:spcAft>
              <a:buFont typeface="Arial" panose="020B0604020202020204" pitchFamily="34" charset="0"/>
              <a:buChar char="•"/>
            </a:pPr>
            <a:r>
              <a:rPr lang="en-US" altLang="en-US" sz="1600" dirty="0">
                <a:latin typeface="Montserrat" panose="00000500000000000000" pitchFamily="2" charset="0"/>
              </a:rPr>
              <a:t>Related Keywords</a:t>
            </a:r>
            <a:endParaRPr kumimoji="0" lang="en-US" altLang="en-US" sz="1600" i="0" u="none" strike="noStrike" cap="none" normalizeH="0" baseline="0" dirty="0">
              <a:ln>
                <a:noFill/>
              </a:ln>
              <a:solidFill>
                <a:schemeClr val="tx1"/>
              </a:solidFill>
              <a:effectLst/>
              <a:latin typeface="Montserrat" panose="00000500000000000000" pitchFamily="2" charset="0"/>
            </a:endParaRPr>
          </a:p>
          <a:p>
            <a:pPr marL="285750" indent="-285750" defTabSz="914400" eaLnBrk="0" fontAlgn="base" hangingPunct="0">
              <a:spcBef>
                <a:spcPct val="0"/>
              </a:spcBef>
              <a:spcAft>
                <a:spcPct val="0"/>
              </a:spcAft>
              <a:buFont typeface="Arial" panose="020B0604020202020204" pitchFamily="34" charset="0"/>
              <a:buChar char="•"/>
            </a:pPr>
            <a:r>
              <a:rPr lang="en-US" altLang="en-US" sz="1600" dirty="0">
                <a:latin typeface="Montserrat" panose="00000500000000000000" pitchFamily="2" charset="0"/>
              </a:rPr>
              <a:t>Extracted Texts</a:t>
            </a:r>
            <a:endParaRPr kumimoji="0" lang="en-US" altLang="en-US" sz="160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Montserrat" panose="00000500000000000000" pitchFamily="2" charset="0"/>
              </a:rPr>
              <a:t>Metadata</a:t>
            </a:r>
            <a:endParaRPr kumimoji="0" lang="en-US" altLang="en-US" sz="160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Extraction Timestamp</a:t>
            </a:r>
            <a:r>
              <a:rPr kumimoji="0" lang="en-US" altLang="en-US" b="0" i="0" u="none" strike="noStrike" cap="none" normalizeH="0" baseline="0" dirty="0">
                <a:ln>
                  <a:noFill/>
                </a:ln>
                <a:solidFill>
                  <a:schemeClr val="tx1"/>
                </a:solidFill>
                <a:effectLst/>
                <a:latin typeface="Montserrat" panose="00000500000000000000" pitchFamily="2" charset="0"/>
              </a:rPr>
              <a:t>. </a:t>
            </a:r>
          </a:p>
        </p:txBody>
      </p:sp>
    </p:spTree>
    <p:extLst>
      <p:ext uri="{BB962C8B-B14F-4D97-AF65-F5344CB8AC3E}">
        <p14:creationId xmlns:p14="http://schemas.microsoft.com/office/powerpoint/2010/main" val="1745593642"/>
      </p:ext>
    </p:extLst>
  </p:cSld>
  <p:clrMapOvr>
    <a:masterClrMapping/>
  </p:clrMapOvr>
  <mc:AlternateContent xmlns:mc="http://schemas.openxmlformats.org/markup-compatibility/2006">
    <mc:Choice xmlns:p14="http://schemas.microsoft.com/office/powerpoint/2010/main" Requires="p14">
      <p:transition spd="slow" p14:dur="2000" advTm="54448"/>
    </mc:Choice>
    <mc:Fallback>
      <p:transition spd="slow" advTm="5444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Basic volume estimation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7625917" cy="4715437"/>
          </a:xfrm>
        </p:spPr>
        <p:txBody>
          <a:bodyPr>
            <a:noAutofit/>
          </a:bodyPr>
          <a:lstStyle/>
          <a:p>
            <a:pPr marL="0" indent="0">
              <a:buNone/>
            </a:pPr>
            <a:r>
              <a:rPr lang="en-IN" sz="1600" b="1" dirty="0">
                <a:latin typeface="Montserrat" panose="00000500000000000000" pitchFamily="2" charset="0"/>
              </a:rPr>
              <a:t>3. </a:t>
            </a:r>
            <a:r>
              <a:rPr lang="en-IN" sz="1800" b="1" dirty="0">
                <a:latin typeface="Montserrat" panose="00000500000000000000" pitchFamily="2" charset="0"/>
              </a:rPr>
              <a:t>Data Storage Volume – For Processed Trends</a:t>
            </a:r>
            <a:endParaRPr lang="en-IN" sz="1600" b="1" dirty="0">
              <a:latin typeface="Montserrat" panose="00000500000000000000" pitchFamily="2" charset="0"/>
            </a:endParaRPr>
          </a:p>
          <a:p>
            <a:pPr marL="0" indent="0">
              <a:spcAft>
                <a:spcPts val="600"/>
              </a:spcAft>
              <a:buNone/>
            </a:pPr>
            <a:r>
              <a:rPr lang="en-IN" sz="1600" dirty="0">
                <a:latin typeface="Montserrat" panose="00000500000000000000" pitchFamily="2" charset="0"/>
              </a:rPr>
              <a:t>Assumptions:</a:t>
            </a:r>
          </a:p>
          <a:p>
            <a:pPr lvl="1">
              <a:spcAft>
                <a:spcPts val="600"/>
              </a:spcAft>
            </a:pPr>
            <a:r>
              <a:rPr lang="en-US" sz="1400" b="1" dirty="0">
                <a:latin typeface="Montserrat" panose="00000500000000000000" pitchFamily="2" charset="0"/>
              </a:rPr>
              <a:t>Data retention period:</a:t>
            </a:r>
            <a:r>
              <a:rPr lang="en-US" sz="1400" dirty="0">
                <a:latin typeface="Montserrat" panose="00000500000000000000" pitchFamily="2" charset="0"/>
              </a:rPr>
              <a:t> 1 year (365 days).</a:t>
            </a:r>
          </a:p>
          <a:p>
            <a:pPr lvl="1">
              <a:spcAft>
                <a:spcPts val="600"/>
              </a:spcAft>
            </a:pPr>
            <a:r>
              <a:rPr lang="en-US" sz="1400" b="1" dirty="0">
                <a:latin typeface="Montserrat" panose="00000500000000000000" pitchFamily="2" charset="0"/>
              </a:rPr>
              <a:t>Average size of each data point:</a:t>
            </a:r>
            <a:r>
              <a:rPr lang="en-US" sz="1400" dirty="0">
                <a:latin typeface="Montserrat" panose="00000500000000000000" pitchFamily="2" charset="0"/>
              </a:rPr>
              <a:t> 2 KB (text only).</a:t>
            </a:r>
          </a:p>
          <a:p>
            <a:pPr lvl="1">
              <a:spcAft>
                <a:spcPts val="600"/>
              </a:spcAft>
            </a:pPr>
            <a:r>
              <a:rPr lang="en-IN" sz="1600" b="1" dirty="0">
                <a:latin typeface="Montserrat" panose="00000500000000000000" pitchFamily="2" charset="0"/>
              </a:rPr>
              <a:t>5 Data points leads to one Trend Tag on Average</a:t>
            </a:r>
            <a:endParaRPr lang="en-IN" sz="1400" b="1" dirty="0">
              <a:latin typeface="Montserrat" panose="00000500000000000000" pitchFamily="2" charset="0"/>
            </a:endParaRPr>
          </a:p>
          <a:p>
            <a:pPr>
              <a:spcAft>
                <a:spcPts val="600"/>
              </a:spcAft>
            </a:pPr>
            <a:r>
              <a:rPr lang="en-IN" sz="1600" b="1" dirty="0">
                <a:latin typeface="Montserrat" panose="00000500000000000000" pitchFamily="2" charset="0"/>
              </a:rPr>
              <a:t>Calculations</a:t>
            </a:r>
            <a:r>
              <a:rPr lang="en-IN" sz="1400" b="1" dirty="0">
                <a:latin typeface="Montserrat" panose="00000500000000000000" pitchFamily="2" charset="0"/>
              </a:rPr>
              <a:t>:</a:t>
            </a:r>
          </a:p>
          <a:p>
            <a:pPr lvl="1">
              <a:spcAft>
                <a:spcPts val="600"/>
              </a:spcAft>
            </a:pPr>
            <a:r>
              <a:rPr lang="en-US" sz="1400" b="1" dirty="0">
                <a:latin typeface="Montserrat" panose="00000500000000000000" pitchFamily="2" charset="0"/>
              </a:rPr>
              <a:t>Total relevant data volume per day</a:t>
            </a:r>
            <a:r>
              <a:rPr lang="en-US" sz="1400" dirty="0">
                <a:latin typeface="Montserrat" panose="00000500000000000000" pitchFamily="2" charset="0"/>
              </a:rPr>
              <a:t> = </a:t>
            </a:r>
            <a:r>
              <a:rPr lang="en-IN" sz="1400" dirty="0">
                <a:latin typeface="Montserrat" panose="00000500000000000000" pitchFamily="2" charset="0"/>
              </a:rPr>
              <a:t>10,000,000</a:t>
            </a:r>
            <a:r>
              <a:rPr lang="en-US" sz="1400" dirty="0">
                <a:latin typeface="Montserrat" panose="00000500000000000000" pitchFamily="2" charset="0"/>
              </a:rPr>
              <a:t> data points/day * 2 KB/data point = 20 GB/day.</a:t>
            </a:r>
            <a:endParaRPr lang="en-IN" sz="1600" dirty="0">
              <a:latin typeface="Montserrat" panose="00000500000000000000" pitchFamily="2" charset="0"/>
            </a:endParaRPr>
          </a:p>
          <a:p>
            <a:pPr lvl="1">
              <a:spcAft>
                <a:spcPts val="600"/>
              </a:spcAft>
            </a:pPr>
            <a:r>
              <a:rPr lang="en-IN" sz="1400" b="1" dirty="0">
                <a:latin typeface="Montserrat" panose="00000500000000000000" pitchFamily="2" charset="0"/>
              </a:rPr>
              <a:t>Annual storage requirement (before compression) = </a:t>
            </a:r>
            <a:r>
              <a:rPr lang="en-IN" sz="1400" dirty="0">
                <a:latin typeface="Montserrat" panose="00000500000000000000" pitchFamily="2" charset="0"/>
              </a:rPr>
              <a:t>20 GB/day * 365 days = 7.3 TB/year.</a:t>
            </a:r>
            <a:endParaRPr lang="en-US" sz="1400" dirty="0">
              <a:latin typeface="Montserrat" panose="00000500000000000000" pitchFamily="2" charset="0"/>
            </a:endParaRPr>
          </a:p>
          <a:p>
            <a:pPr marL="0" indent="0">
              <a:lnSpc>
                <a:spcPct val="160000"/>
              </a:lnSpc>
              <a:buNone/>
            </a:pPr>
            <a:endParaRPr lang="en-US" sz="1800" b="1" dirty="0">
              <a:latin typeface="Montserrat" panose="00000500000000000000" pitchFamily="2" charset="0"/>
            </a:endParaRPr>
          </a:p>
        </p:txBody>
      </p:sp>
      <p:sp>
        <p:nvSpPr>
          <p:cNvPr id="4" name="TextBox 3">
            <a:extLst>
              <a:ext uri="{FF2B5EF4-FFF2-40B4-BE49-F238E27FC236}">
                <a16:creationId xmlns:a16="http://schemas.microsoft.com/office/drawing/2014/main" id="{2B954E82-CE21-2179-DF93-DCBAD87269F7}"/>
              </a:ext>
            </a:extLst>
          </p:cNvPr>
          <p:cNvSpPr txBox="1"/>
          <p:nvPr/>
        </p:nvSpPr>
        <p:spPr>
          <a:xfrm>
            <a:off x="9135036" y="1305253"/>
            <a:ext cx="2895600" cy="541686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Montserrat" panose="00000500000000000000" pitchFamily="2" charset="0"/>
              </a:rPr>
              <a:t>Attributes for the Trend Tag after processing and analyzing data points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Trend ID</a:t>
            </a:r>
          </a:p>
          <a:p>
            <a:pPr marL="285750"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Montserrat" panose="00000500000000000000" pitchFamily="2" charset="0"/>
              </a:rPr>
              <a:t>Trend Tag (Name)</a:t>
            </a:r>
            <a:endParaRPr kumimoji="0" lang="en-US" altLang="en-US" sz="1600" u="none" strike="noStrike" cap="none" normalizeH="0" baseline="0" dirty="0">
              <a:ln>
                <a:noFill/>
              </a:ln>
              <a:solidFill>
                <a:schemeClr val="tx1"/>
              </a:solidFill>
              <a:effectLst/>
              <a:latin typeface="Montserrat" panose="00000500000000000000" pitchFamily="2" charset="0"/>
            </a:endParaRPr>
          </a:p>
          <a:p>
            <a:pPr marL="285750"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Montserrat" panose="00000500000000000000" pitchFamily="2" charset="0"/>
              </a:rPr>
              <a:t>Source Metadata</a:t>
            </a:r>
            <a:endParaRPr kumimoji="0" lang="en-US" altLang="en-US" sz="160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Category</a:t>
            </a:r>
          </a:p>
          <a:p>
            <a:pPr marL="285750" indent="-285750" defTabSz="914400" eaLnBrk="0" fontAlgn="base" hangingPunct="0">
              <a:spcBef>
                <a:spcPct val="0"/>
              </a:spcBef>
              <a:spcAft>
                <a:spcPct val="0"/>
              </a:spcAft>
              <a:buFont typeface="Arial" panose="020B0604020202020204" pitchFamily="34" charset="0"/>
              <a:buChar char="•"/>
            </a:pPr>
            <a:r>
              <a:rPr kumimoji="0" lang="en-US" altLang="en-US" sz="1600" u="none" strike="noStrike" cap="none" normalizeH="0" baseline="0" dirty="0">
                <a:ln>
                  <a:noFill/>
                </a:ln>
                <a:solidFill>
                  <a:schemeClr val="tx1"/>
                </a:solidFill>
                <a:effectLst/>
                <a:latin typeface="Montserrat" panose="00000500000000000000" pitchFamily="2" charset="0"/>
              </a:rPr>
              <a:t>Description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Keywords 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Sentiment Score</a:t>
            </a:r>
            <a:endParaRPr kumimoji="0" lang="en-US" altLang="en-US" sz="160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Trend Score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Montserrat" panose="00000500000000000000" pitchFamily="2" charset="0"/>
              </a:rPr>
              <a:t>Relevance Metadata</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600" u="none" strike="noStrike" cap="none" normalizeH="0" baseline="0" dirty="0">
                <a:ln>
                  <a:noFill/>
                </a:ln>
                <a:solidFill>
                  <a:schemeClr val="tx1"/>
                </a:solidFill>
                <a:effectLst/>
                <a:latin typeface="Montserrat" panose="00000500000000000000" pitchFamily="2" charset="0"/>
              </a:rPr>
              <a:t>Geographical data.</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600" u="none" strike="noStrike" cap="none" normalizeH="0" baseline="0" dirty="0">
                <a:ln>
                  <a:noFill/>
                </a:ln>
                <a:solidFill>
                  <a:schemeClr val="tx1"/>
                </a:solidFill>
                <a:effectLst/>
                <a:latin typeface="Montserrat" panose="00000500000000000000" pitchFamily="2" charset="0"/>
              </a:rPr>
              <a:t>Demography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Related Trends.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Montserrat" panose="00000500000000000000" pitchFamily="2" charset="0"/>
              </a:rPr>
              <a:t>Metadata</a:t>
            </a:r>
            <a:endParaRPr kumimoji="0" lang="en-US" altLang="en-US" sz="160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Trend Emergence Date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Last Updated Timestamp.</a:t>
            </a:r>
            <a:endParaRPr kumimoji="0" lang="en-US" altLang="en-US"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927293937"/>
      </p:ext>
    </p:extLst>
  </p:cSld>
  <p:clrMapOvr>
    <a:masterClrMapping/>
  </p:clrMapOvr>
  <mc:AlternateContent xmlns:mc="http://schemas.openxmlformats.org/markup-compatibility/2006">
    <mc:Choice xmlns:p14="http://schemas.microsoft.com/office/powerpoint/2010/main" Requires="p14">
      <p:transition spd="slow" p14:dur="2000" advTm="111895"/>
    </mc:Choice>
    <mc:Fallback>
      <p:transition spd="slow" advTm="11189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Basic volume estimation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4715437"/>
          </a:xfrm>
        </p:spPr>
        <p:txBody>
          <a:bodyPr>
            <a:noAutofit/>
          </a:bodyPr>
          <a:lstStyle/>
          <a:p>
            <a:pPr marL="0" indent="0">
              <a:buNone/>
            </a:pPr>
            <a:r>
              <a:rPr lang="en-IN" sz="1600" b="1" dirty="0">
                <a:latin typeface="Montserrat" panose="00000500000000000000" pitchFamily="2" charset="0"/>
              </a:rPr>
              <a:t>4. API Request Volume from End Users – Network Stats</a:t>
            </a:r>
          </a:p>
          <a:p>
            <a:pPr marL="0" indent="0">
              <a:spcAft>
                <a:spcPts val="600"/>
              </a:spcAft>
              <a:buNone/>
            </a:pPr>
            <a:r>
              <a:rPr lang="en-IN" sz="1600" dirty="0">
                <a:latin typeface="Montserrat" panose="00000500000000000000" pitchFamily="2" charset="0"/>
              </a:rPr>
              <a:t>Assumptions:</a:t>
            </a:r>
          </a:p>
          <a:p>
            <a:pPr lvl="1">
              <a:spcAft>
                <a:spcPts val="600"/>
              </a:spcAft>
            </a:pPr>
            <a:r>
              <a:rPr lang="en-US" sz="1400" b="1" dirty="0">
                <a:latin typeface="Montserrat" panose="00000500000000000000" pitchFamily="2" charset="0"/>
              </a:rPr>
              <a:t>Number of active Mailchimp users: </a:t>
            </a:r>
            <a:r>
              <a:rPr lang="en-US" sz="1400" dirty="0">
                <a:latin typeface="Montserrat" panose="00000500000000000000" pitchFamily="2" charset="0"/>
              </a:rPr>
              <a:t>13,000,000 users.</a:t>
            </a:r>
          </a:p>
          <a:p>
            <a:pPr lvl="1">
              <a:spcAft>
                <a:spcPts val="600"/>
              </a:spcAft>
            </a:pPr>
            <a:r>
              <a:rPr lang="en-US" sz="1400" b="1" dirty="0">
                <a:latin typeface="Montserrat" panose="00000500000000000000" pitchFamily="2" charset="0"/>
              </a:rPr>
              <a:t>Number of active Mailchimp users accessing trends per day: </a:t>
            </a:r>
            <a:r>
              <a:rPr lang="en-US" sz="1400" dirty="0">
                <a:latin typeface="Montserrat" panose="00000500000000000000" pitchFamily="2" charset="0"/>
              </a:rPr>
              <a:t>1,000,000 users.</a:t>
            </a:r>
          </a:p>
          <a:p>
            <a:pPr lvl="1">
              <a:spcAft>
                <a:spcPts val="600"/>
              </a:spcAft>
            </a:pPr>
            <a:r>
              <a:rPr lang="en-US" sz="1400" b="1" dirty="0">
                <a:latin typeface="Montserrat" panose="00000500000000000000" pitchFamily="2" charset="0"/>
              </a:rPr>
              <a:t>Average number of requests per user per day (e.g., API calls, dashboard views): </a:t>
            </a:r>
            <a:r>
              <a:rPr lang="en-US" sz="1400" dirty="0">
                <a:latin typeface="Montserrat" panose="00000500000000000000" pitchFamily="2" charset="0"/>
              </a:rPr>
              <a:t>10 requests/user/day</a:t>
            </a:r>
            <a:endParaRPr lang="en-US" sz="1400" b="1" dirty="0">
              <a:latin typeface="Montserrat" panose="00000500000000000000" pitchFamily="2" charset="0"/>
            </a:endParaRPr>
          </a:p>
          <a:p>
            <a:pPr>
              <a:spcAft>
                <a:spcPts val="600"/>
              </a:spcAft>
            </a:pPr>
            <a:r>
              <a:rPr lang="en-IN" sz="1600" b="1" dirty="0">
                <a:latin typeface="Montserrat" panose="00000500000000000000" pitchFamily="2" charset="0"/>
              </a:rPr>
              <a:t>Calculations</a:t>
            </a:r>
            <a:r>
              <a:rPr lang="en-IN" sz="1400" b="1" dirty="0">
                <a:latin typeface="Montserrat" panose="00000500000000000000" pitchFamily="2" charset="0"/>
              </a:rPr>
              <a:t>:</a:t>
            </a:r>
          </a:p>
          <a:p>
            <a:pPr lvl="1">
              <a:spcAft>
                <a:spcPts val="600"/>
              </a:spcAft>
            </a:pPr>
            <a:r>
              <a:rPr lang="en-US" sz="1400" b="1" dirty="0">
                <a:latin typeface="Montserrat" panose="00000500000000000000" pitchFamily="2" charset="0"/>
              </a:rPr>
              <a:t>Average Daily Requests: </a:t>
            </a:r>
            <a:r>
              <a:rPr lang="en-US" sz="1400" dirty="0">
                <a:latin typeface="Montserrat" panose="00000500000000000000" pitchFamily="2" charset="0"/>
              </a:rPr>
              <a:t>1,000,000 users  * 10 Request/user/day = 10,000,000 Requests/Day</a:t>
            </a:r>
          </a:p>
          <a:p>
            <a:pPr lvl="1">
              <a:spcAft>
                <a:spcPts val="600"/>
              </a:spcAft>
            </a:pPr>
            <a:r>
              <a:rPr lang="en-US" sz="1400" b="1" dirty="0">
                <a:latin typeface="Montserrat" panose="00000500000000000000" pitchFamily="2" charset="0"/>
              </a:rPr>
              <a:t>Average Request Per Second = </a:t>
            </a:r>
            <a:r>
              <a:rPr lang="en-US" sz="1400" dirty="0">
                <a:latin typeface="Montserrat" panose="00000500000000000000" pitchFamily="2" charset="0"/>
              </a:rPr>
              <a:t>10,000,000 / (3600 sec/hour) = 278 requests / seconds approx.</a:t>
            </a:r>
          </a:p>
          <a:p>
            <a:pPr lvl="1">
              <a:spcAft>
                <a:spcPts val="600"/>
              </a:spcAft>
            </a:pPr>
            <a:r>
              <a:rPr lang="en-US" sz="1400" b="1" dirty="0">
                <a:latin typeface="Montserrat" panose="00000500000000000000" pitchFamily="2" charset="0"/>
              </a:rPr>
              <a:t>Peak Request Per second at 1.5x = </a:t>
            </a:r>
            <a:r>
              <a:rPr lang="en-US" sz="1400" dirty="0">
                <a:latin typeface="Montserrat" panose="00000500000000000000" pitchFamily="2" charset="0"/>
              </a:rPr>
              <a:t>417 requests / second</a:t>
            </a:r>
            <a:endParaRPr lang="en-US" sz="1400" b="1" dirty="0">
              <a:latin typeface="Montserrat" panose="00000500000000000000" pitchFamily="2" charset="0"/>
            </a:endParaRPr>
          </a:p>
        </p:txBody>
      </p:sp>
    </p:spTree>
    <p:extLst>
      <p:ext uri="{BB962C8B-B14F-4D97-AF65-F5344CB8AC3E}">
        <p14:creationId xmlns:p14="http://schemas.microsoft.com/office/powerpoint/2010/main" val="3720396982"/>
      </p:ext>
    </p:extLst>
  </p:cSld>
  <p:clrMapOvr>
    <a:masterClrMapping/>
  </p:clrMapOvr>
  <mc:AlternateContent xmlns:mc="http://schemas.openxmlformats.org/markup-compatibility/2006">
    <mc:Choice xmlns:p14="http://schemas.microsoft.com/office/powerpoint/2010/main" Requires="p14">
      <p:transition spd="slow" p14:dur="2000" advTm="43253"/>
    </mc:Choice>
    <mc:Fallback>
      <p:transition spd="slow" advTm="4325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High Level Design</a:t>
            </a:r>
          </a:p>
        </p:txBody>
      </p:sp>
      <p:pic>
        <p:nvPicPr>
          <p:cNvPr id="3" name="Picture 2">
            <a:extLst>
              <a:ext uri="{FF2B5EF4-FFF2-40B4-BE49-F238E27FC236}">
                <a16:creationId xmlns:a16="http://schemas.microsoft.com/office/drawing/2014/main" id="{083EF83C-4BC9-A45D-78FF-C9283C30C184}"/>
              </a:ext>
            </a:extLst>
          </p:cNvPr>
          <p:cNvPicPr>
            <a:picLocks/>
          </p:cNvPicPr>
          <p:nvPr/>
        </p:nvPicPr>
        <p:blipFill>
          <a:blip r:embed="rId3"/>
          <a:stretch>
            <a:fillRect/>
          </a:stretch>
        </p:blipFill>
        <p:spPr>
          <a:xfrm>
            <a:off x="1271559" y="1023040"/>
            <a:ext cx="10248945" cy="5728463"/>
          </a:xfrm>
          <a:prstGeom prst="rect">
            <a:avLst/>
          </a:prstGeom>
        </p:spPr>
      </p:pic>
    </p:spTree>
    <p:extLst>
      <p:ext uri="{BB962C8B-B14F-4D97-AF65-F5344CB8AC3E}">
        <p14:creationId xmlns:p14="http://schemas.microsoft.com/office/powerpoint/2010/main" val="4294400107"/>
      </p:ext>
    </p:extLst>
  </p:cSld>
  <p:clrMapOvr>
    <a:masterClrMapping/>
  </p:clrMapOvr>
  <mc:AlternateContent xmlns:mc="http://schemas.openxmlformats.org/markup-compatibility/2006">
    <mc:Choice xmlns:p14="http://schemas.microsoft.com/office/powerpoint/2010/main" Requires="p14">
      <p:transition spd="slow" p14:dur="2000" advTm="340357"/>
    </mc:Choice>
    <mc:Fallback>
      <p:transition spd="slow" advTm="34035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API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spcAft>
                <a:spcPts val="600"/>
              </a:spcAft>
            </a:pPr>
            <a:r>
              <a:rPr lang="en-US" sz="1400" b="1" dirty="0">
                <a:latin typeface="Montserrat" panose="00000500000000000000" pitchFamily="2" charset="0"/>
              </a:rPr>
              <a:t>Search by Category/Trend Tag/Keyword</a:t>
            </a:r>
          </a:p>
          <a:p>
            <a:pPr lvl="1">
              <a:spcAft>
                <a:spcPts val="600"/>
              </a:spcAft>
            </a:pPr>
            <a:r>
              <a:rPr lang="en-US" sz="1400" dirty="0">
                <a:latin typeface="Montserrat" panose="00000500000000000000" pitchFamily="2" charset="0"/>
              </a:rPr>
              <a:t>GET</a:t>
            </a:r>
            <a:r>
              <a:rPr lang="en-US" sz="1400" b="1" dirty="0">
                <a:latin typeface="Montserrat" panose="00000500000000000000" pitchFamily="2" charset="0"/>
              </a:rPr>
              <a:t> </a:t>
            </a:r>
            <a:r>
              <a:rPr lang="en-US" sz="1400" dirty="0">
                <a:latin typeface="Montserrat" panose="00000500000000000000" pitchFamily="2" charset="0"/>
              </a:rPr>
              <a:t>/</a:t>
            </a:r>
            <a:r>
              <a:rPr lang="en-US" sz="1400" dirty="0" err="1">
                <a:latin typeface="Montserrat" panose="00000500000000000000" pitchFamily="2" charset="0"/>
              </a:rPr>
              <a:t>api</a:t>
            </a:r>
            <a:r>
              <a:rPr lang="en-US" sz="1400" dirty="0">
                <a:latin typeface="Montserrat" panose="00000500000000000000" pitchFamily="2" charset="0"/>
              </a:rPr>
              <a:t>/</a:t>
            </a:r>
            <a:r>
              <a:rPr lang="en-US" sz="1400" dirty="0" err="1">
                <a:latin typeface="Montserrat" panose="00000500000000000000" pitchFamily="2" charset="0"/>
              </a:rPr>
              <a:t>search?query</a:t>
            </a:r>
            <a:r>
              <a:rPr lang="en-US" sz="1400" dirty="0">
                <a:latin typeface="Montserrat" panose="00000500000000000000" pitchFamily="2" charset="0"/>
              </a:rPr>
              <a:t>=&lt;value&gt;&amp;limit=100&amp;offset=0&amp;date_range=last_30_days&amp;sort={key: </a:t>
            </a:r>
            <a:r>
              <a:rPr lang="en-US" sz="1400" dirty="0" err="1">
                <a:latin typeface="Montserrat" panose="00000500000000000000" pitchFamily="2" charset="0"/>
              </a:rPr>
              <a:t>trend_score</a:t>
            </a:r>
            <a:r>
              <a:rPr lang="en-US" sz="1400" dirty="0">
                <a:latin typeface="Montserrat" panose="00000500000000000000" pitchFamily="2" charset="0"/>
              </a:rPr>
              <a:t>, desc: true}&amp;</a:t>
            </a:r>
            <a:r>
              <a:rPr lang="en-US" sz="1400" dirty="0" err="1">
                <a:latin typeface="Montserrat" panose="00000500000000000000" pitchFamily="2" charset="0"/>
              </a:rPr>
              <a:t>relevance_meta</a:t>
            </a:r>
            <a:r>
              <a:rPr lang="en-US" sz="1400" dirty="0">
                <a:latin typeface="Montserrat" panose="00000500000000000000" pitchFamily="2" charset="0"/>
              </a:rPr>
              <a:t>={}</a:t>
            </a:r>
          </a:p>
          <a:p>
            <a:pPr>
              <a:spcAft>
                <a:spcPts val="600"/>
              </a:spcAft>
            </a:pPr>
            <a:r>
              <a:rPr lang="en-US" sz="1400" b="1" dirty="0">
                <a:latin typeface="Montserrat" panose="00000500000000000000" pitchFamily="2" charset="0"/>
              </a:rPr>
              <a:t>Get All Trend Tags By Category – Sorted by Trend Score</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/trends/category/:</a:t>
            </a:r>
            <a:r>
              <a:rPr lang="en-US" sz="1400" dirty="0" err="1">
                <a:latin typeface="Montserrat" panose="00000500000000000000" pitchFamily="2" charset="0"/>
              </a:rPr>
              <a:t>category_name?limit</a:t>
            </a:r>
            <a:r>
              <a:rPr lang="en-US" sz="1400" dirty="0">
                <a:latin typeface="Montserrat" panose="00000500000000000000" pitchFamily="2" charset="0"/>
              </a:rPr>
              <a:t>=100&amp;offset=0&amp;date_range=last_30_days&amp;relevance_meta={}</a:t>
            </a:r>
          </a:p>
          <a:p>
            <a:pPr>
              <a:spcAft>
                <a:spcPts val="600"/>
              </a:spcAft>
            </a:pPr>
            <a:r>
              <a:rPr lang="en-US" sz="1400" b="1" dirty="0">
                <a:latin typeface="Montserrat" panose="00000500000000000000" pitchFamily="2" charset="0"/>
              </a:rPr>
              <a:t>Tag Cloud API</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/tags/</a:t>
            </a:r>
            <a:r>
              <a:rPr lang="en-US" sz="1400" dirty="0" err="1">
                <a:latin typeface="Montserrat" panose="00000500000000000000" pitchFamily="2" charset="0"/>
              </a:rPr>
              <a:t>cloud?term</a:t>
            </a:r>
            <a:r>
              <a:rPr lang="en-US" sz="1400" dirty="0">
                <a:latin typeface="Montserrat" panose="00000500000000000000" pitchFamily="2" charset="0"/>
              </a:rPr>
              <a:t>=&lt;value&gt;&amp;limit=100&amp;date_range=last_30_days – Term is optional</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/tags/:</a:t>
            </a:r>
            <a:r>
              <a:rPr lang="en-US" sz="1400" dirty="0" err="1">
                <a:latin typeface="Montserrat" panose="00000500000000000000" pitchFamily="2" charset="0"/>
              </a:rPr>
              <a:t>tag_id</a:t>
            </a:r>
            <a:r>
              <a:rPr lang="en-US" sz="1400" dirty="0">
                <a:latin typeface="Montserrat" panose="00000500000000000000" pitchFamily="2" charset="0"/>
              </a:rPr>
              <a:t>/</a:t>
            </a:r>
            <a:r>
              <a:rPr lang="en-US" sz="1400" dirty="0" err="1">
                <a:latin typeface="Montserrat" panose="00000500000000000000" pitchFamily="2" charset="0"/>
              </a:rPr>
              <a:t>related_trends</a:t>
            </a:r>
            <a:r>
              <a:rPr lang="en-US" sz="1400" dirty="0">
                <a:latin typeface="Montserrat" panose="00000500000000000000" pitchFamily="2" charset="0"/>
              </a:rPr>
              <a:t> – Fetch related trends for a given tag</a:t>
            </a:r>
          </a:p>
          <a:p>
            <a:pPr>
              <a:spcAft>
                <a:spcPts val="600"/>
              </a:spcAft>
            </a:pPr>
            <a:r>
              <a:rPr lang="en-US" sz="1400" b="1" dirty="0">
                <a:latin typeface="Montserrat" panose="00000500000000000000" pitchFamily="2" charset="0"/>
              </a:rPr>
              <a:t>Tags Highlight API – </a:t>
            </a:r>
            <a:r>
              <a:rPr lang="en-US" sz="1400" dirty="0">
                <a:latin typeface="Montserrat" panose="00000500000000000000" pitchFamily="2" charset="0"/>
              </a:rPr>
              <a:t>Lists all Trends tags which can be highlighted in a template text</a:t>
            </a:r>
            <a:endParaRPr lang="en-US" sz="1400" b="1" dirty="0">
              <a:latin typeface="Montserrat" panose="00000500000000000000" pitchFamily="2" charset="0"/>
            </a:endParaRPr>
          </a:p>
          <a:p>
            <a:pPr lvl="1">
              <a:spcAft>
                <a:spcPts val="600"/>
              </a:spcAft>
            </a:pPr>
            <a:r>
              <a:rPr lang="en-US" sz="1400" dirty="0">
                <a:latin typeface="Montserrat" panose="00000500000000000000" pitchFamily="2" charset="0"/>
              </a:rPr>
              <a:t>POST /</a:t>
            </a:r>
            <a:r>
              <a:rPr lang="en-US" sz="1400" dirty="0" err="1">
                <a:latin typeface="Montserrat" panose="00000500000000000000" pitchFamily="2" charset="0"/>
              </a:rPr>
              <a:t>api</a:t>
            </a:r>
            <a:r>
              <a:rPr lang="en-US" sz="1400" dirty="0">
                <a:latin typeface="Montserrat" panose="00000500000000000000" pitchFamily="2" charset="0"/>
              </a:rPr>
              <a:t>/tags/list</a:t>
            </a:r>
          </a:p>
          <a:p>
            <a:pPr lvl="2">
              <a:spcAft>
                <a:spcPts val="600"/>
              </a:spcAft>
            </a:pPr>
            <a:r>
              <a:rPr lang="en-US" sz="1400" dirty="0">
                <a:latin typeface="Montserrat" panose="00000500000000000000" pitchFamily="2" charset="0"/>
              </a:rPr>
              <a:t>Body: {“text”: &lt;&gt;}</a:t>
            </a:r>
          </a:p>
          <a:p>
            <a:pPr>
              <a:spcAft>
                <a:spcPts val="600"/>
              </a:spcAft>
            </a:pPr>
            <a:r>
              <a:rPr lang="en-US" sz="1400" b="1" dirty="0">
                <a:latin typeface="Montserrat" panose="00000500000000000000" pitchFamily="2" charset="0"/>
              </a:rPr>
              <a:t>Visualization &amp; Historical Data APIs</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/trends/</a:t>
            </a:r>
            <a:r>
              <a:rPr lang="en-US" sz="1400" dirty="0" err="1">
                <a:latin typeface="Montserrat" panose="00000500000000000000" pitchFamily="2" charset="0"/>
              </a:rPr>
              <a:t>latest?category</a:t>
            </a:r>
            <a:r>
              <a:rPr lang="en-US" sz="1400" dirty="0">
                <a:latin typeface="Montserrat" panose="00000500000000000000" pitchFamily="2" charset="0"/>
              </a:rPr>
              <a:t>=&lt;value&gt;&amp;keywords=&lt;&gt;</a:t>
            </a:r>
            <a:r>
              <a:rPr lang="en-US" sz="1400" dirty="0" err="1">
                <a:latin typeface="Montserrat" panose="00000500000000000000" pitchFamily="2" charset="0"/>
              </a:rPr>
              <a:t>value&amp;date_range</a:t>
            </a:r>
            <a:r>
              <a:rPr lang="en-US" sz="1400" dirty="0">
                <a:latin typeface="Montserrat" panose="00000500000000000000" pitchFamily="2" charset="0"/>
              </a:rPr>
              <a:t>=last_30_days – To Get top trending items. category or keyword are optional</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/trends/:</a:t>
            </a:r>
            <a:r>
              <a:rPr lang="en-US" sz="1400" dirty="0" err="1">
                <a:latin typeface="Montserrat" panose="00000500000000000000" pitchFamily="2" charset="0"/>
              </a:rPr>
              <a:t>trend_id?date_range</a:t>
            </a:r>
            <a:r>
              <a:rPr lang="en-US" sz="1400" dirty="0">
                <a:latin typeface="Montserrat" panose="00000500000000000000" pitchFamily="2" charset="0"/>
              </a:rPr>
              <a:t>=last_30_days – To show the trend pattern in last x days</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/trends/</a:t>
            </a:r>
            <a:r>
              <a:rPr lang="en-US" sz="1400" dirty="0" err="1">
                <a:latin typeface="Montserrat" panose="00000500000000000000" pitchFamily="2" charset="0"/>
              </a:rPr>
              <a:t>historical?date_range</a:t>
            </a:r>
            <a:r>
              <a:rPr lang="en-US" sz="1400" dirty="0">
                <a:latin typeface="Montserrat" panose="00000500000000000000" pitchFamily="2" charset="0"/>
              </a:rPr>
              <a:t>=last_30_days – To show overall trend pattern in last x days</a:t>
            </a:r>
          </a:p>
        </p:txBody>
      </p:sp>
    </p:spTree>
    <p:extLst>
      <p:ext uri="{BB962C8B-B14F-4D97-AF65-F5344CB8AC3E}">
        <p14:creationId xmlns:p14="http://schemas.microsoft.com/office/powerpoint/2010/main" val="2803298929"/>
      </p:ext>
    </p:extLst>
  </p:cSld>
  <p:clrMapOvr>
    <a:masterClrMapping/>
  </p:clrMapOvr>
  <mc:AlternateContent xmlns:mc="http://schemas.openxmlformats.org/markup-compatibility/2006">
    <mc:Choice xmlns:p14="http://schemas.microsoft.com/office/powerpoint/2010/main" Requires="p14">
      <p:transition spd="slow" p14:dur="2000" advTm="101701"/>
    </mc:Choice>
    <mc:Fallback>
      <p:transition spd="slow" advTm="10170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50000"/>
              </a:lnSpc>
              <a:spcAft>
                <a:spcPts val="600"/>
              </a:spcAft>
            </a:pPr>
            <a:r>
              <a:rPr lang="en-IN" sz="1600" b="1" i="0" dirty="0">
                <a:solidFill>
                  <a:srgbClr val="000000"/>
                </a:solidFill>
                <a:effectLst/>
                <a:latin typeface="Montserrat" panose="00000500000000000000" pitchFamily="2" charset="0"/>
              </a:rPr>
              <a:t>Seed Management &amp; Crawler Configuration Service</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API Based Design</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Add/Remove/Modify Seed websites</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Add/Remove/Modify Categories</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Manage Crawler Configuration like Crawl Depth, Ignore list, Cron Schedule</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Stores data in SQL database which is used by Crawler</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Admin only feature</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Users can request additional categories or websites through Admin</a:t>
            </a:r>
            <a:endParaRPr lang="en-IN" sz="140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075545592"/>
      </p:ext>
    </p:extLst>
  </p:cSld>
  <p:clrMapOvr>
    <a:masterClrMapping/>
  </p:clrMapOvr>
  <mc:AlternateContent xmlns:mc="http://schemas.openxmlformats.org/markup-compatibility/2006">
    <mc:Choice xmlns:p14="http://schemas.microsoft.com/office/powerpoint/2010/main" Requires="p14">
      <p:transition spd="slow" p14:dur="2000" advTm="61397"/>
    </mc:Choice>
    <mc:Fallback>
      <p:transition spd="slow" advTm="6139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50000"/>
              </a:lnSpc>
              <a:spcAft>
                <a:spcPts val="1200"/>
              </a:spcAft>
            </a:pPr>
            <a:r>
              <a:rPr lang="en-IN" sz="1600" b="1" i="0" dirty="0">
                <a:solidFill>
                  <a:srgbClr val="000000"/>
                </a:solidFill>
                <a:effectLst/>
                <a:latin typeface="Montserrat" panose="00000500000000000000" pitchFamily="2" charset="0"/>
              </a:rPr>
              <a:t>Scheduling and Job Run</a:t>
            </a:r>
            <a:endParaRPr lang="en-IN" sz="1600" b="1" dirty="0">
              <a:solidFill>
                <a:srgbClr val="000000"/>
              </a:solidFill>
              <a:latin typeface="Montserrat" panose="00000500000000000000" pitchFamily="2" charset="0"/>
            </a:endParaRPr>
          </a:p>
          <a:p>
            <a:pPr lvl="1">
              <a:lnSpc>
                <a:spcPct val="100000"/>
              </a:lnSpc>
              <a:spcAft>
                <a:spcPts val="1200"/>
              </a:spcAft>
            </a:pPr>
            <a:r>
              <a:rPr lang="en-IN" sz="1400" b="1" dirty="0">
                <a:solidFill>
                  <a:srgbClr val="000000"/>
                </a:solidFill>
                <a:latin typeface="Montserrat" panose="00000500000000000000" pitchFamily="2" charset="0"/>
              </a:rPr>
              <a:t>Runs Pipeline Every 24 Hours per domain/website</a:t>
            </a:r>
          </a:p>
          <a:p>
            <a:pPr lvl="2">
              <a:lnSpc>
                <a:spcPct val="100000"/>
              </a:lnSpc>
              <a:spcAft>
                <a:spcPts val="1200"/>
              </a:spcAft>
            </a:pPr>
            <a:r>
              <a:rPr lang="en-IN" sz="1400" dirty="0">
                <a:solidFill>
                  <a:srgbClr val="000000"/>
                </a:solidFill>
                <a:latin typeface="Montserrat" panose="00000500000000000000" pitchFamily="2" charset="0"/>
              </a:rPr>
              <a:t>Scheduler service ensures that each domain is scheduled once per 24 hours </a:t>
            </a:r>
          </a:p>
          <a:p>
            <a:pPr lvl="2">
              <a:lnSpc>
                <a:spcPct val="100000"/>
              </a:lnSpc>
              <a:spcAft>
                <a:spcPts val="1200"/>
              </a:spcAft>
            </a:pPr>
            <a:r>
              <a:rPr lang="en-IN" sz="1400" dirty="0">
                <a:solidFill>
                  <a:srgbClr val="000000"/>
                </a:solidFill>
                <a:latin typeface="Montserrat" panose="00000500000000000000" pitchFamily="2" charset="0"/>
              </a:rPr>
              <a:t>Can run on custom events such as new category, on-demand run, sudden updates</a:t>
            </a:r>
          </a:p>
          <a:p>
            <a:pPr lvl="2">
              <a:lnSpc>
                <a:spcPct val="100000"/>
              </a:lnSpc>
              <a:spcAft>
                <a:spcPts val="1200"/>
              </a:spcAft>
            </a:pPr>
            <a:r>
              <a:rPr lang="en-IN" sz="1400" dirty="0">
                <a:solidFill>
                  <a:srgbClr val="000000"/>
                </a:solidFill>
                <a:latin typeface="Montserrat" panose="00000500000000000000" pitchFamily="2" charset="0"/>
              </a:rPr>
              <a:t>We can use Kubernetes Job Scheduler</a:t>
            </a:r>
          </a:p>
          <a:p>
            <a:pPr lvl="1">
              <a:lnSpc>
                <a:spcPct val="100000"/>
              </a:lnSpc>
              <a:spcAft>
                <a:spcPts val="1200"/>
              </a:spcAft>
            </a:pPr>
            <a:r>
              <a:rPr lang="en-IN" sz="1400" b="1" dirty="0">
                <a:solidFill>
                  <a:srgbClr val="000000"/>
                </a:solidFill>
                <a:latin typeface="Montserrat" panose="00000500000000000000" pitchFamily="2" charset="0"/>
              </a:rPr>
              <a:t>Triggers Crawler pipeline by dropping set of domains in the queue</a:t>
            </a:r>
          </a:p>
          <a:p>
            <a:pPr lvl="1">
              <a:lnSpc>
                <a:spcPct val="100000"/>
              </a:lnSpc>
              <a:spcAft>
                <a:spcPts val="1200"/>
              </a:spcAft>
            </a:pPr>
            <a:r>
              <a:rPr lang="en-IN" sz="1400" b="1" dirty="0">
                <a:solidFill>
                  <a:srgbClr val="000000"/>
                </a:solidFill>
                <a:latin typeface="Montserrat" panose="00000500000000000000" pitchFamily="2" charset="0"/>
              </a:rPr>
              <a:t>Uses Staggered approach</a:t>
            </a:r>
          </a:p>
          <a:p>
            <a:pPr lvl="2">
              <a:lnSpc>
                <a:spcPct val="100000"/>
              </a:lnSpc>
              <a:spcAft>
                <a:spcPts val="1200"/>
              </a:spcAft>
            </a:pPr>
            <a:r>
              <a:rPr lang="en-IN" sz="1400" dirty="0">
                <a:solidFill>
                  <a:srgbClr val="000000"/>
                </a:solidFill>
                <a:latin typeface="Montserrat" panose="00000500000000000000" pitchFamily="2" charset="0"/>
              </a:rPr>
              <a:t>Split domains in Equal subsets based on category and relevance and run each subset</a:t>
            </a:r>
          </a:p>
          <a:p>
            <a:pPr lvl="1">
              <a:lnSpc>
                <a:spcPct val="100000"/>
              </a:lnSpc>
              <a:spcAft>
                <a:spcPts val="1200"/>
              </a:spcAft>
            </a:pPr>
            <a:r>
              <a:rPr lang="en-IN" sz="1400" b="1" dirty="0">
                <a:solidFill>
                  <a:srgbClr val="000000"/>
                </a:solidFill>
                <a:latin typeface="Montserrat" panose="00000500000000000000" pitchFamily="2" charset="0"/>
              </a:rPr>
              <a:t>Single Job Run </a:t>
            </a:r>
            <a:r>
              <a:rPr lang="en-IN" sz="1600" b="1" dirty="0">
                <a:solidFill>
                  <a:srgbClr val="000000"/>
                </a:solidFill>
                <a:latin typeface="Montserrat" panose="00000500000000000000" pitchFamily="2" charset="0"/>
              </a:rPr>
              <a:t>– </a:t>
            </a:r>
            <a:r>
              <a:rPr lang="en-IN" sz="1400" dirty="0">
                <a:solidFill>
                  <a:srgbClr val="000000"/>
                </a:solidFill>
                <a:latin typeface="Montserrat" panose="00000500000000000000" pitchFamily="2" charset="0"/>
              </a:rPr>
              <a:t>When the entire pipeline finishes for one set of domains dropped in pipeline</a:t>
            </a:r>
          </a:p>
          <a:p>
            <a:pPr lvl="1">
              <a:lnSpc>
                <a:spcPct val="100000"/>
              </a:lnSpc>
              <a:spcAft>
                <a:spcPts val="1200"/>
              </a:spcAft>
            </a:pPr>
            <a:r>
              <a:rPr lang="en-IN" sz="1400" b="1" dirty="0">
                <a:solidFill>
                  <a:srgbClr val="000000"/>
                </a:solidFill>
                <a:latin typeface="Montserrat" panose="00000500000000000000" pitchFamily="2" charset="0"/>
              </a:rPr>
              <a:t>Dynamic Scheduling </a:t>
            </a:r>
            <a:r>
              <a:rPr lang="en-IN" sz="1400" dirty="0">
                <a:solidFill>
                  <a:srgbClr val="000000"/>
                </a:solidFill>
                <a:latin typeface="Montserrat" panose="00000500000000000000" pitchFamily="2" charset="0"/>
              </a:rPr>
              <a:t>- Can use an ML Feedback loop to reschedule certain websites if they are trending</a:t>
            </a:r>
            <a:endParaRPr lang="en-IN" sz="1400" b="1" dirty="0">
              <a:solidFill>
                <a:srgbClr val="000000"/>
              </a:solidFill>
              <a:latin typeface="Montserrat" panose="00000500000000000000" pitchFamily="2" charset="0"/>
            </a:endParaRPr>
          </a:p>
          <a:p>
            <a:pPr lvl="1">
              <a:lnSpc>
                <a:spcPct val="100000"/>
              </a:lnSpc>
              <a:spcAft>
                <a:spcPts val="1200"/>
              </a:spcAft>
            </a:pPr>
            <a:r>
              <a:rPr lang="en-IN" sz="1400" b="1" dirty="0">
                <a:solidFill>
                  <a:srgbClr val="000000"/>
                </a:solidFill>
                <a:latin typeface="Montserrat" panose="00000500000000000000" pitchFamily="2" charset="0"/>
              </a:rPr>
              <a:t>Active monitoring </a:t>
            </a:r>
            <a:r>
              <a:rPr lang="en-IN" sz="1400" dirty="0">
                <a:solidFill>
                  <a:srgbClr val="000000"/>
                </a:solidFill>
                <a:latin typeface="Montserrat" panose="00000500000000000000" pitchFamily="2" charset="0"/>
              </a:rPr>
              <a:t>to ensure fault tolerance </a:t>
            </a:r>
          </a:p>
          <a:p>
            <a:pPr lvl="1">
              <a:lnSpc>
                <a:spcPct val="150000"/>
              </a:lnSpc>
              <a:spcAft>
                <a:spcPts val="1200"/>
              </a:spcAft>
            </a:pPr>
            <a:r>
              <a:rPr lang="en-IN" sz="1400" b="1" i="0" dirty="0">
                <a:solidFill>
                  <a:srgbClr val="000000"/>
                </a:solidFill>
                <a:effectLst/>
                <a:latin typeface="Montserrat" panose="00000500000000000000" pitchFamily="2" charset="0"/>
              </a:rPr>
              <a:t>Why 24 Hours – </a:t>
            </a:r>
            <a:r>
              <a:rPr lang="en-IN" sz="1400" i="0" dirty="0">
                <a:solidFill>
                  <a:srgbClr val="000000"/>
                </a:solidFill>
                <a:effectLst/>
                <a:latin typeface="Montserrat" panose="00000500000000000000" pitchFamily="2" charset="0"/>
              </a:rPr>
              <a:t>It’s balance between Trend freshness and Crawling Rate Limits for websites and API</a:t>
            </a: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575416236"/>
      </p:ext>
    </p:extLst>
  </p:cSld>
  <p:clrMapOvr>
    <a:masterClrMapping/>
  </p:clrMapOvr>
  <mc:AlternateContent xmlns:mc="http://schemas.openxmlformats.org/markup-compatibility/2006">
    <mc:Choice xmlns:p14="http://schemas.microsoft.com/office/powerpoint/2010/main" Requires="p14">
      <p:transition spd="slow" p14:dur="2000" advTm="210687"/>
    </mc:Choice>
    <mc:Fallback>
      <p:transition spd="slow" advTm="21068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Graphic 55">
            <a:extLst>
              <a:ext uri="{FF2B5EF4-FFF2-40B4-BE49-F238E27FC236}">
                <a16:creationId xmlns:a16="http://schemas.microsoft.com/office/drawing/2014/main" id="{D743B98D-552F-AFCF-D590-EA4A481CD4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3511920"/>
          </a:xfrm>
          <a:prstGeom prst="rect">
            <a:avLst/>
          </a:prstGeom>
        </p:spPr>
      </p:pic>
      <p:pic>
        <p:nvPicPr>
          <p:cNvPr id="58" name="Graphic 57">
            <a:extLst>
              <a:ext uri="{FF2B5EF4-FFF2-40B4-BE49-F238E27FC236}">
                <a16:creationId xmlns:a16="http://schemas.microsoft.com/office/drawing/2014/main" id="{0E295D48-A503-B1A7-42F2-1A15391101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199" y="700314"/>
            <a:ext cx="3512458" cy="3512458"/>
          </a:xfrm>
          <a:prstGeom prst="rect">
            <a:avLst/>
          </a:prstGeom>
        </p:spPr>
      </p:pic>
      <p:grpSp>
        <p:nvGrpSpPr>
          <p:cNvPr id="10" name="Group 9">
            <a:extLst>
              <a:ext uri="{FF2B5EF4-FFF2-40B4-BE49-F238E27FC236}">
                <a16:creationId xmlns:a16="http://schemas.microsoft.com/office/drawing/2014/main" id="{0324DE26-4376-D205-D9EB-61CCC0961EE1}"/>
              </a:ext>
            </a:extLst>
          </p:cNvPr>
          <p:cNvGrpSpPr/>
          <p:nvPr/>
        </p:nvGrpSpPr>
        <p:grpSpPr>
          <a:xfrm>
            <a:off x="3502781" y="4426187"/>
            <a:ext cx="2123176" cy="2635195"/>
            <a:chOff x="4524635" y="4426187"/>
            <a:chExt cx="2123176" cy="2635195"/>
          </a:xfrm>
        </p:grpSpPr>
        <p:sp>
          <p:nvSpPr>
            <p:cNvPr id="142" name="Rectangle: Rounded Corners 141">
              <a:extLst>
                <a:ext uri="{FF2B5EF4-FFF2-40B4-BE49-F238E27FC236}">
                  <a16:creationId xmlns:a16="http://schemas.microsoft.com/office/drawing/2014/main" id="{714A358F-21F3-6BCD-097F-7772247ECEAD}"/>
                </a:ext>
              </a:extLst>
            </p:cNvPr>
            <p:cNvSpPr>
              <a:spLocks noChangeArrowheads="1"/>
            </p:cNvSpPr>
            <p:nvPr/>
          </p:nvSpPr>
          <p:spPr bwMode="auto">
            <a:xfrm>
              <a:off x="4609765" y="4426187"/>
              <a:ext cx="1680818" cy="348952"/>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1100" dirty="0">
                <a:solidFill>
                  <a:schemeClr val="bg1"/>
                </a:solidFill>
                <a:latin typeface="Montserrat" panose="00000500000000000000" pitchFamily="2" charset="0"/>
              </a:endParaRPr>
            </a:p>
          </p:txBody>
        </p:sp>
        <p:sp>
          <p:nvSpPr>
            <p:cNvPr id="143" name="TextBox 142">
              <a:extLst>
                <a:ext uri="{FF2B5EF4-FFF2-40B4-BE49-F238E27FC236}">
                  <a16:creationId xmlns:a16="http://schemas.microsoft.com/office/drawing/2014/main" id="{5ABC2945-42B8-CA5E-2E35-17C29726ED81}"/>
                </a:ext>
              </a:extLst>
            </p:cNvPr>
            <p:cNvSpPr txBox="1"/>
            <p:nvPr/>
          </p:nvSpPr>
          <p:spPr>
            <a:xfrm>
              <a:off x="4833130" y="4475033"/>
              <a:ext cx="1234087" cy="263021"/>
            </a:xfrm>
            <a:prstGeom prst="rect">
              <a:avLst/>
            </a:prstGeom>
            <a:noFill/>
          </p:spPr>
          <p:txBody>
            <a:bodyPr wrap="square">
              <a:spAutoFit/>
            </a:bodyPr>
            <a:lstStyle/>
            <a:p>
              <a:pPr algn="ctr">
                <a:lnSpc>
                  <a:spcPct val="107000"/>
                </a:lnSpc>
                <a:spcAft>
                  <a:spcPts val="800"/>
                </a:spcAft>
              </a:pPr>
              <a:r>
                <a:rPr lang="en-US" sz="11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Skills</a:t>
              </a:r>
              <a:endParaRPr lang="en-IN" sz="11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139" name="TextBox 138">
              <a:extLst>
                <a:ext uri="{FF2B5EF4-FFF2-40B4-BE49-F238E27FC236}">
                  <a16:creationId xmlns:a16="http://schemas.microsoft.com/office/drawing/2014/main" id="{52B2378B-51CB-6B99-639F-DED40F5447D1}"/>
                </a:ext>
              </a:extLst>
            </p:cNvPr>
            <p:cNvSpPr txBox="1"/>
            <p:nvPr/>
          </p:nvSpPr>
          <p:spPr>
            <a:xfrm>
              <a:off x="4524635" y="5028325"/>
              <a:ext cx="2123176" cy="2033057"/>
            </a:xfrm>
            <a:prstGeom prst="rect">
              <a:avLst/>
            </a:prstGeom>
            <a:noFill/>
          </p:spPr>
          <p:txBody>
            <a:bodyPr wrap="square">
              <a:spAutoFit/>
            </a:bodyPr>
            <a:lstStyle/>
            <a:p>
              <a:pPr>
                <a:lnSpc>
                  <a:spcPct val="107000"/>
                </a:lnSpc>
                <a:spcAft>
                  <a:spcPts val="800"/>
                </a:spcAft>
              </a:pPr>
              <a:r>
                <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11 years of Full Stack Software Development</a:t>
              </a:r>
            </a:p>
            <a:p>
              <a:pPr>
                <a:lnSpc>
                  <a:spcPct val="107000"/>
                </a:lnSpc>
                <a:spcAft>
                  <a:spcPts val="800"/>
                </a:spcAft>
              </a:pPr>
              <a:r>
                <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Web Application, API and Microservices</a:t>
              </a:r>
              <a:endParaRPr lang="en-IN" sz="900" dirty="0">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Python, Golang</a:t>
              </a:r>
            </a:p>
            <a:p>
              <a:pPr>
                <a:lnSpc>
                  <a:spcPct val="107000"/>
                </a:lnSpc>
                <a:spcAft>
                  <a:spcPts val="800"/>
                </a:spcAft>
              </a:pPr>
              <a:r>
                <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Node.js, </a:t>
              </a: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React.js, Polymer.js</a:t>
              </a:r>
              <a:endPar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AWS &amp; GCP</a:t>
              </a:r>
            </a:p>
            <a:p>
              <a:pPr>
                <a:lnSpc>
                  <a:spcPct val="107000"/>
                </a:lnSpc>
                <a:spcAft>
                  <a:spcPts val="800"/>
                </a:spcAft>
              </a:pPr>
              <a:r>
                <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Machine Learni</a:t>
              </a: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ng basic</a:t>
              </a:r>
              <a:endPar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900" dirty="0">
                <a:effectLst/>
                <a:latin typeface="Montserrat" panose="00000500000000000000" pitchFamily="2" charset="0"/>
                <a:ea typeface="Calibri" panose="020F0502020204030204" pitchFamily="34" charset="0"/>
                <a:cs typeface="Times New Roman" panose="02020603050405020304" pitchFamily="18" charset="0"/>
              </a:endParaRPr>
            </a:p>
          </p:txBody>
        </p:sp>
      </p:grpSp>
      <p:grpSp>
        <p:nvGrpSpPr>
          <p:cNvPr id="92" name="Group 91">
            <a:extLst>
              <a:ext uri="{FF2B5EF4-FFF2-40B4-BE49-F238E27FC236}">
                <a16:creationId xmlns:a16="http://schemas.microsoft.com/office/drawing/2014/main" id="{AE0F5130-C4FC-D1B5-CDAD-7FAB64B740DF}"/>
              </a:ext>
            </a:extLst>
          </p:cNvPr>
          <p:cNvGrpSpPr/>
          <p:nvPr/>
        </p:nvGrpSpPr>
        <p:grpSpPr>
          <a:xfrm>
            <a:off x="5889812" y="4431059"/>
            <a:ext cx="5983292" cy="347915"/>
            <a:chOff x="755936" y="4459675"/>
            <a:chExt cx="7496772" cy="643034"/>
          </a:xfrm>
          <a:solidFill>
            <a:schemeClr val="accent1"/>
          </a:solidFill>
        </p:grpSpPr>
        <p:sp>
          <p:nvSpPr>
            <p:cNvPr id="120" name="Rectangle: Rounded Corners 119">
              <a:extLst>
                <a:ext uri="{FF2B5EF4-FFF2-40B4-BE49-F238E27FC236}">
                  <a16:creationId xmlns:a16="http://schemas.microsoft.com/office/drawing/2014/main" id="{73B5EA5B-FC82-DBBB-B9DF-F015B482FAB2}"/>
                </a:ext>
              </a:extLst>
            </p:cNvPr>
            <p:cNvSpPr>
              <a:spLocks noChangeArrowheads="1"/>
            </p:cNvSpPr>
            <p:nvPr/>
          </p:nvSpPr>
          <p:spPr bwMode="auto">
            <a:xfrm>
              <a:off x="755936" y="4459675"/>
              <a:ext cx="7496772" cy="643034"/>
            </a:xfrm>
            <a:prstGeom prst="roundRect">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1100" dirty="0">
                <a:solidFill>
                  <a:schemeClr val="bg1"/>
                </a:solidFill>
                <a:latin typeface="Montserrat" panose="00000500000000000000" pitchFamily="2" charset="0"/>
              </a:endParaRPr>
            </a:p>
          </p:txBody>
        </p:sp>
        <p:sp>
          <p:nvSpPr>
            <p:cNvPr id="121" name="TextBox 120">
              <a:extLst>
                <a:ext uri="{FF2B5EF4-FFF2-40B4-BE49-F238E27FC236}">
                  <a16:creationId xmlns:a16="http://schemas.microsoft.com/office/drawing/2014/main" id="{8F1BA21A-99F9-00FD-C07F-A0E50004E3AA}"/>
                </a:ext>
              </a:extLst>
            </p:cNvPr>
            <p:cNvSpPr txBox="1"/>
            <p:nvPr/>
          </p:nvSpPr>
          <p:spPr>
            <a:xfrm>
              <a:off x="1154711" y="4540948"/>
              <a:ext cx="6642682" cy="486129"/>
            </a:xfrm>
            <a:prstGeom prst="rect">
              <a:avLst/>
            </a:prstGeom>
            <a:grpFill/>
          </p:spPr>
          <p:txBody>
            <a:bodyPr wrap="square">
              <a:spAutoFit/>
            </a:bodyPr>
            <a:lstStyle/>
            <a:p>
              <a:pPr algn="ctr">
                <a:lnSpc>
                  <a:spcPct val="107000"/>
                </a:lnSpc>
                <a:spcAft>
                  <a:spcPts val="800"/>
                </a:spcAft>
              </a:pPr>
              <a:r>
                <a:rPr lang="en-US" sz="11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Experience</a:t>
              </a:r>
              <a:endParaRPr lang="en-IN" sz="11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9609CC8B-57C5-1B12-3E6B-BA5187BCFA5E}"/>
              </a:ext>
            </a:extLst>
          </p:cNvPr>
          <p:cNvGrpSpPr/>
          <p:nvPr/>
        </p:nvGrpSpPr>
        <p:grpSpPr>
          <a:xfrm>
            <a:off x="5889811" y="5162457"/>
            <a:ext cx="1435317" cy="650306"/>
            <a:chOff x="5889811" y="5162457"/>
            <a:chExt cx="1435317" cy="650306"/>
          </a:xfrm>
        </p:grpSpPr>
        <p:sp>
          <p:nvSpPr>
            <p:cNvPr id="93" name="TextBox 92">
              <a:extLst>
                <a:ext uri="{FF2B5EF4-FFF2-40B4-BE49-F238E27FC236}">
                  <a16:creationId xmlns:a16="http://schemas.microsoft.com/office/drawing/2014/main" id="{63D6E501-CF68-4E28-790B-7DDB660D70F1}"/>
                </a:ext>
              </a:extLst>
            </p:cNvPr>
            <p:cNvSpPr txBox="1"/>
            <p:nvPr/>
          </p:nvSpPr>
          <p:spPr>
            <a:xfrm>
              <a:off x="6052595" y="5162457"/>
              <a:ext cx="1272533" cy="650306"/>
            </a:xfrm>
            <a:prstGeom prst="rect">
              <a:avLst/>
            </a:prstGeom>
            <a:noFill/>
          </p:spPr>
          <p:txBody>
            <a:bodyPr wrap="square">
              <a:spAutoFit/>
            </a:bodyPr>
            <a:lstStyle/>
            <a:p>
              <a:pPr>
                <a:lnSpc>
                  <a:spcPct val="107000"/>
                </a:lnSpc>
                <a:spcAft>
                  <a:spcPts val="600"/>
                </a:spcAft>
              </a:pPr>
              <a:r>
                <a:rPr lang="en-US" sz="900" b="1"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Systems Engineer</a:t>
              </a:r>
            </a:p>
            <a:p>
              <a:pPr>
                <a:lnSpc>
                  <a:spcPct val="107000"/>
                </a:lnSpc>
                <a:spcAft>
                  <a:spcPts val="600"/>
                </a:spcAft>
              </a:pPr>
              <a:r>
                <a:rPr lang="en-US" sz="800" b="1" dirty="0">
                  <a:solidFill>
                    <a:schemeClr val="tx1">
                      <a:lumMod val="75000"/>
                      <a:lumOff val="25000"/>
                    </a:schemeClr>
                  </a:solidFill>
                  <a:latin typeface="Montserrat" panose="00000500000000000000" pitchFamily="2" charset="0"/>
                  <a:ea typeface="Calibri" panose="020F0502020204030204" pitchFamily="34" charset="0"/>
                  <a:cs typeface="Times New Roman" panose="02020603050405020304" pitchFamily="18" charset="0"/>
                </a:rPr>
                <a:t>Infosys Ltd</a:t>
              </a:r>
              <a:endParaRPr lang="en-US" sz="800" b="1"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600"/>
                </a:spcAft>
              </a:pPr>
              <a:r>
                <a:rPr lang="en-US" sz="8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2013-2015</a:t>
              </a:r>
              <a:endParaRPr lang="en-IN" sz="800" dirty="0">
                <a:solidFill>
                  <a:schemeClr val="tx1">
                    <a:lumMod val="75000"/>
                    <a:lumOff val="25000"/>
                  </a:schemeClr>
                </a:solidFill>
                <a:latin typeface="Montserrat" panose="00000500000000000000" pitchFamily="2" charset="0"/>
              </a:endParaRPr>
            </a:p>
          </p:txBody>
        </p:sp>
        <p:grpSp>
          <p:nvGrpSpPr>
            <p:cNvPr id="96" name="Group 95">
              <a:extLst>
                <a:ext uri="{FF2B5EF4-FFF2-40B4-BE49-F238E27FC236}">
                  <a16:creationId xmlns:a16="http://schemas.microsoft.com/office/drawing/2014/main" id="{BA3EED98-5A7F-3677-891E-11663FE9B458}"/>
                </a:ext>
              </a:extLst>
            </p:cNvPr>
            <p:cNvGrpSpPr/>
            <p:nvPr/>
          </p:nvGrpSpPr>
          <p:grpSpPr>
            <a:xfrm>
              <a:off x="5889811" y="5216775"/>
              <a:ext cx="143211" cy="134693"/>
              <a:chOff x="907042" y="5471191"/>
              <a:chExt cx="223962" cy="225457"/>
            </a:xfrm>
          </p:grpSpPr>
          <p:sp>
            <p:nvSpPr>
              <p:cNvPr id="118" name="Oval 117">
                <a:extLst>
                  <a:ext uri="{FF2B5EF4-FFF2-40B4-BE49-F238E27FC236}">
                    <a16:creationId xmlns:a16="http://schemas.microsoft.com/office/drawing/2014/main" id="{5EE0632C-0606-6133-4706-A5FDAD136498}"/>
                  </a:ext>
                </a:extLst>
              </p:cNvPr>
              <p:cNvSpPr/>
              <p:nvPr/>
            </p:nvSpPr>
            <p:spPr>
              <a:xfrm rot="16200000">
                <a:off x="906294" y="5471939"/>
                <a:ext cx="225457" cy="223962"/>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119" name="Freeform 5">
                <a:extLst>
                  <a:ext uri="{FF2B5EF4-FFF2-40B4-BE49-F238E27FC236}">
                    <a16:creationId xmlns:a16="http://schemas.microsoft.com/office/drawing/2014/main" id="{A48351B7-2319-8D71-8B28-84B0FAE43241}"/>
                  </a:ext>
                </a:extLst>
              </p:cNvPr>
              <p:cNvSpPr>
                <a:spLocks/>
              </p:cNvSpPr>
              <p:nvPr/>
            </p:nvSpPr>
            <p:spPr bwMode="auto">
              <a:xfrm rot="5400000">
                <a:off x="957235" y="5548246"/>
                <a:ext cx="123575" cy="76588"/>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grpSp>
      <p:grpSp>
        <p:nvGrpSpPr>
          <p:cNvPr id="27" name="Group 26">
            <a:extLst>
              <a:ext uri="{FF2B5EF4-FFF2-40B4-BE49-F238E27FC236}">
                <a16:creationId xmlns:a16="http://schemas.microsoft.com/office/drawing/2014/main" id="{9E8EBAC7-6072-DF94-2D3F-786CB88BB9E8}"/>
              </a:ext>
            </a:extLst>
          </p:cNvPr>
          <p:cNvGrpSpPr/>
          <p:nvPr/>
        </p:nvGrpSpPr>
        <p:grpSpPr>
          <a:xfrm>
            <a:off x="7440130" y="5172893"/>
            <a:ext cx="1418766" cy="650306"/>
            <a:chOff x="7594344" y="5162457"/>
            <a:chExt cx="1418766" cy="650306"/>
          </a:xfrm>
        </p:grpSpPr>
        <p:sp>
          <p:nvSpPr>
            <p:cNvPr id="94" name="TextBox 93">
              <a:extLst>
                <a:ext uri="{FF2B5EF4-FFF2-40B4-BE49-F238E27FC236}">
                  <a16:creationId xmlns:a16="http://schemas.microsoft.com/office/drawing/2014/main" id="{A34A093D-68A7-9730-E681-4CFAC47FA02B}"/>
                </a:ext>
              </a:extLst>
            </p:cNvPr>
            <p:cNvSpPr txBox="1"/>
            <p:nvPr/>
          </p:nvSpPr>
          <p:spPr>
            <a:xfrm>
              <a:off x="7732193" y="5162457"/>
              <a:ext cx="1280917" cy="650306"/>
            </a:xfrm>
            <a:prstGeom prst="rect">
              <a:avLst/>
            </a:prstGeom>
            <a:noFill/>
          </p:spPr>
          <p:txBody>
            <a:bodyPr wrap="square">
              <a:spAutoFit/>
            </a:bodyPr>
            <a:lstStyle/>
            <a:p>
              <a:pPr>
                <a:lnSpc>
                  <a:spcPct val="107000"/>
                </a:lnSpc>
                <a:spcAft>
                  <a:spcPts val="600"/>
                </a:spcAft>
              </a:pPr>
              <a:r>
                <a:rPr lang="en-US" sz="900" b="1" dirty="0">
                  <a:solidFill>
                    <a:schemeClr val="tx1">
                      <a:lumMod val="75000"/>
                      <a:lumOff val="25000"/>
                    </a:schemeClr>
                  </a:solidFill>
                  <a:latin typeface="Montserrat" panose="00000500000000000000" pitchFamily="2" charset="0"/>
                  <a:cs typeface="Times New Roman" panose="02020603050405020304" pitchFamily="18" charset="0"/>
                </a:rPr>
                <a:t>Product Engineer</a:t>
              </a:r>
            </a:p>
            <a:p>
              <a:pPr>
                <a:lnSpc>
                  <a:spcPct val="107000"/>
                </a:lnSpc>
                <a:spcAft>
                  <a:spcPts val="600"/>
                </a:spcAft>
              </a:pPr>
              <a:r>
                <a:rPr lang="en-US" sz="800" b="1" dirty="0">
                  <a:solidFill>
                    <a:schemeClr val="tx1">
                      <a:lumMod val="75000"/>
                      <a:lumOff val="25000"/>
                    </a:schemeClr>
                  </a:solidFill>
                  <a:latin typeface="Montserrat" panose="00000500000000000000" pitchFamily="2" charset="0"/>
                  <a:cs typeface="Times New Roman" panose="02020603050405020304" pitchFamily="18" charset="0"/>
                </a:rPr>
                <a:t>Edge Verve Systems</a:t>
              </a:r>
            </a:p>
            <a:p>
              <a:pPr>
                <a:lnSpc>
                  <a:spcPct val="107000"/>
                </a:lnSpc>
                <a:spcAft>
                  <a:spcPts val="600"/>
                </a:spcAft>
              </a:pPr>
              <a:r>
                <a:rPr lang="en-US" sz="8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2015-2018</a:t>
              </a:r>
              <a:endParaRPr lang="en-IN" sz="800" dirty="0">
                <a:solidFill>
                  <a:schemeClr val="tx1">
                    <a:lumMod val="75000"/>
                    <a:lumOff val="25000"/>
                  </a:schemeClr>
                </a:solidFill>
                <a:latin typeface="Montserrat" panose="00000500000000000000" pitchFamily="2" charset="0"/>
              </a:endParaRPr>
            </a:p>
          </p:txBody>
        </p:sp>
        <p:sp>
          <p:nvSpPr>
            <p:cNvPr id="97" name="Oval 96">
              <a:extLst>
                <a:ext uri="{FF2B5EF4-FFF2-40B4-BE49-F238E27FC236}">
                  <a16:creationId xmlns:a16="http://schemas.microsoft.com/office/drawing/2014/main" id="{B7C821AF-8B84-E9A5-C1C5-3DF81FE41F48}"/>
                </a:ext>
              </a:extLst>
            </p:cNvPr>
            <p:cNvSpPr/>
            <p:nvPr/>
          </p:nvSpPr>
          <p:spPr>
            <a:xfrm rot="16200000">
              <a:off x="7598603" y="5212512"/>
              <a:ext cx="134693" cy="143211"/>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98" name="Freeform 5">
              <a:extLst>
                <a:ext uri="{FF2B5EF4-FFF2-40B4-BE49-F238E27FC236}">
                  <a16:creationId xmlns:a16="http://schemas.microsoft.com/office/drawing/2014/main" id="{22D60A7B-1854-049F-63D5-29FA4F5138DA}"/>
                </a:ext>
              </a:extLst>
            </p:cNvPr>
            <p:cNvSpPr>
              <a:spLocks/>
            </p:cNvSpPr>
            <p:nvPr/>
          </p:nvSpPr>
          <p:spPr bwMode="auto">
            <a:xfrm rot="5400000">
              <a:off x="7629040" y="5261194"/>
              <a:ext cx="73826" cy="4897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grpSp>
        <p:nvGrpSpPr>
          <p:cNvPr id="30" name="Group 29">
            <a:extLst>
              <a:ext uri="{FF2B5EF4-FFF2-40B4-BE49-F238E27FC236}">
                <a16:creationId xmlns:a16="http://schemas.microsoft.com/office/drawing/2014/main" id="{750B3D9F-FA56-F0CF-28D8-92C03B94BBDE}"/>
              </a:ext>
            </a:extLst>
          </p:cNvPr>
          <p:cNvGrpSpPr/>
          <p:nvPr/>
        </p:nvGrpSpPr>
        <p:grpSpPr>
          <a:xfrm>
            <a:off x="8947443" y="5172893"/>
            <a:ext cx="1538713" cy="798488"/>
            <a:chOff x="8865538" y="5172893"/>
            <a:chExt cx="1538713" cy="798488"/>
          </a:xfrm>
        </p:grpSpPr>
        <p:sp>
          <p:nvSpPr>
            <p:cNvPr id="99" name="Oval 98">
              <a:extLst>
                <a:ext uri="{FF2B5EF4-FFF2-40B4-BE49-F238E27FC236}">
                  <a16:creationId xmlns:a16="http://schemas.microsoft.com/office/drawing/2014/main" id="{D87F0644-15AF-3409-569D-C2637F57B728}"/>
                </a:ext>
              </a:extLst>
            </p:cNvPr>
            <p:cNvSpPr/>
            <p:nvPr/>
          </p:nvSpPr>
          <p:spPr>
            <a:xfrm rot="16200000">
              <a:off x="8869796" y="5219791"/>
              <a:ext cx="134693" cy="143210"/>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dirty="0">
                <a:solidFill>
                  <a:schemeClr val="tx1"/>
                </a:solidFill>
                <a:latin typeface="Montserrat" panose="00000500000000000000" pitchFamily="2" charset="0"/>
              </a:endParaRPr>
            </a:p>
          </p:txBody>
        </p:sp>
        <p:grpSp>
          <p:nvGrpSpPr>
            <p:cNvPr id="29" name="Group 28">
              <a:extLst>
                <a:ext uri="{FF2B5EF4-FFF2-40B4-BE49-F238E27FC236}">
                  <a16:creationId xmlns:a16="http://schemas.microsoft.com/office/drawing/2014/main" id="{FA72F7CF-3975-7EF6-C410-D0CD303CE853}"/>
                </a:ext>
              </a:extLst>
            </p:cNvPr>
            <p:cNvGrpSpPr/>
            <p:nvPr/>
          </p:nvGrpSpPr>
          <p:grpSpPr>
            <a:xfrm>
              <a:off x="8923369" y="5172893"/>
              <a:ext cx="1480882" cy="798488"/>
              <a:chOff x="9315689" y="5162456"/>
              <a:chExt cx="1480882" cy="798488"/>
            </a:xfrm>
          </p:grpSpPr>
          <p:sp>
            <p:nvSpPr>
              <p:cNvPr id="95" name="TextBox 94">
                <a:extLst>
                  <a:ext uri="{FF2B5EF4-FFF2-40B4-BE49-F238E27FC236}">
                    <a16:creationId xmlns:a16="http://schemas.microsoft.com/office/drawing/2014/main" id="{59EAEC6B-FBE9-5008-678A-819B11E74F95}"/>
                  </a:ext>
                </a:extLst>
              </p:cNvPr>
              <p:cNvSpPr txBox="1"/>
              <p:nvPr/>
            </p:nvSpPr>
            <p:spPr>
              <a:xfrm>
                <a:off x="9411792" y="5162456"/>
                <a:ext cx="1384779" cy="798488"/>
              </a:xfrm>
              <a:prstGeom prst="rect">
                <a:avLst/>
              </a:prstGeom>
              <a:noFill/>
            </p:spPr>
            <p:txBody>
              <a:bodyPr wrap="square">
                <a:spAutoFit/>
              </a:bodyPr>
              <a:lstStyle/>
              <a:p>
                <a:pPr>
                  <a:lnSpc>
                    <a:spcPct val="107000"/>
                  </a:lnSpc>
                  <a:spcAft>
                    <a:spcPts val="600"/>
                  </a:spcAft>
                </a:pPr>
                <a:r>
                  <a:rPr lang="en-US" sz="900" b="1" dirty="0">
                    <a:solidFill>
                      <a:schemeClr val="tx1">
                        <a:lumMod val="75000"/>
                        <a:lumOff val="25000"/>
                      </a:schemeClr>
                    </a:solidFill>
                    <a:latin typeface="Montserrat" panose="00000500000000000000" pitchFamily="2" charset="0"/>
                    <a:cs typeface="Times New Roman" panose="02020603050405020304" pitchFamily="18" charset="0"/>
                  </a:rPr>
                  <a:t>Staff Software Engineer</a:t>
                </a:r>
              </a:p>
              <a:p>
                <a:pPr>
                  <a:lnSpc>
                    <a:spcPct val="107000"/>
                  </a:lnSpc>
                  <a:spcAft>
                    <a:spcPts val="600"/>
                  </a:spcAft>
                </a:pPr>
                <a:r>
                  <a:rPr lang="en-US" sz="800" b="1" dirty="0">
                    <a:solidFill>
                      <a:schemeClr val="tx1">
                        <a:lumMod val="75000"/>
                        <a:lumOff val="25000"/>
                      </a:schemeClr>
                    </a:solidFill>
                    <a:latin typeface="Montserrat" panose="00000500000000000000" pitchFamily="2" charset="0"/>
                    <a:cs typeface="Times New Roman" panose="02020603050405020304" pitchFamily="18" charset="0"/>
                  </a:rPr>
                  <a:t>FireEye Cybersecurity</a:t>
                </a:r>
              </a:p>
              <a:p>
                <a:pPr>
                  <a:lnSpc>
                    <a:spcPct val="107000"/>
                  </a:lnSpc>
                  <a:spcAft>
                    <a:spcPts val="600"/>
                  </a:spcAft>
                </a:pPr>
                <a:r>
                  <a:rPr lang="en-US" sz="8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2018-2022</a:t>
                </a:r>
                <a:endParaRPr lang="en-IN" sz="800" dirty="0">
                  <a:solidFill>
                    <a:schemeClr val="tx1">
                      <a:lumMod val="75000"/>
                      <a:lumOff val="25000"/>
                    </a:schemeClr>
                  </a:solidFill>
                  <a:latin typeface="Montserrat" panose="00000500000000000000" pitchFamily="2" charset="0"/>
                </a:endParaRPr>
              </a:p>
            </p:txBody>
          </p:sp>
          <p:sp>
            <p:nvSpPr>
              <p:cNvPr id="100" name="Freeform 5">
                <a:extLst>
                  <a:ext uri="{FF2B5EF4-FFF2-40B4-BE49-F238E27FC236}">
                    <a16:creationId xmlns:a16="http://schemas.microsoft.com/office/drawing/2014/main" id="{6A3DC498-43F2-A5D5-19DD-9BD183CC4581}"/>
                  </a:ext>
                </a:extLst>
              </p:cNvPr>
              <p:cNvSpPr>
                <a:spLocks/>
              </p:cNvSpPr>
              <p:nvPr/>
            </p:nvSpPr>
            <p:spPr bwMode="auto">
              <a:xfrm rot="5400000">
                <a:off x="9303264" y="5258318"/>
                <a:ext cx="73826" cy="4897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grpSp>
      <p:sp>
        <p:nvSpPr>
          <p:cNvPr id="116" name="Rectangle: Rounded Corners 115">
            <a:extLst>
              <a:ext uri="{FF2B5EF4-FFF2-40B4-BE49-F238E27FC236}">
                <a16:creationId xmlns:a16="http://schemas.microsoft.com/office/drawing/2014/main" id="{15CC0257-8C74-F9AB-94F2-EE78FDD3D320}"/>
              </a:ext>
            </a:extLst>
          </p:cNvPr>
          <p:cNvSpPr>
            <a:spLocks noChangeArrowheads="1"/>
          </p:cNvSpPr>
          <p:nvPr/>
        </p:nvSpPr>
        <p:spPr bwMode="auto">
          <a:xfrm>
            <a:off x="318896" y="4426187"/>
            <a:ext cx="2453299" cy="347916"/>
          </a:xfrm>
          <a:prstGeom prst="roundRect">
            <a:avLst>
              <a:gd name="adj" fmla="val 50000"/>
            </a:avLst>
          </a:prstGeom>
          <a:solidFill>
            <a:schemeClr val="accent3"/>
          </a:solidFill>
          <a:ln>
            <a:noFill/>
          </a:ln>
        </p:spPr>
        <p:txBody>
          <a:bodyPr rot="0" vert="horz" wrap="square" lIns="91440" tIns="45720" rIns="91440" bIns="45720" anchor="t" anchorCtr="0" upright="1">
            <a:noAutofit/>
          </a:bodyPr>
          <a:lstStyle/>
          <a:p>
            <a:endParaRPr lang="en-IN" sz="1100" dirty="0">
              <a:solidFill>
                <a:schemeClr val="bg1"/>
              </a:solidFill>
              <a:latin typeface="Montserrat" panose="00000500000000000000" pitchFamily="2" charset="0"/>
            </a:endParaRPr>
          </a:p>
        </p:txBody>
      </p:sp>
      <p:sp>
        <p:nvSpPr>
          <p:cNvPr id="108" name="Oval 107">
            <a:extLst>
              <a:ext uri="{FF2B5EF4-FFF2-40B4-BE49-F238E27FC236}">
                <a16:creationId xmlns:a16="http://schemas.microsoft.com/office/drawing/2014/main" id="{756FD0EF-1CDB-5DB1-2F67-41732A786A53}"/>
              </a:ext>
            </a:extLst>
          </p:cNvPr>
          <p:cNvSpPr/>
          <p:nvPr/>
        </p:nvSpPr>
        <p:spPr>
          <a:xfrm rot="16200000">
            <a:off x="436686" y="5178598"/>
            <a:ext cx="181399" cy="180196"/>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109" name="Freeform 5">
            <a:extLst>
              <a:ext uri="{FF2B5EF4-FFF2-40B4-BE49-F238E27FC236}">
                <a16:creationId xmlns:a16="http://schemas.microsoft.com/office/drawing/2014/main" id="{CD0DF0F0-ACA8-ED56-D1FC-C0A5FAF0AA19}"/>
              </a:ext>
            </a:extLst>
          </p:cNvPr>
          <p:cNvSpPr>
            <a:spLocks/>
          </p:cNvSpPr>
          <p:nvPr/>
        </p:nvSpPr>
        <p:spPr bwMode="auto">
          <a:xfrm rot="5400000">
            <a:off x="477673" y="5239992"/>
            <a:ext cx="99426" cy="61622"/>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nvGrpSpPr>
          <p:cNvPr id="14" name="Group 13">
            <a:extLst>
              <a:ext uri="{FF2B5EF4-FFF2-40B4-BE49-F238E27FC236}">
                <a16:creationId xmlns:a16="http://schemas.microsoft.com/office/drawing/2014/main" id="{B9F1A9E8-B6E6-33DF-17F8-6607E9D72BC6}"/>
              </a:ext>
            </a:extLst>
          </p:cNvPr>
          <p:cNvGrpSpPr/>
          <p:nvPr/>
        </p:nvGrpSpPr>
        <p:grpSpPr>
          <a:xfrm>
            <a:off x="424372" y="4475033"/>
            <a:ext cx="3512458" cy="2235743"/>
            <a:chOff x="424372" y="4475033"/>
            <a:chExt cx="4040403" cy="2235743"/>
          </a:xfrm>
        </p:grpSpPr>
        <p:sp>
          <p:nvSpPr>
            <p:cNvPr id="117" name="TextBox 116">
              <a:extLst>
                <a:ext uri="{FF2B5EF4-FFF2-40B4-BE49-F238E27FC236}">
                  <a16:creationId xmlns:a16="http://schemas.microsoft.com/office/drawing/2014/main" id="{68F73E94-20D2-0B1C-0AA9-078D63FE5B4E}"/>
                </a:ext>
              </a:extLst>
            </p:cNvPr>
            <p:cNvSpPr txBox="1"/>
            <p:nvPr/>
          </p:nvSpPr>
          <p:spPr>
            <a:xfrm>
              <a:off x="424372" y="4475033"/>
              <a:ext cx="2453299" cy="263021"/>
            </a:xfrm>
            <a:prstGeom prst="rect">
              <a:avLst/>
            </a:prstGeom>
            <a:noFill/>
          </p:spPr>
          <p:txBody>
            <a:bodyPr wrap="square">
              <a:spAutoFit/>
            </a:bodyPr>
            <a:lstStyle/>
            <a:p>
              <a:pPr algn="ctr">
                <a:lnSpc>
                  <a:spcPct val="107000"/>
                </a:lnSpc>
                <a:spcAft>
                  <a:spcPts val="800"/>
                </a:spcAft>
              </a:pPr>
              <a:r>
                <a:rPr lang="en-US" sz="11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Education</a:t>
              </a:r>
              <a:endParaRPr lang="en-IN" sz="11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grpSp>
          <p:nvGrpSpPr>
            <p:cNvPr id="110" name="Group 109">
              <a:extLst>
                <a:ext uri="{FF2B5EF4-FFF2-40B4-BE49-F238E27FC236}">
                  <a16:creationId xmlns:a16="http://schemas.microsoft.com/office/drawing/2014/main" id="{9F9C6BF4-C2D2-AC27-A59D-1CA633AEE59B}"/>
                </a:ext>
              </a:extLst>
            </p:cNvPr>
            <p:cNvGrpSpPr/>
            <p:nvPr/>
          </p:nvGrpSpPr>
          <p:grpSpPr>
            <a:xfrm>
              <a:off x="586036" y="5159491"/>
              <a:ext cx="3878739" cy="677109"/>
              <a:chOff x="4005875" y="4576268"/>
              <a:chExt cx="7094352" cy="1238457"/>
            </a:xfrm>
          </p:grpSpPr>
          <p:sp>
            <p:nvSpPr>
              <p:cNvPr id="114" name="TextBox 113">
                <a:extLst>
                  <a:ext uri="{FF2B5EF4-FFF2-40B4-BE49-F238E27FC236}">
                    <a16:creationId xmlns:a16="http://schemas.microsoft.com/office/drawing/2014/main" id="{C1CE42DF-88DB-6273-19BC-9F6267726811}"/>
                  </a:ext>
                </a:extLst>
              </p:cNvPr>
              <p:cNvSpPr txBox="1"/>
              <p:nvPr/>
            </p:nvSpPr>
            <p:spPr>
              <a:xfrm>
                <a:off x="4005875" y="4576268"/>
                <a:ext cx="2495845" cy="809572"/>
              </a:xfrm>
              <a:prstGeom prst="rect">
                <a:avLst/>
              </a:prstGeom>
              <a:noFill/>
            </p:spPr>
            <p:txBody>
              <a:bodyPr wrap="square">
                <a:spAutoFit/>
              </a:bodyPr>
              <a:lstStyle/>
              <a:p>
                <a:pPr>
                  <a:lnSpc>
                    <a:spcPct val="107000"/>
                  </a:lnSpc>
                  <a:spcAft>
                    <a:spcPts val="600"/>
                  </a:spcAft>
                </a:pPr>
                <a:r>
                  <a:rPr lang="en-US" sz="1000" b="1" dirty="0">
                    <a:solidFill>
                      <a:schemeClr val="tx1">
                        <a:lumMod val="75000"/>
                        <a:lumOff val="25000"/>
                      </a:schemeClr>
                    </a:solidFill>
                    <a:latin typeface="Montserrat" panose="00000500000000000000" pitchFamily="2" charset="0"/>
                    <a:cs typeface="Times New Roman" panose="02020603050405020304" pitchFamily="18" charset="0"/>
                  </a:rPr>
                  <a:t>M.Tech </a:t>
                </a:r>
              </a:p>
              <a:p>
                <a:pPr>
                  <a:lnSpc>
                    <a:spcPct val="107000"/>
                  </a:lnSpc>
                  <a:spcAft>
                    <a:spcPts val="600"/>
                  </a:spcAft>
                </a:pPr>
                <a:r>
                  <a:rPr lang="en-US" sz="7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2020-2021</a:t>
                </a:r>
                <a:endParaRPr lang="en-IN" sz="700" dirty="0">
                  <a:solidFill>
                    <a:schemeClr val="tx1">
                      <a:lumMod val="75000"/>
                      <a:lumOff val="25000"/>
                    </a:schemeClr>
                  </a:solidFill>
                  <a:latin typeface="Montserrat" panose="00000500000000000000" pitchFamily="2" charset="0"/>
                </a:endParaRPr>
              </a:p>
            </p:txBody>
          </p:sp>
          <p:sp>
            <p:nvSpPr>
              <p:cNvPr id="115" name="TextBox 114">
                <a:extLst>
                  <a:ext uri="{FF2B5EF4-FFF2-40B4-BE49-F238E27FC236}">
                    <a16:creationId xmlns:a16="http://schemas.microsoft.com/office/drawing/2014/main" id="{B65BF2A8-BC72-D308-279C-ED21A9E5B43D}"/>
                  </a:ext>
                </a:extLst>
              </p:cNvPr>
              <p:cNvSpPr txBox="1"/>
              <p:nvPr/>
            </p:nvSpPr>
            <p:spPr>
              <a:xfrm>
                <a:off x="5639460" y="4576270"/>
                <a:ext cx="5460767" cy="1238455"/>
              </a:xfrm>
              <a:prstGeom prst="rect">
                <a:avLst/>
              </a:prstGeom>
              <a:noFill/>
            </p:spPr>
            <p:txBody>
              <a:bodyPr wrap="square">
                <a:spAutoFit/>
              </a:bodyPr>
              <a:lstStyle/>
              <a:p>
                <a:pPr>
                  <a:spcAft>
                    <a:spcPts val="600"/>
                  </a:spcAft>
                </a:pPr>
                <a:r>
                  <a:rPr lang="en-US" sz="1000" b="1"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BITS Pilani</a:t>
                </a:r>
              </a:p>
              <a:p>
                <a:pPr>
                  <a:spcAft>
                    <a:spcPts val="600"/>
                  </a:spcAft>
                </a:pPr>
                <a:r>
                  <a:rPr lang="en-IN"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M.Tech Software Systems</a:t>
                </a:r>
              </a:p>
              <a:p>
                <a:pPr>
                  <a:spcAft>
                    <a:spcPts val="600"/>
                  </a:spcAft>
                </a:pPr>
                <a:r>
                  <a:rPr lang="en-IN"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&amp; Data Analytics</a:t>
                </a:r>
                <a:endParaRPr lang="en-IN" sz="900" dirty="0">
                  <a:effectLst/>
                  <a:latin typeface="Montserrat" panose="00000500000000000000" pitchFamily="2" charset="0"/>
                  <a:ea typeface="Calibri" panose="020F0502020204030204" pitchFamily="34" charset="0"/>
                  <a:cs typeface="Times New Roman" panose="02020603050405020304" pitchFamily="18" charset="0"/>
                </a:endParaRPr>
              </a:p>
            </p:txBody>
          </p:sp>
        </p:grpSp>
        <p:grpSp>
          <p:nvGrpSpPr>
            <p:cNvPr id="146" name="Group 145">
              <a:extLst>
                <a:ext uri="{FF2B5EF4-FFF2-40B4-BE49-F238E27FC236}">
                  <a16:creationId xmlns:a16="http://schemas.microsoft.com/office/drawing/2014/main" id="{0F30D1EA-5DAE-AFBD-4932-4A4800725F2C}"/>
                </a:ext>
              </a:extLst>
            </p:cNvPr>
            <p:cNvGrpSpPr/>
            <p:nvPr/>
          </p:nvGrpSpPr>
          <p:grpSpPr>
            <a:xfrm>
              <a:off x="437288" y="6018276"/>
              <a:ext cx="4027487" cy="692500"/>
              <a:chOff x="437288" y="5785099"/>
              <a:chExt cx="4027487" cy="692500"/>
            </a:xfrm>
          </p:grpSpPr>
          <p:grpSp>
            <p:nvGrpSpPr>
              <p:cNvPr id="111" name="Group 110">
                <a:extLst>
                  <a:ext uri="{FF2B5EF4-FFF2-40B4-BE49-F238E27FC236}">
                    <a16:creationId xmlns:a16="http://schemas.microsoft.com/office/drawing/2014/main" id="{FB77E3C6-0DD2-F579-CE23-EDB682B6FC05}"/>
                  </a:ext>
                </a:extLst>
              </p:cNvPr>
              <p:cNvGrpSpPr/>
              <p:nvPr/>
            </p:nvGrpSpPr>
            <p:grpSpPr>
              <a:xfrm>
                <a:off x="586036" y="5785099"/>
                <a:ext cx="3878739" cy="692500"/>
                <a:chOff x="4005875" y="4671404"/>
                <a:chExt cx="7094352" cy="1266603"/>
              </a:xfrm>
            </p:grpSpPr>
            <p:sp>
              <p:nvSpPr>
                <p:cNvPr id="112" name="TextBox 111">
                  <a:extLst>
                    <a:ext uri="{FF2B5EF4-FFF2-40B4-BE49-F238E27FC236}">
                      <a16:creationId xmlns:a16="http://schemas.microsoft.com/office/drawing/2014/main" id="{F0EBD4CC-46BA-1B77-FCAE-25951214B14B}"/>
                    </a:ext>
                  </a:extLst>
                </p:cNvPr>
                <p:cNvSpPr txBox="1"/>
                <p:nvPr/>
              </p:nvSpPr>
              <p:spPr>
                <a:xfrm>
                  <a:off x="4005875" y="4671404"/>
                  <a:ext cx="2495845" cy="809572"/>
                </a:xfrm>
                <a:prstGeom prst="rect">
                  <a:avLst/>
                </a:prstGeom>
                <a:noFill/>
              </p:spPr>
              <p:txBody>
                <a:bodyPr wrap="square">
                  <a:spAutoFit/>
                </a:bodyPr>
                <a:lstStyle/>
                <a:p>
                  <a:pPr>
                    <a:lnSpc>
                      <a:spcPct val="107000"/>
                    </a:lnSpc>
                    <a:spcAft>
                      <a:spcPts val="600"/>
                    </a:spcAft>
                  </a:pPr>
                  <a:r>
                    <a:rPr lang="en-US" sz="1000" b="1" dirty="0">
                      <a:solidFill>
                        <a:schemeClr val="tx1">
                          <a:lumMod val="75000"/>
                          <a:lumOff val="25000"/>
                        </a:schemeClr>
                      </a:solidFill>
                      <a:latin typeface="Montserrat" panose="00000500000000000000" pitchFamily="2" charset="0"/>
                      <a:cs typeface="Times New Roman" panose="02020603050405020304" pitchFamily="18" charset="0"/>
                    </a:rPr>
                    <a:t>B.Tech</a:t>
                  </a:r>
                </a:p>
                <a:p>
                  <a:pPr>
                    <a:lnSpc>
                      <a:spcPct val="107000"/>
                    </a:lnSpc>
                    <a:spcAft>
                      <a:spcPts val="600"/>
                    </a:spcAft>
                  </a:pPr>
                  <a:r>
                    <a:rPr lang="en-US" sz="7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2008-2012</a:t>
                  </a:r>
                  <a:endParaRPr lang="en-IN" sz="700" dirty="0">
                    <a:solidFill>
                      <a:schemeClr val="tx1">
                        <a:lumMod val="75000"/>
                        <a:lumOff val="25000"/>
                      </a:schemeClr>
                    </a:solidFill>
                    <a:latin typeface="Montserrat" panose="00000500000000000000" pitchFamily="2" charset="0"/>
                  </a:endParaRPr>
                </a:p>
              </p:txBody>
            </p:sp>
            <p:sp>
              <p:nvSpPr>
                <p:cNvPr id="113" name="TextBox 112">
                  <a:extLst>
                    <a:ext uri="{FF2B5EF4-FFF2-40B4-BE49-F238E27FC236}">
                      <a16:creationId xmlns:a16="http://schemas.microsoft.com/office/drawing/2014/main" id="{17AA003C-547F-8423-25A0-8874A239C2CD}"/>
                    </a:ext>
                  </a:extLst>
                </p:cNvPr>
                <p:cNvSpPr txBox="1"/>
                <p:nvPr/>
              </p:nvSpPr>
              <p:spPr>
                <a:xfrm>
                  <a:off x="5639460" y="4671409"/>
                  <a:ext cx="5460767" cy="1266598"/>
                </a:xfrm>
                <a:prstGeom prst="rect">
                  <a:avLst/>
                </a:prstGeom>
                <a:noFill/>
              </p:spPr>
              <p:txBody>
                <a:bodyPr wrap="square">
                  <a:spAutoFit/>
                </a:bodyPr>
                <a:lstStyle/>
                <a:p>
                  <a:pPr>
                    <a:spcAft>
                      <a:spcPts val="600"/>
                    </a:spcAft>
                  </a:pPr>
                  <a:r>
                    <a:rPr lang="en-US" sz="1000" b="1"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Uttar Pradesh Technical</a:t>
                  </a:r>
                </a:p>
                <a:p>
                  <a:pPr>
                    <a:spcAft>
                      <a:spcPts val="600"/>
                    </a:spcAft>
                  </a:pPr>
                  <a:r>
                    <a:rPr lang="en-US" sz="1000" b="1"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University</a:t>
                  </a:r>
                </a:p>
                <a:p>
                  <a:pPr>
                    <a:spcAft>
                      <a:spcPts val="600"/>
                    </a:spcAft>
                  </a:pP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B.Tech Computer Science</a:t>
                  </a:r>
                  <a:endParaRPr lang="en-IN" sz="900" dirty="0">
                    <a:effectLst/>
                    <a:latin typeface="Montserrat" panose="00000500000000000000" pitchFamily="2" charset="0"/>
                    <a:ea typeface="Calibri" panose="020F0502020204030204" pitchFamily="34" charset="0"/>
                    <a:cs typeface="Times New Roman" panose="02020603050405020304" pitchFamily="18" charset="0"/>
                  </a:endParaRPr>
                </a:p>
              </p:txBody>
            </p:sp>
          </p:grpSp>
          <p:sp>
            <p:nvSpPr>
              <p:cNvPr id="106" name="Oval 105">
                <a:extLst>
                  <a:ext uri="{FF2B5EF4-FFF2-40B4-BE49-F238E27FC236}">
                    <a16:creationId xmlns:a16="http://schemas.microsoft.com/office/drawing/2014/main" id="{7EE8D6CB-1EF2-2E9F-F54A-62DFCD8A2152}"/>
                  </a:ext>
                </a:extLst>
              </p:cNvPr>
              <p:cNvSpPr/>
              <p:nvPr/>
            </p:nvSpPr>
            <p:spPr>
              <a:xfrm rot="16200000">
                <a:off x="436686" y="5809233"/>
                <a:ext cx="181399" cy="180196"/>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107" name="Freeform 5">
                <a:extLst>
                  <a:ext uri="{FF2B5EF4-FFF2-40B4-BE49-F238E27FC236}">
                    <a16:creationId xmlns:a16="http://schemas.microsoft.com/office/drawing/2014/main" id="{A9CE5397-FF06-649E-056F-9E3A2892070E}"/>
                  </a:ext>
                </a:extLst>
              </p:cNvPr>
              <p:cNvSpPr>
                <a:spLocks/>
              </p:cNvSpPr>
              <p:nvPr/>
            </p:nvSpPr>
            <p:spPr bwMode="auto">
              <a:xfrm rot="5400000">
                <a:off x="477673" y="5870627"/>
                <a:ext cx="99426" cy="61622"/>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grpSp>
      <p:grpSp>
        <p:nvGrpSpPr>
          <p:cNvPr id="156" name="Group 155">
            <a:extLst>
              <a:ext uri="{FF2B5EF4-FFF2-40B4-BE49-F238E27FC236}">
                <a16:creationId xmlns:a16="http://schemas.microsoft.com/office/drawing/2014/main" id="{9582BFE8-606D-0045-DF1B-8C954B46B87E}"/>
              </a:ext>
            </a:extLst>
          </p:cNvPr>
          <p:cNvGrpSpPr/>
          <p:nvPr/>
        </p:nvGrpSpPr>
        <p:grpSpPr>
          <a:xfrm>
            <a:off x="3086578" y="867054"/>
            <a:ext cx="9233092" cy="1124302"/>
            <a:chOff x="-406207" y="685933"/>
            <a:chExt cx="9107661" cy="1124302"/>
          </a:xfrm>
        </p:grpSpPr>
        <p:sp>
          <p:nvSpPr>
            <p:cNvPr id="157" name="TextBox 156">
              <a:extLst>
                <a:ext uri="{FF2B5EF4-FFF2-40B4-BE49-F238E27FC236}">
                  <a16:creationId xmlns:a16="http://schemas.microsoft.com/office/drawing/2014/main" id="{904CEA16-1D23-BB81-4033-1009A58690ED}"/>
                </a:ext>
              </a:extLst>
            </p:cNvPr>
            <p:cNvSpPr txBox="1"/>
            <p:nvPr/>
          </p:nvSpPr>
          <p:spPr>
            <a:xfrm>
              <a:off x="-406206" y="685933"/>
              <a:ext cx="9107660" cy="775212"/>
            </a:xfrm>
            <a:prstGeom prst="rect">
              <a:avLst/>
            </a:prstGeom>
            <a:noFill/>
          </p:spPr>
          <p:txBody>
            <a:bodyPr wrap="square">
              <a:spAutoFit/>
            </a:bodyPr>
            <a:lstStyle/>
            <a:p>
              <a:pPr lvl="0" indent="0" algn="ctr">
                <a:lnSpc>
                  <a:spcPct val="107000"/>
                </a:lnSpc>
                <a:spcBef>
                  <a:spcPts val="0"/>
                </a:spcBef>
                <a:spcAft>
                  <a:spcPts val="800"/>
                </a:spcAft>
                <a:buNone/>
              </a:pPr>
              <a:r>
                <a:rPr lang="en-IN" sz="4400" b="1" dirty="0">
                  <a:solidFill>
                    <a:schemeClr val="bg1"/>
                  </a:solidFill>
                  <a:latin typeface="Montserrat" panose="00000500000000000000" pitchFamily="2" charset="0"/>
                  <a:sym typeface="Fira Sans Extra Condensed"/>
                </a:rPr>
                <a:t>Braj Kishor</a:t>
              </a:r>
            </a:p>
          </p:txBody>
        </p:sp>
        <p:sp>
          <p:nvSpPr>
            <p:cNvPr id="158" name="TextBox 157">
              <a:extLst>
                <a:ext uri="{FF2B5EF4-FFF2-40B4-BE49-F238E27FC236}">
                  <a16:creationId xmlns:a16="http://schemas.microsoft.com/office/drawing/2014/main" id="{BBDB919F-49F6-EFE5-DC41-48107FECF0F7}"/>
                </a:ext>
              </a:extLst>
            </p:cNvPr>
            <p:cNvSpPr txBox="1"/>
            <p:nvPr/>
          </p:nvSpPr>
          <p:spPr>
            <a:xfrm>
              <a:off x="-406207" y="1438530"/>
              <a:ext cx="9107660" cy="371705"/>
            </a:xfrm>
            <a:prstGeom prst="rect">
              <a:avLst/>
            </a:prstGeom>
            <a:noFill/>
          </p:spPr>
          <p:txBody>
            <a:bodyPr wrap="square">
              <a:spAutoFit/>
            </a:bodyPr>
            <a:lstStyle/>
            <a:p>
              <a:pPr algn="ctr">
                <a:lnSpc>
                  <a:spcPct val="107000"/>
                </a:lnSpc>
                <a:spcAft>
                  <a:spcPts val="800"/>
                </a:spcAft>
              </a:pPr>
              <a:r>
                <a:rPr lang="en-US"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Senior Staff Software Developer</a:t>
              </a:r>
              <a:endParaRPr lang="en-IN" sz="28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grpSp>
      <p:pic>
        <p:nvPicPr>
          <p:cNvPr id="5" name="Picture 4">
            <a:extLst>
              <a:ext uri="{FF2B5EF4-FFF2-40B4-BE49-F238E27FC236}">
                <a16:creationId xmlns:a16="http://schemas.microsoft.com/office/drawing/2014/main" id="{DEB1D85D-04E6-D5D0-CF9E-F9B85CCD14F8}"/>
              </a:ext>
            </a:extLst>
          </p:cNvPr>
          <p:cNvPicPr>
            <a:picLocks noChangeAspect="1"/>
          </p:cNvPicPr>
          <p:nvPr/>
        </p:nvPicPr>
        <p:blipFill>
          <a:blip r:embed="rId7">
            <a:extLst>
              <a:ext uri="{28A0092B-C50C-407E-A947-70E740481C1C}">
                <a14:useLocalDpi xmlns:a14="http://schemas.microsoft.com/office/drawing/2010/main" val="0"/>
              </a:ext>
            </a:extLst>
          </a:blip>
          <a:srcRect l="12900" t="6871" r="7498"/>
          <a:stretch/>
        </p:blipFill>
        <p:spPr>
          <a:xfrm>
            <a:off x="860612" y="867054"/>
            <a:ext cx="3200400" cy="3186542"/>
          </a:xfrm>
          <a:prstGeom prst="ellipse">
            <a:avLst/>
          </a:prstGeom>
          <a:ln/>
        </p:spPr>
        <p:style>
          <a:lnRef idx="2">
            <a:schemeClr val="dk1"/>
          </a:lnRef>
          <a:fillRef idx="1">
            <a:schemeClr val="lt1"/>
          </a:fillRef>
          <a:effectRef idx="0">
            <a:schemeClr val="dk1"/>
          </a:effectRef>
          <a:fontRef idx="minor">
            <a:schemeClr val="dk1"/>
          </a:fontRef>
        </p:style>
      </p:pic>
      <p:grpSp>
        <p:nvGrpSpPr>
          <p:cNvPr id="31" name="Group 30">
            <a:extLst>
              <a:ext uri="{FF2B5EF4-FFF2-40B4-BE49-F238E27FC236}">
                <a16:creationId xmlns:a16="http://schemas.microsoft.com/office/drawing/2014/main" id="{0872AEFF-629A-6AF3-3C48-6484BFF79F6E}"/>
              </a:ext>
            </a:extLst>
          </p:cNvPr>
          <p:cNvGrpSpPr/>
          <p:nvPr/>
        </p:nvGrpSpPr>
        <p:grpSpPr>
          <a:xfrm>
            <a:off x="10486156" y="5159491"/>
            <a:ext cx="1537163" cy="798488"/>
            <a:chOff x="10850651" y="5155887"/>
            <a:chExt cx="1537163" cy="798488"/>
          </a:xfrm>
        </p:grpSpPr>
        <p:grpSp>
          <p:nvGrpSpPr>
            <p:cNvPr id="20" name="Group 19">
              <a:extLst>
                <a:ext uri="{FF2B5EF4-FFF2-40B4-BE49-F238E27FC236}">
                  <a16:creationId xmlns:a16="http://schemas.microsoft.com/office/drawing/2014/main" id="{857443E1-117B-D6A4-7251-BDAF59339C56}"/>
                </a:ext>
              </a:extLst>
            </p:cNvPr>
            <p:cNvGrpSpPr/>
            <p:nvPr/>
          </p:nvGrpSpPr>
          <p:grpSpPr>
            <a:xfrm>
              <a:off x="10850651" y="5215168"/>
              <a:ext cx="143211" cy="134693"/>
              <a:chOff x="907042" y="5471191"/>
              <a:chExt cx="223962" cy="225457"/>
            </a:xfrm>
          </p:grpSpPr>
          <p:sp>
            <p:nvSpPr>
              <p:cNvPr id="21" name="Oval 20">
                <a:extLst>
                  <a:ext uri="{FF2B5EF4-FFF2-40B4-BE49-F238E27FC236}">
                    <a16:creationId xmlns:a16="http://schemas.microsoft.com/office/drawing/2014/main" id="{ED7F76CE-AAFA-87BA-BDD6-5EE9ED49E771}"/>
                  </a:ext>
                </a:extLst>
              </p:cNvPr>
              <p:cNvSpPr/>
              <p:nvPr/>
            </p:nvSpPr>
            <p:spPr>
              <a:xfrm rot="16200000">
                <a:off x="906294" y="5471939"/>
                <a:ext cx="225457" cy="223962"/>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22" name="Freeform 5">
                <a:extLst>
                  <a:ext uri="{FF2B5EF4-FFF2-40B4-BE49-F238E27FC236}">
                    <a16:creationId xmlns:a16="http://schemas.microsoft.com/office/drawing/2014/main" id="{0BC5B4FC-1492-32EE-EA7F-1E59859455F6}"/>
                  </a:ext>
                </a:extLst>
              </p:cNvPr>
              <p:cNvSpPr>
                <a:spLocks/>
              </p:cNvSpPr>
              <p:nvPr/>
            </p:nvSpPr>
            <p:spPr bwMode="auto">
              <a:xfrm rot="5400000">
                <a:off x="957235" y="5548246"/>
                <a:ext cx="123575" cy="76588"/>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sp>
          <p:nvSpPr>
            <p:cNvPr id="25" name="TextBox 24">
              <a:extLst>
                <a:ext uri="{FF2B5EF4-FFF2-40B4-BE49-F238E27FC236}">
                  <a16:creationId xmlns:a16="http://schemas.microsoft.com/office/drawing/2014/main" id="{40F04272-3A4D-5D05-C3AD-1D5709378400}"/>
                </a:ext>
              </a:extLst>
            </p:cNvPr>
            <p:cNvSpPr txBox="1"/>
            <p:nvPr/>
          </p:nvSpPr>
          <p:spPr>
            <a:xfrm>
              <a:off x="11003035" y="5155887"/>
              <a:ext cx="1384779" cy="798488"/>
            </a:xfrm>
            <a:prstGeom prst="rect">
              <a:avLst/>
            </a:prstGeom>
            <a:noFill/>
          </p:spPr>
          <p:txBody>
            <a:bodyPr wrap="square">
              <a:spAutoFit/>
            </a:bodyPr>
            <a:lstStyle/>
            <a:p>
              <a:pPr>
                <a:lnSpc>
                  <a:spcPct val="107000"/>
                </a:lnSpc>
                <a:spcAft>
                  <a:spcPts val="600"/>
                </a:spcAft>
              </a:pPr>
              <a:r>
                <a:rPr lang="en-US" sz="900" b="1" dirty="0">
                  <a:solidFill>
                    <a:schemeClr val="tx1">
                      <a:lumMod val="75000"/>
                      <a:lumOff val="25000"/>
                    </a:schemeClr>
                  </a:solidFill>
                  <a:latin typeface="Montserrat" panose="00000500000000000000" pitchFamily="2" charset="0"/>
                  <a:cs typeface="Times New Roman" panose="02020603050405020304" pitchFamily="18" charset="0"/>
                </a:rPr>
                <a:t>Sr. Staff Software Engineer</a:t>
              </a:r>
            </a:p>
            <a:p>
              <a:pPr>
                <a:lnSpc>
                  <a:spcPct val="107000"/>
                </a:lnSpc>
                <a:spcAft>
                  <a:spcPts val="600"/>
                </a:spcAft>
              </a:pPr>
              <a:r>
                <a:rPr lang="en-US" sz="800" b="1" dirty="0">
                  <a:solidFill>
                    <a:schemeClr val="tx1">
                      <a:lumMod val="75000"/>
                      <a:lumOff val="25000"/>
                    </a:schemeClr>
                  </a:solidFill>
                  <a:latin typeface="Montserrat" panose="00000500000000000000" pitchFamily="2" charset="0"/>
                  <a:cs typeface="Times New Roman" panose="02020603050405020304" pitchFamily="18" charset="0"/>
                </a:rPr>
                <a:t>Palo Alto Networks</a:t>
              </a:r>
            </a:p>
            <a:p>
              <a:pPr>
                <a:lnSpc>
                  <a:spcPct val="107000"/>
                </a:lnSpc>
                <a:spcAft>
                  <a:spcPts val="600"/>
                </a:spcAft>
              </a:pPr>
              <a:r>
                <a:rPr lang="en-US" sz="8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2022-Present</a:t>
              </a:r>
              <a:endParaRPr lang="en-IN" sz="800" dirty="0">
                <a:solidFill>
                  <a:schemeClr val="tx1">
                    <a:lumMod val="75000"/>
                    <a:lumOff val="25000"/>
                  </a:schemeClr>
                </a:solidFill>
                <a:latin typeface="Montserrat" panose="00000500000000000000" pitchFamily="2" charset="0"/>
              </a:endParaRPr>
            </a:p>
          </p:txBody>
        </p:sp>
      </p:grpSp>
    </p:spTree>
    <p:extLst>
      <p:ext uri="{BB962C8B-B14F-4D97-AF65-F5344CB8AC3E}">
        <p14:creationId xmlns:p14="http://schemas.microsoft.com/office/powerpoint/2010/main" val="1099348877"/>
      </p:ext>
    </p:extLst>
  </p:cSld>
  <p:clrMapOvr>
    <a:masterClrMapping/>
  </p:clrMapOvr>
  <mc:AlternateContent xmlns:mc="http://schemas.openxmlformats.org/markup-compatibility/2006">
    <mc:Choice xmlns:p14="http://schemas.microsoft.com/office/powerpoint/2010/main" Requires="p14">
      <p:transition spd="slow" p14:dur="2000" advTm="24065"/>
    </mc:Choice>
    <mc:Fallback>
      <p:transition spd="slow" advTm="2406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327771"/>
            <a:ext cx="10664952" cy="5082989"/>
          </a:xfrm>
        </p:spPr>
        <p:txBody>
          <a:bodyPr>
            <a:noAutofit/>
          </a:bodyPr>
          <a:lstStyle/>
          <a:p>
            <a:pPr>
              <a:lnSpc>
                <a:spcPct val="150000"/>
              </a:lnSpc>
              <a:spcAft>
                <a:spcPts val="600"/>
              </a:spcAft>
            </a:pPr>
            <a:r>
              <a:rPr lang="en-IN" sz="1800" b="1" i="0" dirty="0">
                <a:solidFill>
                  <a:srgbClr val="000000"/>
                </a:solidFill>
                <a:effectLst/>
                <a:latin typeface="Montserrat" panose="00000500000000000000" pitchFamily="2" charset="0"/>
              </a:rPr>
              <a:t>Crawler Service</a:t>
            </a:r>
          </a:p>
          <a:p>
            <a:pPr lvl="1">
              <a:lnSpc>
                <a:spcPct val="150000"/>
              </a:lnSpc>
              <a:spcAft>
                <a:spcPts val="600"/>
              </a:spcAft>
            </a:pPr>
            <a:r>
              <a:rPr lang="en-IN" sz="1400" b="1" dirty="0">
                <a:solidFill>
                  <a:srgbClr val="000000"/>
                </a:solidFill>
                <a:latin typeface="Montserrat" panose="00000500000000000000" pitchFamily="2" charset="0"/>
              </a:rPr>
              <a:t>2 Pipelines</a:t>
            </a:r>
          </a:p>
          <a:p>
            <a:pPr lvl="2">
              <a:lnSpc>
                <a:spcPct val="150000"/>
              </a:lnSpc>
              <a:spcAft>
                <a:spcPts val="600"/>
              </a:spcAft>
            </a:pPr>
            <a:r>
              <a:rPr lang="en-IN" sz="1400" i="0" dirty="0">
                <a:solidFill>
                  <a:srgbClr val="000000"/>
                </a:solidFill>
                <a:effectLst/>
                <a:latin typeface="Montserrat" panose="00000500000000000000" pitchFamily="2" charset="0"/>
              </a:rPr>
              <a:t>Website Crawling Pipeline</a:t>
            </a:r>
          </a:p>
          <a:p>
            <a:pPr lvl="2">
              <a:lnSpc>
                <a:spcPct val="150000"/>
              </a:lnSpc>
              <a:spcAft>
                <a:spcPts val="600"/>
              </a:spcAft>
            </a:pPr>
            <a:r>
              <a:rPr lang="en-IN" sz="1400" i="0" dirty="0">
                <a:solidFill>
                  <a:srgbClr val="000000"/>
                </a:solidFill>
                <a:effectLst/>
                <a:latin typeface="Montserrat" panose="00000500000000000000" pitchFamily="2" charset="0"/>
              </a:rPr>
              <a:t>Hashtag-Based Crawling Pipeline</a:t>
            </a:r>
          </a:p>
          <a:p>
            <a:pPr lvl="2">
              <a:lnSpc>
                <a:spcPct val="150000"/>
              </a:lnSpc>
              <a:spcAft>
                <a:spcPts val="600"/>
              </a:spcAft>
            </a:pPr>
            <a:endParaRPr lang="en-IN" sz="1400" dirty="0">
              <a:solidFill>
                <a:srgbClr val="000000"/>
              </a:solidFill>
              <a:latin typeface="Montserrat" panose="00000500000000000000" pitchFamily="2" charset="0"/>
            </a:endParaRPr>
          </a:p>
          <a:p>
            <a:pPr lvl="1">
              <a:lnSpc>
                <a:spcPct val="150000"/>
              </a:lnSpc>
              <a:spcAft>
                <a:spcPts val="600"/>
              </a:spcAft>
            </a:pPr>
            <a:r>
              <a:rPr lang="en-IN" sz="1600" b="1" dirty="0">
                <a:solidFill>
                  <a:srgbClr val="000000"/>
                </a:solidFill>
                <a:latin typeface="Montserrat" panose="00000500000000000000" pitchFamily="2" charset="0"/>
              </a:rPr>
              <a:t>Key Considerations</a:t>
            </a:r>
          </a:p>
          <a:p>
            <a:pPr lvl="2">
              <a:lnSpc>
                <a:spcPct val="150000"/>
              </a:lnSpc>
              <a:spcAft>
                <a:spcPts val="600"/>
              </a:spcAft>
            </a:pPr>
            <a:r>
              <a:rPr lang="en-IN" sz="1400" dirty="0">
                <a:solidFill>
                  <a:srgbClr val="000000"/>
                </a:solidFill>
                <a:latin typeface="Montserrat" panose="00000500000000000000" pitchFamily="2" charset="0"/>
              </a:rPr>
              <a:t>Parallel Processing</a:t>
            </a:r>
          </a:p>
          <a:p>
            <a:pPr lvl="2">
              <a:lnSpc>
                <a:spcPct val="150000"/>
              </a:lnSpc>
              <a:spcAft>
                <a:spcPts val="600"/>
              </a:spcAft>
            </a:pPr>
            <a:r>
              <a:rPr lang="en-IN" sz="1400" dirty="0">
                <a:solidFill>
                  <a:srgbClr val="000000"/>
                </a:solidFill>
                <a:latin typeface="Montserrat" panose="00000500000000000000" pitchFamily="2" charset="0"/>
              </a:rPr>
              <a:t>Mitigate Hot Partitions (Famous trends)</a:t>
            </a:r>
          </a:p>
          <a:p>
            <a:pPr lvl="2">
              <a:lnSpc>
                <a:spcPct val="150000"/>
              </a:lnSpc>
              <a:spcAft>
                <a:spcPts val="600"/>
              </a:spcAft>
            </a:pPr>
            <a:r>
              <a:rPr lang="en-IN" sz="1400" dirty="0">
                <a:solidFill>
                  <a:srgbClr val="000000"/>
                </a:solidFill>
                <a:latin typeface="Montserrat" panose="00000500000000000000" pitchFamily="2" charset="0"/>
              </a:rPr>
              <a:t>Avoid duplicate URLs</a:t>
            </a:r>
          </a:p>
          <a:p>
            <a:pPr lvl="2">
              <a:lnSpc>
                <a:spcPct val="150000"/>
              </a:lnSpc>
              <a:spcAft>
                <a:spcPts val="600"/>
              </a:spcAft>
            </a:pPr>
            <a:r>
              <a:rPr lang="en-IN" sz="1400" dirty="0">
                <a:solidFill>
                  <a:srgbClr val="000000"/>
                </a:solidFill>
                <a:latin typeface="Montserrat" panose="00000500000000000000" pitchFamily="2" charset="0"/>
              </a:rPr>
              <a:t>Obey compliance limits</a:t>
            </a:r>
          </a:p>
          <a:p>
            <a:pPr lvl="2">
              <a:lnSpc>
                <a:spcPct val="150000"/>
              </a:lnSpc>
              <a:spcAft>
                <a:spcPts val="600"/>
              </a:spcAft>
            </a:pPr>
            <a:r>
              <a:rPr lang="en-IN" sz="1400" i="0" dirty="0">
                <a:solidFill>
                  <a:srgbClr val="000000"/>
                </a:solidFill>
                <a:effectLst/>
                <a:latin typeface="Montserrat" panose="00000500000000000000" pitchFamily="2" charset="0"/>
              </a:rPr>
              <a:t>Fault Tolerance</a:t>
            </a:r>
          </a:p>
        </p:txBody>
      </p:sp>
      <p:pic>
        <p:nvPicPr>
          <p:cNvPr id="7" name="Picture 6">
            <a:extLst>
              <a:ext uri="{FF2B5EF4-FFF2-40B4-BE49-F238E27FC236}">
                <a16:creationId xmlns:a16="http://schemas.microsoft.com/office/drawing/2014/main" id="{BA517690-5181-0603-3635-1F0D53B4B155}"/>
              </a:ext>
            </a:extLst>
          </p:cNvPr>
          <p:cNvPicPr>
            <a:picLocks/>
          </p:cNvPicPr>
          <p:nvPr/>
        </p:nvPicPr>
        <p:blipFill>
          <a:blip r:embed="rId3"/>
          <a:stretch>
            <a:fillRect/>
          </a:stretch>
        </p:blipFill>
        <p:spPr>
          <a:xfrm>
            <a:off x="5701115" y="3869266"/>
            <a:ext cx="6033685" cy="2801125"/>
          </a:xfrm>
          <a:prstGeom prst="rect">
            <a:avLst/>
          </a:prstGeom>
        </p:spPr>
      </p:pic>
    </p:spTree>
    <p:extLst>
      <p:ext uri="{BB962C8B-B14F-4D97-AF65-F5344CB8AC3E}">
        <p14:creationId xmlns:p14="http://schemas.microsoft.com/office/powerpoint/2010/main" val="1955118850"/>
      </p:ext>
    </p:extLst>
  </p:cSld>
  <p:clrMapOvr>
    <a:masterClrMapping/>
  </p:clrMapOvr>
  <mc:AlternateContent xmlns:mc="http://schemas.openxmlformats.org/markup-compatibility/2006">
    <mc:Choice xmlns:p14="http://schemas.microsoft.com/office/powerpoint/2010/main" Requires="p14">
      <p:transition spd="slow" p14:dur="2000" advTm="68624"/>
    </mc:Choice>
    <mc:Fallback>
      <p:transition spd="slow" advTm="6862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8"/>
            <a:ext cx="10664952" cy="5389821"/>
          </a:xfrm>
        </p:spPr>
        <p:txBody>
          <a:bodyPr>
            <a:noAutofit/>
          </a:bodyPr>
          <a:lstStyle/>
          <a:p>
            <a:pPr>
              <a:lnSpc>
                <a:spcPct val="100000"/>
              </a:lnSpc>
              <a:spcAft>
                <a:spcPts val="600"/>
              </a:spcAft>
            </a:pPr>
            <a:r>
              <a:rPr lang="en-IN" sz="1800" b="1" i="0" dirty="0">
                <a:solidFill>
                  <a:srgbClr val="000000"/>
                </a:solidFill>
                <a:effectLst/>
                <a:latin typeface="Montserrat" panose="00000500000000000000" pitchFamily="2" charset="0"/>
              </a:rPr>
              <a:t>Crawler Service</a:t>
            </a: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For Web crawler </a:t>
            </a:r>
            <a:r>
              <a:rPr lang="en-IN" sz="1400" dirty="0">
                <a:solidFill>
                  <a:srgbClr val="000000"/>
                </a:solidFill>
                <a:latin typeface="Montserrat" panose="00000500000000000000" pitchFamily="2" charset="0"/>
              </a:rPr>
              <a:t>– Apache Nutch or Scrapy with distributed deployment plugins</a:t>
            </a:r>
          </a:p>
          <a:p>
            <a:pPr lvl="2">
              <a:lnSpc>
                <a:spcPct val="100000"/>
              </a:lnSpc>
              <a:spcAft>
                <a:spcPts val="600"/>
              </a:spcAft>
            </a:pPr>
            <a:r>
              <a:rPr lang="en-IN" sz="1400" dirty="0">
                <a:solidFill>
                  <a:srgbClr val="000000"/>
                </a:solidFill>
                <a:latin typeface="Montserrat" panose="00000500000000000000" pitchFamily="2" charset="0"/>
              </a:rPr>
              <a:t>Extracts links and Text content</a:t>
            </a:r>
          </a:p>
          <a:p>
            <a:pPr lvl="1">
              <a:lnSpc>
                <a:spcPct val="100000"/>
              </a:lnSpc>
              <a:spcAft>
                <a:spcPts val="600"/>
              </a:spcAft>
            </a:pPr>
            <a:r>
              <a:rPr lang="en-IN" sz="1400" b="1" dirty="0">
                <a:solidFill>
                  <a:srgbClr val="000000"/>
                </a:solidFill>
                <a:latin typeface="Montserrat" panose="00000500000000000000" pitchFamily="2" charset="0"/>
              </a:rPr>
              <a:t>For Hashtag Crawler </a:t>
            </a:r>
            <a:r>
              <a:rPr lang="en-IN" sz="1400" dirty="0">
                <a:solidFill>
                  <a:srgbClr val="000000"/>
                </a:solidFill>
                <a:latin typeface="Montserrat" panose="00000500000000000000" pitchFamily="2" charset="0"/>
              </a:rPr>
              <a:t>– API based Crawling or Custom Scarpy</a:t>
            </a:r>
          </a:p>
          <a:p>
            <a:pPr lvl="1">
              <a:lnSpc>
                <a:spcPct val="100000"/>
              </a:lnSpc>
              <a:spcAft>
                <a:spcPts val="600"/>
              </a:spcAft>
            </a:pPr>
            <a:r>
              <a:rPr lang="en-IN" sz="1400" dirty="0">
                <a:solidFill>
                  <a:srgbClr val="000000"/>
                </a:solidFill>
                <a:latin typeface="Montserrat" panose="00000500000000000000" pitchFamily="2" charset="0"/>
              </a:rPr>
              <a:t>Deployed on </a:t>
            </a:r>
            <a:r>
              <a:rPr lang="en-IN" sz="1400" b="1" dirty="0">
                <a:solidFill>
                  <a:srgbClr val="000000"/>
                </a:solidFill>
                <a:latin typeface="Montserrat" panose="00000500000000000000" pitchFamily="2" charset="0"/>
              </a:rPr>
              <a:t>Kubernetes clusters</a:t>
            </a:r>
          </a:p>
          <a:p>
            <a:pPr lvl="2">
              <a:lnSpc>
                <a:spcPct val="100000"/>
              </a:lnSpc>
              <a:spcAft>
                <a:spcPts val="600"/>
              </a:spcAft>
            </a:pPr>
            <a:r>
              <a:rPr lang="en-IN" sz="1400" dirty="0">
                <a:solidFill>
                  <a:srgbClr val="000000"/>
                </a:solidFill>
                <a:latin typeface="Montserrat" panose="00000500000000000000" pitchFamily="2" charset="0"/>
              </a:rPr>
              <a:t>Pods auto scale based on Queue size or consumer lag </a:t>
            </a:r>
          </a:p>
          <a:p>
            <a:pPr lvl="2">
              <a:lnSpc>
                <a:spcPct val="100000"/>
              </a:lnSpc>
              <a:spcAft>
                <a:spcPts val="600"/>
              </a:spcAft>
            </a:pPr>
            <a:r>
              <a:rPr lang="en-IN" sz="1400" dirty="0">
                <a:solidFill>
                  <a:srgbClr val="000000"/>
                </a:solidFill>
                <a:latin typeface="Montserrat" panose="00000500000000000000" pitchFamily="2" charset="0"/>
              </a:rPr>
              <a:t>Can use Custom controller or HPA with Prometheus or KEDA</a:t>
            </a:r>
          </a:p>
          <a:p>
            <a:pPr lvl="1">
              <a:lnSpc>
                <a:spcPct val="100000"/>
              </a:lnSpc>
              <a:spcAft>
                <a:spcPts val="600"/>
              </a:spcAft>
            </a:pPr>
            <a:r>
              <a:rPr lang="en-IN" sz="1400" dirty="0">
                <a:solidFill>
                  <a:srgbClr val="000000"/>
                </a:solidFill>
                <a:latin typeface="Montserrat" panose="00000500000000000000" pitchFamily="2" charset="0"/>
              </a:rPr>
              <a:t> </a:t>
            </a:r>
            <a:r>
              <a:rPr lang="en-IN" sz="1400" b="1" dirty="0">
                <a:solidFill>
                  <a:srgbClr val="000000"/>
                </a:solidFill>
                <a:latin typeface="Montserrat" panose="00000500000000000000" pitchFamily="2" charset="0"/>
              </a:rPr>
              <a:t>Dedup links using </a:t>
            </a:r>
          </a:p>
          <a:p>
            <a:pPr lvl="2">
              <a:lnSpc>
                <a:spcPct val="100000"/>
              </a:lnSpc>
              <a:spcAft>
                <a:spcPts val="600"/>
              </a:spcAft>
            </a:pPr>
            <a:r>
              <a:rPr lang="en-IN" sz="1400" dirty="0">
                <a:solidFill>
                  <a:srgbClr val="000000"/>
                </a:solidFill>
                <a:latin typeface="Montserrat" panose="00000500000000000000" pitchFamily="2" charset="0"/>
              </a:rPr>
              <a:t>Bloom Filter</a:t>
            </a:r>
          </a:p>
          <a:p>
            <a:pPr lvl="2">
              <a:lnSpc>
                <a:spcPct val="100000"/>
              </a:lnSpc>
              <a:spcAft>
                <a:spcPts val="600"/>
              </a:spcAft>
            </a:pPr>
            <a:r>
              <a:rPr lang="en-IN" sz="1400" dirty="0">
                <a:solidFill>
                  <a:srgbClr val="000000"/>
                </a:solidFill>
                <a:latin typeface="Montserrat" panose="00000500000000000000" pitchFamily="2" charset="0"/>
              </a:rPr>
              <a:t>Consistent Hashing with Redis store</a:t>
            </a:r>
          </a:p>
          <a:p>
            <a:pPr lvl="1">
              <a:lnSpc>
                <a:spcPct val="100000"/>
              </a:lnSpc>
              <a:spcAft>
                <a:spcPts val="600"/>
              </a:spcAft>
            </a:pPr>
            <a:r>
              <a:rPr lang="en-IN" sz="1400" b="1" dirty="0">
                <a:solidFill>
                  <a:srgbClr val="000000"/>
                </a:solidFill>
                <a:latin typeface="Montserrat" panose="00000500000000000000" pitchFamily="2" charset="0"/>
              </a:rPr>
              <a:t>Distributed Message Queue </a:t>
            </a:r>
            <a:r>
              <a:rPr lang="en-IN" sz="1400" dirty="0">
                <a:solidFill>
                  <a:srgbClr val="000000"/>
                </a:solidFill>
                <a:latin typeface="Montserrat" panose="00000500000000000000" pitchFamily="2" charset="0"/>
              </a:rPr>
              <a:t>like Kafka or SQS for URL Queue (Which supports partitioning)</a:t>
            </a:r>
          </a:p>
          <a:p>
            <a:pPr lvl="2">
              <a:lnSpc>
                <a:spcPct val="100000"/>
              </a:lnSpc>
              <a:spcAft>
                <a:spcPts val="600"/>
              </a:spcAft>
            </a:pPr>
            <a:r>
              <a:rPr lang="en-IN" sz="1400" dirty="0">
                <a:solidFill>
                  <a:srgbClr val="000000"/>
                </a:solidFill>
                <a:latin typeface="Montserrat" panose="00000500000000000000" pitchFamily="2" charset="0"/>
              </a:rPr>
              <a:t>Partition using Consistent Hashing of random set of domains</a:t>
            </a:r>
          </a:p>
          <a:p>
            <a:pPr lvl="2">
              <a:lnSpc>
                <a:spcPct val="100000"/>
              </a:lnSpc>
              <a:spcAft>
                <a:spcPts val="600"/>
              </a:spcAft>
            </a:pPr>
            <a:r>
              <a:rPr lang="en-IN" sz="1400" dirty="0">
                <a:solidFill>
                  <a:srgbClr val="000000"/>
                </a:solidFill>
                <a:latin typeface="Montserrat" panose="00000500000000000000" pitchFamily="2" charset="0"/>
              </a:rPr>
              <a:t>Can include prioritization based on user defined rules</a:t>
            </a:r>
          </a:p>
          <a:p>
            <a:pPr lvl="1">
              <a:lnSpc>
                <a:spcPct val="100000"/>
              </a:lnSpc>
              <a:spcAft>
                <a:spcPts val="600"/>
              </a:spcAft>
            </a:pPr>
            <a:endParaRPr lang="en-IN" sz="160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2919101986"/>
      </p:ext>
    </p:extLst>
  </p:cSld>
  <p:clrMapOvr>
    <a:masterClrMapping/>
  </p:clrMapOvr>
  <mc:AlternateContent xmlns:mc="http://schemas.openxmlformats.org/markup-compatibility/2006">
    <mc:Choice xmlns:p14="http://schemas.microsoft.com/office/powerpoint/2010/main" Requires="p14">
      <p:transition spd="slow" p14:dur="2000" advTm="173305"/>
    </mc:Choice>
    <mc:Fallback>
      <p:transition spd="slow" advTm="17330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800" b="1" i="0" dirty="0">
                <a:solidFill>
                  <a:srgbClr val="000000"/>
                </a:solidFill>
                <a:effectLst/>
                <a:latin typeface="Montserrat" panose="00000500000000000000" pitchFamily="2" charset="0"/>
              </a:rPr>
              <a:t>Crawler Service</a:t>
            </a: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Each Partition can be assigned to multiple pods</a:t>
            </a:r>
          </a:p>
          <a:p>
            <a:pPr lvl="2">
              <a:lnSpc>
                <a:spcPct val="100000"/>
              </a:lnSpc>
              <a:spcAft>
                <a:spcPts val="600"/>
              </a:spcAft>
            </a:pPr>
            <a:r>
              <a:rPr lang="en-US" sz="1400" dirty="0">
                <a:solidFill>
                  <a:srgbClr val="000000"/>
                </a:solidFill>
                <a:latin typeface="Montserrat" panose="00000500000000000000" pitchFamily="2" charset="0"/>
              </a:rPr>
              <a:t>Dynamic Mapping with Rebalancing based on queue load using Zookeeper or Custom Controller</a:t>
            </a:r>
          </a:p>
          <a:p>
            <a:pPr lvl="2">
              <a:lnSpc>
                <a:spcPct val="100000"/>
              </a:lnSpc>
              <a:spcAft>
                <a:spcPts val="600"/>
              </a:spcAft>
            </a:pPr>
            <a:r>
              <a:rPr lang="en-US" sz="1400" dirty="0">
                <a:solidFill>
                  <a:srgbClr val="000000"/>
                </a:solidFill>
                <a:latin typeface="Montserrat" panose="00000500000000000000" pitchFamily="2" charset="0"/>
              </a:rPr>
              <a:t>Alternative use Round Robin partition reads with skip empty partition</a:t>
            </a:r>
            <a:endParaRPr lang="en-IN" sz="1400" dirty="0">
              <a:solidFill>
                <a:srgbClr val="000000"/>
              </a:solidFill>
              <a:latin typeface="Montserrat" panose="00000500000000000000" pitchFamily="2" charset="0"/>
            </a:endParaRPr>
          </a:p>
          <a:p>
            <a:pPr lvl="2">
              <a:lnSpc>
                <a:spcPct val="100000"/>
              </a:lnSpc>
              <a:spcAft>
                <a:spcPts val="600"/>
              </a:spcAft>
            </a:pPr>
            <a:r>
              <a:rPr lang="en-IN" sz="1400" b="1" dirty="0">
                <a:solidFill>
                  <a:srgbClr val="000000"/>
                </a:solidFill>
                <a:latin typeface="Montserrat" panose="00000500000000000000" pitchFamily="2" charset="0"/>
              </a:rPr>
              <a:t>Mitigate Hot </a:t>
            </a:r>
            <a:r>
              <a:rPr lang="en-IN" sz="1400" b="1">
                <a:solidFill>
                  <a:srgbClr val="000000"/>
                </a:solidFill>
                <a:latin typeface="Montserrat" panose="00000500000000000000" pitchFamily="2" charset="0"/>
              </a:rPr>
              <a:t>Partition Overload </a:t>
            </a:r>
            <a:r>
              <a:rPr lang="en-IN" sz="1400" dirty="0">
                <a:solidFill>
                  <a:srgbClr val="000000"/>
                </a:solidFill>
                <a:latin typeface="Montserrat" panose="00000500000000000000" pitchFamily="2" charset="0"/>
              </a:rPr>
              <a:t>by such load balancing</a:t>
            </a:r>
          </a:p>
          <a:p>
            <a:pPr lvl="1">
              <a:lnSpc>
                <a:spcPct val="100000"/>
              </a:lnSpc>
              <a:spcAft>
                <a:spcPts val="600"/>
              </a:spcAft>
            </a:pPr>
            <a:r>
              <a:rPr lang="en-IN" sz="1400" b="1" dirty="0">
                <a:solidFill>
                  <a:srgbClr val="000000"/>
                </a:solidFill>
                <a:latin typeface="Montserrat" panose="00000500000000000000" pitchFamily="2" charset="0"/>
              </a:rPr>
              <a:t>Maintain state using Crawl DB – </a:t>
            </a:r>
            <a:r>
              <a:rPr lang="en-IN" sz="1400" b="1" dirty="0" err="1">
                <a:solidFill>
                  <a:srgbClr val="000000"/>
                </a:solidFill>
                <a:latin typeface="Montserrat" panose="00000500000000000000" pitchFamily="2" charset="0"/>
              </a:rPr>
              <a:t>etcd</a:t>
            </a:r>
            <a:r>
              <a:rPr lang="en-IN" sz="1400" b="1" dirty="0">
                <a:solidFill>
                  <a:srgbClr val="000000"/>
                </a:solidFill>
                <a:latin typeface="Montserrat" panose="00000500000000000000" pitchFamily="2" charset="0"/>
              </a:rPr>
              <a:t>, Consul or DynamoDB</a:t>
            </a:r>
          </a:p>
          <a:p>
            <a:pPr lvl="2">
              <a:lnSpc>
                <a:spcPct val="100000"/>
              </a:lnSpc>
              <a:spcAft>
                <a:spcPts val="600"/>
              </a:spcAft>
            </a:pPr>
            <a:r>
              <a:rPr lang="en-IN" sz="1400" dirty="0">
                <a:solidFill>
                  <a:srgbClr val="000000"/>
                </a:solidFill>
                <a:latin typeface="Montserrat" panose="00000500000000000000" pitchFamily="2" charset="0"/>
              </a:rPr>
              <a:t>Maintains Current Depth, Queue offsets etc</a:t>
            </a:r>
          </a:p>
          <a:p>
            <a:pPr lvl="1">
              <a:lnSpc>
                <a:spcPct val="100000"/>
              </a:lnSpc>
              <a:spcAft>
                <a:spcPts val="600"/>
              </a:spcAft>
            </a:pPr>
            <a:r>
              <a:rPr lang="en-IN" sz="1400" b="1" dirty="0">
                <a:solidFill>
                  <a:srgbClr val="000000"/>
                </a:solidFill>
                <a:latin typeface="Montserrat" panose="00000500000000000000" pitchFamily="2" charset="0"/>
              </a:rPr>
              <a:t>Obey compliance rules</a:t>
            </a:r>
          </a:p>
          <a:p>
            <a:pPr lvl="2">
              <a:lnSpc>
                <a:spcPct val="100000"/>
              </a:lnSpc>
              <a:spcAft>
                <a:spcPts val="600"/>
              </a:spcAft>
            </a:pPr>
            <a:r>
              <a:rPr lang="en-IN" sz="1400" dirty="0">
                <a:solidFill>
                  <a:srgbClr val="000000"/>
                </a:solidFill>
                <a:latin typeface="Montserrat" panose="00000500000000000000" pitchFamily="2" charset="0"/>
              </a:rPr>
              <a:t>Robot.txt &amp; Disallowed URLs</a:t>
            </a:r>
          </a:p>
          <a:p>
            <a:pPr lvl="2">
              <a:lnSpc>
                <a:spcPct val="100000"/>
              </a:lnSpc>
              <a:spcAft>
                <a:spcPts val="600"/>
              </a:spcAft>
            </a:pPr>
            <a:r>
              <a:rPr lang="en-IN" sz="1400" dirty="0">
                <a:solidFill>
                  <a:srgbClr val="000000"/>
                </a:solidFill>
                <a:latin typeface="Montserrat" panose="00000500000000000000" pitchFamily="2" charset="0"/>
              </a:rPr>
              <a:t>X-Robot-Tag, </a:t>
            </a:r>
            <a:r>
              <a:rPr lang="en-US" sz="1400" dirty="0">
                <a:solidFill>
                  <a:srgbClr val="000000"/>
                </a:solidFill>
                <a:latin typeface="Montserrat" panose="00000500000000000000" pitchFamily="2" charset="0"/>
              </a:rPr>
              <a:t>Do-Not-Track Headers</a:t>
            </a:r>
          </a:p>
          <a:p>
            <a:pPr lvl="2">
              <a:lnSpc>
                <a:spcPct val="100000"/>
              </a:lnSpc>
              <a:spcAft>
                <a:spcPts val="600"/>
              </a:spcAft>
            </a:pPr>
            <a:r>
              <a:rPr lang="en-US" sz="1400" dirty="0">
                <a:solidFill>
                  <a:srgbClr val="000000"/>
                </a:solidFill>
                <a:latin typeface="Montserrat" panose="00000500000000000000" pitchFamily="2" charset="0"/>
              </a:rPr>
              <a:t>Rate limits &amp; Time limits</a:t>
            </a:r>
            <a:endParaRPr lang="en-IN" sz="1400" dirty="0">
              <a:solidFill>
                <a:srgbClr val="000000"/>
              </a:solidFill>
              <a:latin typeface="Montserrat" panose="00000500000000000000" pitchFamily="2" charset="0"/>
            </a:endParaRPr>
          </a:p>
          <a:p>
            <a:pPr lvl="1">
              <a:lnSpc>
                <a:spcPct val="100000"/>
              </a:lnSpc>
              <a:spcAft>
                <a:spcPts val="600"/>
              </a:spcAft>
            </a:pPr>
            <a:r>
              <a:rPr lang="en-IN" sz="1400" dirty="0">
                <a:solidFill>
                  <a:srgbClr val="000000"/>
                </a:solidFill>
                <a:latin typeface="Montserrat" panose="00000500000000000000" pitchFamily="2" charset="0"/>
              </a:rPr>
              <a:t>Uses </a:t>
            </a:r>
            <a:r>
              <a:rPr lang="en-IN" sz="1400" b="1" dirty="0">
                <a:solidFill>
                  <a:srgbClr val="000000"/>
                </a:solidFill>
                <a:latin typeface="Montserrat" panose="00000500000000000000" pitchFamily="2" charset="0"/>
              </a:rPr>
              <a:t>Kubernetes monitoring</a:t>
            </a:r>
            <a:r>
              <a:rPr lang="en-IN" sz="1400" dirty="0">
                <a:solidFill>
                  <a:srgbClr val="000000"/>
                </a:solidFill>
                <a:latin typeface="Montserrat" panose="00000500000000000000" pitchFamily="2" charset="0"/>
              </a:rPr>
              <a:t>. </a:t>
            </a:r>
          </a:p>
          <a:p>
            <a:pPr lvl="1">
              <a:lnSpc>
                <a:spcPct val="100000"/>
              </a:lnSpc>
              <a:spcAft>
                <a:spcPts val="600"/>
              </a:spcAft>
            </a:pPr>
            <a:r>
              <a:rPr lang="en-IN" sz="1400" b="1" dirty="0">
                <a:solidFill>
                  <a:srgbClr val="000000"/>
                </a:solidFill>
                <a:latin typeface="Montserrat" panose="00000500000000000000" pitchFamily="2" charset="0"/>
              </a:rPr>
              <a:t>Failed Pods are resumed </a:t>
            </a:r>
            <a:r>
              <a:rPr lang="en-IN" sz="1400" dirty="0">
                <a:solidFill>
                  <a:srgbClr val="000000"/>
                </a:solidFill>
                <a:latin typeface="Montserrat" panose="00000500000000000000" pitchFamily="2" charset="0"/>
              </a:rPr>
              <a:t>using state stored in Crawl DB</a:t>
            </a:r>
          </a:p>
          <a:p>
            <a:pPr lvl="1">
              <a:lnSpc>
                <a:spcPct val="100000"/>
              </a:lnSpc>
              <a:spcAft>
                <a:spcPts val="600"/>
              </a:spcAft>
            </a:pPr>
            <a:r>
              <a:rPr lang="en-IN" sz="1400" dirty="0">
                <a:solidFill>
                  <a:srgbClr val="000000"/>
                </a:solidFill>
                <a:latin typeface="Montserrat" panose="00000500000000000000" pitchFamily="2" charset="0"/>
              </a:rPr>
              <a:t>Store extracted content in HDFS or S3 and Meta data in Cassandra. This can be further pushed to next stage queue.</a:t>
            </a:r>
          </a:p>
          <a:p>
            <a:pPr lvl="1">
              <a:lnSpc>
                <a:spcPct val="100000"/>
              </a:lnSpc>
              <a:spcAft>
                <a:spcPts val="600"/>
              </a:spcAft>
            </a:pPr>
            <a:endParaRPr lang="en-IN" sz="160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684597667"/>
      </p:ext>
    </p:extLst>
  </p:cSld>
  <p:clrMapOvr>
    <a:masterClrMapping/>
  </p:clrMapOvr>
  <mc:AlternateContent xmlns:mc="http://schemas.openxmlformats.org/markup-compatibility/2006">
    <mc:Choice xmlns:p14="http://schemas.microsoft.com/office/powerpoint/2010/main" Requires="p14">
      <p:transition spd="slow" p14:dur="2000" advTm="193872"/>
    </mc:Choice>
    <mc:Fallback>
      <p:transition spd="slow" advTm="19387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800" b="1" i="0" dirty="0">
                <a:solidFill>
                  <a:srgbClr val="000000"/>
                </a:solidFill>
                <a:effectLst/>
                <a:latin typeface="Montserrat" panose="00000500000000000000" pitchFamily="2" charset="0"/>
              </a:rPr>
              <a:t>Crawler Service</a:t>
            </a: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US" sz="1600" b="1" dirty="0">
                <a:solidFill>
                  <a:srgbClr val="000000"/>
                </a:solidFill>
                <a:latin typeface="Montserrat" panose="00000500000000000000" pitchFamily="2" charset="0"/>
              </a:rPr>
              <a:t>Security Considerations</a:t>
            </a:r>
          </a:p>
          <a:p>
            <a:pPr lvl="1">
              <a:lnSpc>
                <a:spcPct val="100000"/>
              </a:lnSpc>
              <a:spcAft>
                <a:spcPts val="600"/>
              </a:spcAft>
            </a:pPr>
            <a:r>
              <a:rPr lang="en-US" sz="1400" b="1" dirty="0">
                <a:solidFill>
                  <a:srgbClr val="000000"/>
                </a:solidFill>
                <a:latin typeface="Montserrat" panose="00000500000000000000" pitchFamily="2" charset="0"/>
              </a:rPr>
              <a:t>Authentication: </a:t>
            </a:r>
          </a:p>
          <a:p>
            <a:pPr lvl="2">
              <a:lnSpc>
                <a:spcPct val="100000"/>
              </a:lnSpc>
              <a:spcAft>
                <a:spcPts val="600"/>
              </a:spcAft>
            </a:pPr>
            <a:r>
              <a:rPr lang="en-US" sz="1400" dirty="0">
                <a:solidFill>
                  <a:srgbClr val="000000"/>
                </a:solidFill>
                <a:latin typeface="Montserrat" panose="00000500000000000000" pitchFamily="2" charset="0"/>
              </a:rPr>
              <a:t>For social media APIs, the crawler securely handles OAuth tokens and ensures that these tokens are refreshed and managed securely.</a:t>
            </a:r>
          </a:p>
          <a:p>
            <a:pPr lvl="2">
              <a:lnSpc>
                <a:spcPct val="100000"/>
              </a:lnSpc>
              <a:spcAft>
                <a:spcPts val="600"/>
              </a:spcAft>
            </a:pPr>
            <a:r>
              <a:rPr lang="en-US" sz="1400" dirty="0">
                <a:solidFill>
                  <a:srgbClr val="000000"/>
                </a:solidFill>
                <a:latin typeface="Montserrat" panose="00000500000000000000" pitchFamily="2" charset="0"/>
              </a:rPr>
              <a:t>For Websites, if login is needed for crawling, the credentials must be stored securely. Possibly try to explore password less access.</a:t>
            </a:r>
          </a:p>
          <a:p>
            <a:pPr lvl="1">
              <a:lnSpc>
                <a:spcPct val="100000"/>
              </a:lnSpc>
              <a:spcAft>
                <a:spcPts val="600"/>
              </a:spcAft>
            </a:pPr>
            <a:r>
              <a:rPr lang="en-US" sz="1400" b="1" dirty="0">
                <a:solidFill>
                  <a:srgbClr val="000000"/>
                </a:solidFill>
                <a:latin typeface="Montserrat" panose="00000500000000000000" pitchFamily="2" charset="0"/>
              </a:rPr>
              <a:t>Blacklisting Links: </a:t>
            </a:r>
            <a:r>
              <a:rPr lang="en-US" sz="1400" dirty="0">
                <a:solidFill>
                  <a:srgbClr val="000000"/>
                </a:solidFill>
                <a:latin typeface="Montserrat" panose="00000500000000000000" pitchFamily="2" charset="0"/>
              </a:rPr>
              <a:t>Certain websites may contain malicious or irrelevant links. Such links must be black listed and ignored.</a:t>
            </a:r>
          </a:p>
          <a:p>
            <a:pPr lvl="2">
              <a:lnSpc>
                <a:spcPct val="100000"/>
              </a:lnSpc>
              <a:spcAft>
                <a:spcPts val="600"/>
              </a:spcAft>
            </a:pPr>
            <a:r>
              <a:rPr lang="en-US" sz="1400" b="1" dirty="0">
                <a:solidFill>
                  <a:srgbClr val="000000"/>
                </a:solidFill>
                <a:latin typeface="Montserrat" panose="00000500000000000000" pitchFamily="2" charset="0"/>
              </a:rPr>
              <a:t>Domain Reputation Service</a:t>
            </a:r>
          </a:p>
          <a:p>
            <a:pPr lvl="2">
              <a:lnSpc>
                <a:spcPct val="100000"/>
              </a:lnSpc>
              <a:spcAft>
                <a:spcPts val="600"/>
              </a:spcAft>
            </a:pPr>
            <a:r>
              <a:rPr lang="en-US" sz="1400" b="1" dirty="0">
                <a:solidFill>
                  <a:srgbClr val="000000"/>
                </a:solidFill>
                <a:latin typeface="Montserrat" panose="00000500000000000000" pitchFamily="2" charset="0"/>
              </a:rPr>
              <a:t>ML Based URL Pattern Matching – </a:t>
            </a:r>
            <a:r>
              <a:rPr lang="en-US" sz="1400" dirty="0">
                <a:solidFill>
                  <a:srgbClr val="000000"/>
                </a:solidFill>
                <a:latin typeface="Montserrat" panose="00000500000000000000" pitchFamily="2" charset="0"/>
              </a:rPr>
              <a:t>Ignore dynamically generated URLs with suspicious payloads</a:t>
            </a:r>
            <a:endParaRPr lang="en-US" sz="1400" b="1" dirty="0">
              <a:solidFill>
                <a:srgbClr val="000000"/>
              </a:solidFill>
              <a:latin typeface="Montserrat" panose="00000500000000000000" pitchFamily="2" charset="0"/>
            </a:endParaRPr>
          </a:p>
          <a:p>
            <a:pPr lvl="1">
              <a:lnSpc>
                <a:spcPct val="100000"/>
              </a:lnSpc>
              <a:spcAft>
                <a:spcPts val="600"/>
              </a:spcAft>
            </a:pPr>
            <a:r>
              <a:rPr lang="en-US" sz="1400" b="1" dirty="0">
                <a:solidFill>
                  <a:srgbClr val="000000"/>
                </a:solidFill>
                <a:latin typeface="Montserrat" panose="00000500000000000000" pitchFamily="2" charset="0"/>
              </a:rPr>
              <a:t>Throttling: </a:t>
            </a:r>
            <a:r>
              <a:rPr lang="en-US" sz="1400" dirty="0">
                <a:solidFill>
                  <a:srgbClr val="000000"/>
                </a:solidFill>
                <a:latin typeface="Montserrat" panose="00000500000000000000" pitchFamily="2" charset="0"/>
              </a:rPr>
              <a:t>Ensures that requests are throttled to avoid triggering security measures on target websites or social media platforms.</a:t>
            </a:r>
          </a:p>
          <a:p>
            <a:pPr lvl="1">
              <a:lnSpc>
                <a:spcPct val="100000"/>
              </a:lnSpc>
              <a:spcAft>
                <a:spcPts val="600"/>
              </a:spcAft>
            </a:pPr>
            <a:r>
              <a:rPr lang="en-US" sz="1400" b="1" dirty="0">
                <a:solidFill>
                  <a:srgbClr val="000000"/>
                </a:solidFill>
                <a:latin typeface="Montserrat" panose="00000500000000000000" pitchFamily="2" charset="0"/>
              </a:rPr>
              <a:t>Data Privacy: </a:t>
            </a:r>
            <a:r>
              <a:rPr lang="en-US" sz="1400" dirty="0">
                <a:solidFill>
                  <a:srgbClr val="000000"/>
                </a:solidFill>
                <a:latin typeface="Montserrat" panose="00000500000000000000" pitchFamily="2" charset="0"/>
              </a:rPr>
              <a:t>Ensures that all collected data is stored securely, with sensitive information redacted or anonymized as necessary.</a:t>
            </a:r>
          </a:p>
          <a:p>
            <a:pPr lvl="1">
              <a:lnSpc>
                <a:spcPct val="100000"/>
              </a:lnSpc>
              <a:spcAft>
                <a:spcPts val="600"/>
              </a:spcAft>
            </a:pPr>
            <a:r>
              <a:rPr lang="en-US" sz="1400" b="1" dirty="0">
                <a:solidFill>
                  <a:srgbClr val="000000"/>
                </a:solidFill>
                <a:latin typeface="Montserrat" panose="00000500000000000000" pitchFamily="2" charset="0"/>
              </a:rPr>
              <a:t>GDPR &amp; CCPA Compliance</a:t>
            </a:r>
            <a:endParaRPr lang="en-IN" sz="1600" b="1"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1480218581"/>
      </p:ext>
    </p:extLst>
  </p:cSld>
  <p:clrMapOvr>
    <a:masterClrMapping/>
  </p:clrMapOvr>
  <mc:AlternateContent xmlns:mc="http://schemas.openxmlformats.org/markup-compatibility/2006">
    <mc:Choice xmlns:p14="http://schemas.microsoft.com/office/powerpoint/2010/main" Requires="p14">
      <p:transition spd="slow" p14:dur="2000" advTm="75893"/>
    </mc:Choice>
    <mc:Fallback>
      <p:transition spd="slow" advTm="7589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Keyword Extraction Pipeline – </a:t>
            </a:r>
            <a:r>
              <a:rPr lang="en-IN" sz="1600" i="0" dirty="0">
                <a:solidFill>
                  <a:srgbClr val="000000"/>
                </a:solidFill>
                <a:effectLst/>
                <a:latin typeface="Montserrat" panose="00000500000000000000" pitchFamily="2" charset="0"/>
              </a:rPr>
              <a:t>Extract Keywords, Ranks them, Generates data points</a:t>
            </a: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IN" sz="1400" i="0" dirty="0">
                <a:solidFill>
                  <a:srgbClr val="000000"/>
                </a:solidFill>
                <a:effectLst/>
                <a:latin typeface="Montserrat" panose="00000500000000000000" pitchFamily="2" charset="0"/>
              </a:rPr>
              <a:t>Uses Partitioned Queue as input source</a:t>
            </a:r>
          </a:p>
          <a:p>
            <a:pPr lvl="2">
              <a:lnSpc>
                <a:spcPct val="100000"/>
              </a:lnSpc>
              <a:spcAft>
                <a:spcPts val="600"/>
              </a:spcAft>
            </a:pPr>
            <a:r>
              <a:rPr lang="en-IN" sz="1400" dirty="0">
                <a:solidFill>
                  <a:srgbClr val="000000"/>
                </a:solidFill>
                <a:latin typeface="Montserrat" panose="00000500000000000000" pitchFamily="2" charset="0"/>
              </a:rPr>
              <a:t>Partitioned to get </a:t>
            </a:r>
            <a:r>
              <a:rPr lang="en-IN" sz="1400" b="1" dirty="0">
                <a:solidFill>
                  <a:srgbClr val="000000"/>
                </a:solidFill>
                <a:latin typeface="Montserrat" panose="00000500000000000000" pitchFamily="2" charset="0"/>
              </a:rPr>
              <a:t>higher throughput </a:t>
            </a:r>
            <a:r>
              <a:rPr lang="en-IN" sz="1400" dirty="0">
                <a:solidFill>
                  <a:srgbClr val="000000"/>
                </a:solidFill>
                <a:latin typeface="Montserrat" panose="00000500000000000000" pitchFamily="2" charset="0"/>
              </a:rPr>
              <a:t>by parallel processing. Partitioned using Consistent Hashing with n partitions</a:t>
            </a:r>
          </a:p>
          <a:p>
            <a:pPr lvl="1">
              <a:lnSpc>
                <a:spcPct val="100000"/>
              </a:lnSpc>
              <a:spcAft>
                <a:spcPts val="600"/>
              </a:spcAft>
            </a:pPr>
            <a:r>
              <a:rPr lang="en-IN" sz="1400" dirty="0">
                <a:solidFill>
                  <a:srgbClr val="000000"/>
                </a:solidFill>
                <a:latin typeface="Montserrat" panose="00000500000000000000" pitchFamily="2" charset="0"/>
              </a:rPr>
              <a:t>Queue can be populated by </a:t>
            </a:r>
          </a:p>
          <a:p>
            <a:pPr lvl="2">
              <a:lnSpc>
                <a:spcPct val="100000"/>
              </a:lnSpc>
              <a:spcAft>
                <a:spcPts val="600"/>
              </a:spcAft>
            </a:pPr>
            <a:r>
              <a:rPr lang="en-IN" sz="1400" dirty="0">
                <a:solidFill>
                  <a:srgbClr val="000000"/>
                </a:solidFill>
                <a:latin typeface="Montserrat" panose="00000500000000000000" pitchFamily="2" charset="0"/>
              </a:rPr>
              <a:t>last stage </a:t>
            </a:r>
          </a:p>
          <a:p>
            <a:pPr lvl="2">
              <a:lnSpc>
                <a:spcPct val="100000"/>
              </a:lnSpc>
              <a:spcAft>
                <a:spcPts val="600"/>
              </a:spcAft>
            </a:pPr>
            <a:r>
              <a:rPr lang="en-IN" sz="1400" dirty="0">
                <a:solidFill>
                  <a:srgbClr val="000000"/>
                </a:solidFill>
                <a:latin typeface="Montserrat" panose="00000500000000000000" pitchFamily="2" charset="0"/>
              </a:rPr>
              <a:t>By using </a:t>
            </a:r>
            <a:r>
              <a:rPr lang="en-IN" sz="1400" b="1" dirty="0">
                <a:solidFill>
                  <a:srgbClr val="000000"/>
                </a:solidFill>
                <a:latin typeface="Montserrat" panose="00000500000000000000" pitchFamily="2" charset="0"/>
              </a:rPr>
              <a:t>Change Data Capture </a:t>
            </a:r>
            <a:r>
              <a:rPr lang="en-IN" sz="1400" dirty="0">
                <a:solidFill>
                  <a:srgbClr val="000000"/>
                </a:solidFill>
                <a:latin typeface="Montserrat" panose="00000500000000000000" pitchFamily="2" charset="0"/>
              </a:rPr>
              <a:t>event on Cassandra. </a:t>
            </a:r>
          </a:p>
          <a:p>
            <a:pPr lvl="1">
              <a:lnSpc>
                <a:spcPct val="100000"/>
              </a:lnSpc>
              <a:spcAft>
                <a:spcPts val="600"/>
              </a:spcAft>
            </a:pPr>
            <a:r>
              <a:rPr lang="en-IN" sz="1400" dirty="0">
                <a:solidFill>
                  <a:srgbClr val="000000"/>
                </a:solidFill>
                <a:latin typeface="Montserrat" panose="00000500000000000000" pitchFamily="2" charset="0"/>
              </a:rPr>
              <a:t>Use </a:t>
            </a:r>
            <a:r>
              <a:rPr lang="en-IN" sz="1400" b="1" dirty="0">
                <a:solidFill>
                  <a:srgbClr val="000000"/>
                </a:solidFill>
                <a:latin typeface="Montserrat" panose="00000500000000000000" pitchFamily="2" charset="0"/>
              </a:rPr>
              <a:t>Kafka Connect </a:t>
            </a:r>
            <a:r>
              <a:rPr lang="en-IN" sz="1400" dirty="0">
                <a:solidFill>
                  <a:srgbClr val="000000"/>
                </a:solidFill>
                <a:latin typeface="Montserrat" panose="00000500000000000000" pitchFamily="2" charset="0"/>
              </a:rPr>
              <a:t>to pull the data from HDFS/S3</a:t>
            </a:r>
          </a:p>
          <a:p>
            <a:pPr lvl="1">
              <a:lnSpc>
                <a:spcPct val="100000"/>
              </a:lnSpc>
              <a:spcAft>
                <a:spcPts val="600"/>
              </a:spcAft>
            </a:pPr>
            <a:r>
              <a:rPr lang="en-IN" sz="1400" dirty="0">
                <a:solidFill>
                  <a:srgbClr val="000000"/>
                </a:solidFill>
                <a:latin typeface="Montserrat" panose="00000500000000000000" pitchFamily="2" charset="0"/>
              </a:rPr>
              <a:t>Use Data Streaming ETL technologies to extract keywords</a:t>
            </a:r>
          </a:p>
          <a:p>
            <a:pPr lvl="2">
              <a:lnSpc>
                <a:spcPct val="100000"/>
              </a:lnSpc>
              <a:spcAft>
                <a:spcPts val="600"/>
              </a:spcAft>
            </a:pPr>
            <a:r>
              <a:rPr lang="en-IN" sz="1400" dirty="0">
                <a:solidFill>
                  <a:srgbClr val="000000"/>
                </a:solidFill>
                <a:latin typeface="Montserrat" panose="00000500000000000000" pitchFamily="2" charset="0"/>
              </a:rPr>
              <a:t>Kafka Streams, AWS Kinesis, Apache </a:t>
            </a:r>
            <a:r>
              <a:rPr lang="en-IN" sz="1400" dirty="0" err="1">
                <a:solidFill>
                  <a:srgbClr val="000000"/>
                </a:solidFill>
                <a:latin typeface="Montserrat" panose="00000500000000000000" pitchFamily="2" charset="0"/>
              </a:rPr>
              <a:t>Flink</a:t>
            </a:r>
            <a:r>
              <a:rPr lang="en-IN" sz="1400" dirty="0">
                <a:solidFill>
                  <a:srgbClr val="000000"/>
                </a:solidFill>
                <a:latin typeface="Montserrat" panose="00000500000000000000" pitchFamily="2" charset="0"/>
              </a:rPr>
              <a:t>, GCP Dataflow, Apache Spark</a:t>
            </a:r>
          </a:p>
          <a:p>
            <a:pPr lvl="2">
              <a:lnSpc>
                <a:spcPct val="100000"/>
              </a:lnSpc>
              <a:spcAft>
                <a:spcPts val="600"/>
              </a:spcAft>
            </a:pPr>
            <a:r>
              <a:rPr lang="en-IN" sz="1400" dirty="0">
                <a:solidFill>
                  <a:srgbClr val="000000"/>
                </a:solidFill>
                <a:latin typeface="Montserrat" panose="00000500000000000000" pitchFamily="2" charset="0"/>
              </a:rPr>
              <a:t>Run multiple parallel consumer instances per partition</a:t>
            </a:r>
          </a:p>
          <a:p>
            <a:pPr lvl="2">
              <a:lnSpc>
                <a:spcPct val="100000"/>
              </a:lnSpc>
              <a:spcAft>
                <a:spcPts val="600"/>
              </a:spcAft>
            </a:pPr>
            <a:r>
              <a:rPr lang="en-IN" sz="1400" dirty="0">
                <a:solidFill>
                  <a:srgbClr val="000000"/>
                </a:solidFill>
                <a:latin typeface="Montserrat" panose="00000500000000000000" pitchFamily="2" charset="0"/>
              </a:rPr>
              <a:t>Auto Scaling by increase consumer instance based on queue load dynamically</a:t>
            </a:r>
          </a:p>
          <a:p>
            <a:pPr lvl="1">
              <a:lnSpc>
                <a:spcPct val="100000"/>
              </a:lnSpc>
              <a:spcAft>
                <a:spcPts val="600"/>
              </a:spcAft>
            </a:pPr>
            <a:endParaRPr lang="en-IN" sz="1400" dirty="0">
              <a:solidFill>
                <a:srgbClr val="000000"/>
              </a:solidFill>
              <a:latin typeface="Montserrat" panose="00000500000000000000" pitchFamily="2" charset="0"/>
            </a:endParaRPr>
          </a:p>
          <a:p>
            <a:pPr lvl="1">
              <a:lnSpc>
                <a:spcPct val="100000"/>
              </a:lnSpc>
              <a:spcAft>
                <a:spcPts val="600"/>
              </a:spcAft>
            </a:pPr>
            <a:r>
              <a:rPr lang="en-IN" sz="1400" dirty="0">
                <a:solidFill>
                  <a:srgbClr val="000000"/>
                </a:solidFill>
                <a:latin typeface="Montserrat" panose="00000500000000000000" pitchFamily="2" charset="0"/>
              </a:rPr>
              <a:t>Uses </a:t>
            </a:r>
            <a:r>
              <a:rPr lang="en-IN" sz="1400" b="1" dirty="0">
                <a:solidFill>
                  <a:srgbClr val="000000"/>
                </a:solidFill>
                <a:latin typeface="Montserrat" panose="00000500000000000000" pitchFamily="2" charset="0"/>
              </a:rPr>
              <a:t>monitoring</a:t>
            </a:r>
            <a:r>
              <a:rPr lang="en-IN" sz="1400" dirty="0">
                <a:solidFill>
                  <a:srgbClr val="000000"/>
                </a:solidFill>
                <a:latin typeface="Montserrat" panose="00000500000000000000" pitchFamily="2" charset="0"/>
              </a:rPr>
              <a:t> </a:t>
            </a:r>
            <a:r>
              <a:rPr lang="en-IN" sz="1400" b="1" dirty="0">
                <a:solidFill>
                  <a:srgbClr val="000000"/>
                </a:solidFill>
                <a:latin typeface="Montserrat" panose="00000500000000000000" pitchFamily="2" charset="0"/>
              </a:rPr>
              <a:t> Data Replication, Exactly-Once Semantics and Checkpointing</a:t>
            </a:r>
          </a:p>
        </p:txBody>
      </p:sp>
      <p:pic>
        <p:nvPicPr>
          <p:cNvPr id="4" name="Picture 3">
            <a:extLst>
              <a:ext uri="{FF2B5EF4-FFF2-40B4-BE49-F238E27FC236}">
                <a16:creationId xmlns:a16="http://schemas.microsoft.com/office/drawing/2014/main" id="{420A7EE4-E8F4-1FFB-FDB4-974789BB2D01}"/>
              </a:ext>
            </a:extLst>
          </p:cNvPr>
          <p:cNvPicPr>
            <a:picLocks/>
          </p:cNvPicPr>
          <p:nvPr/>
        </p:nvPicPr>
        <p:blipFill>
          <a:blip r:embed="rId3"/>
          <a:stretch>
            <a:fillRect/>
          </a:stretch>
        </p:blipFill>
        <p:spPr>
          <a:xfrm>
            <a:off x="7469110" y="2453489"/>
            <a:ext cx="4413608" cy="3734837"/>
          </a:xfrm>
          <a:prstGeom prst="rect">
            <a:avLst/>
          </a:prstGeom>
        </p:spPr>
      </p:pic>
    </p:spTree>
    <p:extLst>
      <p:ext uri="{BB962C8B-B14F-4D97-AF65-F5344CB8AC3E}">
        <p14:creationId xmlns:p14="http://schemas.microsoft.com/office/powerpoint/2010/main" val="3751183458"/>
      </p:ext>
    </p:extLst>
  </p:cSld>
  <p:clrMapOvr>
    <a:masterClrMapping/>
  </p:clrMapOvr>
  <mc:AlternateContent xmlns:mc="http://schemas.openxmlformats.org/markup-compatibility/2006">
    <mc:Choice xmlns:p14="http://schemas.microsoft.com/office/powerpoint/2010/main" Requires="p14">
      <p:transition spd="slow" p14:dur="2000" advTm="245062"/>
    </mc:Choice>
    <mc:Fallback>
      <p:transition spd="slow" advTm="24506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35565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Keyword Extraction Pipeline</a:t>
            </a:r>
          </a:p>
          <a:p>
            <a:pPr lvl="1">
              <a:lnSpc>
                <a:spcPct val="100000"/>
              </a:lnSpc>
              <a:spcAft>
                <a:spcPts val="600"/>
              </a:spcAft>
            </a:pPr>
            <a:r>
              <a:rPr lang="en-IN" sz="1400" b="1" dirty="0">
                <a:solidFill>
                  <a:srgbClr val="000000"/>
                </a:solidFill>
                <a:latin typeface="Montserrat" panose="00000500000000000000" pitchFamily="2" charset="0"/>
              </a:rPr>
              <a:t>Stages - </a:t>
            </a:r>
          </a:p>
          <a:p>
            <a:pPr lvl="2">
              <a:lnSpc>
                <a:spcPct val="100000"/>
              </a:lnSpc>
              <a:spcAft>
                <a:spcPts val="600"/>
              </a:spcAft>
            </a:pPr>
            <a:r>
              <a:rPr lang="en-IN" sz="1400" b="1" dirty="0">
                <a:solidFill>
                  <a:srgbClr val="000000"/>
                </a:solidFill>
                <a:latin typeface="Montserrat" panose="00000500000000000000" pitchFamily="2" charset="0"/>
              </a:rPr>
              <a:t>Text Processing </a:t>
            </a:r>
            <a:r>
              <a:rPr lang="en-IN" sz="1400" dirty="0">
                <a:solidFill>
                  <a:srgbClr val="000000"/>
                </a:solidFill>
                <a:latin typeface="Montserrat" panose="00000500000000000000" pitchFamily="2" charset="0"/>
              </a:rPr>
              <a:t>– Tokenization, Stop word Removal, Stemming/Lemmatization and normalisation.</a:t>
            </a:r>
          </a:p>
          <a:p>
            <a:pPr lvl="3">
              <a:lnSpc>
                <a:spcPct val="100000"/>
              </a:lnSpc>
              <a:spcAft>
                <a:spcPts val="600"/>
              </a:spcAft>
            </a:pPr>
            <a:r>
              <a:rPr lang="en-IN" sz="1400" dirty="0">
                <a:solidFill>
                  <a:srgbClr val="000000"/>
                </a:solidFill>
                <a:latin typeface="Montserrat" panose="00000500000000000000" pitchFamily="2" charset="0"/>
              </a:rPr>
              <a:t>Using </a:t>
            </a:r>
            <a:r>
              <a:rPr lang="en-IN" sz="1400" dirty="0" err="1">
                <a:solidFill>
                  <a:srgbClr val="000000"/>
                </a:solidFill>
                <a:latin typeface="Montserrat" panose="00000500000000000000" pitchFamily="2" charset="0"/>
              </a:rPr>
              <a:t>SpaCy</a:t>
            </a:r>
            <a:r>
              <a:rPr lang="en-IN" sz="1400" dirty="0">
                <a:solidFill>
                  <a:srgbClr val="000000"/>
                </a:solidFill>
                <a:latin typeface="Montserrat" panose="00000500000000000000" pitchFamily="2" charset="0"/>
              </a:rPr>
              <a:t> or NLTK python libraries</a:t>
            </a:r>
          </a:p>
          <a:p>
            <a:pPr lvl="2">
              <a:lnSpc>
                <a:spcPct val="100000"/>
              </a:lnSpc>
              <a:spcAft>
                <a:spcPts val="600"/>
              </a:spcAft>
            </a:pPr>
            <a:r>
              <a:rPr lang="en-IN" sz="1400" b="1" dirty="0">
                <a:solidFill>
                  <a:srgbClr val="000000"/>
                </a:solidFill>
                <a:latin typeface="Montserrat" panose="00000500000000000000" pitchFamily="2" charset="0"/>
              </a:rPr>
              <a:t>Keyword extraction by ranking </a:t>
            </a:r>
            <a:r>
              <a:rPr lang="en-IN" dirty="0">
                <a:solidFill>
                  <a:srgbClr val="000000"/>
                </a:solidFill>
                <a:latin typeface="Montserrat" panose="00000500000000000000" pitchFamily="2" charset="0"/>
              </a:rPr>
              <a:t>– </a:t>
            </a:r>
            <a:r>
              <a:rPr lang="en-IN" sz="1400" dirty="0">
                <a:solidFill>
                  <a:srgbClr val="000000"/>
                </a:solidFill>
                <a:latin typeface="Montserrat" panose="00000500000000000000" pitchFamily="2" charset="0"/>
              </a:rPr>
              <a:t>Use Contextually aware algorithms</a:t>
            </a:r>
          </a:p>
          <a:p>
            <a:pPr lvl="3">
              <a:lnSpc>
                <a:spcPct val="100000"/>
              </a:lnSpc>
              <a:spcAft>
                <a:spcPts val="600"/>
              </a:spcAft>
            </a:pPr>
            <a:r>
              <a:rPr lang="en-IN" sz="1400" dirty="0">
                <a:solidFill>
                  <a:srgbClr val="000000"/>
                </a:solidFill>
                <a:latin typeface="Montserrat" panose="00000500000000000000" pitchFamily="2" charset="0"/>
              </a:rPr>
              <a:t>Use Category and Metadata of the extracted content to get contextual information</a:t>
            </a:r>
          </a:p>
          <a:p>
            <a:pPr lvl="3">
              <a:lnSpc>
                <a:spcPct val="100000"/>
              </a:lnSpc>
              <a:spcAft>
                <a:spcPts val="600"/>
              </a:spcAft>
            </a:pPr>
            <a:r>
              <a:rPr lang="en-IN" sz="1400" dirty="0">
                <a:solidFill>
                  <a:srgbClr val="000000"/>
                </a:solidFill>
                <a:latin typeface="Montserrat" panose="00000500000000000000" pitchFamily="2" charset="0"/>
              </a:rPr>
              <a:t>Statistical Approach such as</a:t>
            </a:r>
          </a:p>
          <a:p>
            <a:pPr lvl="4">
              <a:lnSpc>
                <a:spcPct val="100000"/>
              </a:lnSpc>
              <a:spcAft>
                <a:spcPts val="600"/>
              </a:spcAft>
            </a:pPr>
            <a:r>
              <a:rPr lang="en-IN" sz="1400" dirty="0">
                <a:solidFill>
                  <a:srgbClr val="000000"/>
                </a:solidFill>
                <a:latin typeface="Montserrat" panose="00000500000000000000" pitchFamily="2" charset="0"/>
              </a:rPr>
              <a:t>TF-IDF method</a:t>
            </a:r>
          </a:p>
          <a:p>
            <a:pPr lvl="3">
              <a:lnSpc>
                <a:spcPct val="100000"/>
              </a:lnSpc>
              <a:spcAft>
                <a:spcPts val="600"/>
              </a:spcAft>
            </a:pPr>
            <a:r>
              <a:rPr lang="en-IN" sz="1400" dirty="0">
                <a:solidFill>
                  <a:srgbClr val="000000"/>
                </a:solidFill>
                <a:latin typeface="Montserrat" panose="00000500000000000000" pitchFamily="2" charset="0"/>
              </a:rPr>
              <a:t>Machine Learning based such as </a:t>
            </a:r>
          </a:p>
          <a:p>
            <a:pPr lvl="4">
              <a:lnSpc>
                <a:spcPct val="100000"/>
              </a:lnSpc>
              <a:spcAft>
                <a:spcPts val="600"/>
              </a:spcAft>
            </a:pPr>
            <a:r>
              <a:rPr lang="en-IN" sz="1400" dirty="0" err="1">
                <a:solidFill>
                  <a:srgbClr val="000000"/>
                </a:solidFill>
                <a:latin typeface="Montserrat" panose="00000500000000000000" pitchFamily="2" charset="0"/>
              </a:rPr>
              <a:t>TextRank</a:t>
            </a:r>
            <a:endParaRPr lang="en-IN" sz="1400" dirty="0">
              <a:solidFill>
                <a:srgbClr val="000000"/>
              </a:solidFill>
              <a:latin typeface="Montserrat" panose="00000500000000000000" pitchFamily="2" charset="0"/>
            </a:endParaRPr>
          </a:p>
          <a:p>
            <a:pPr lvl="4">
              <a:lnSpc>
                <a:spcPct val="100000"/>
              </a:lnSpc>
              <a:spcAft>
                <a:spcPts val="600"/>
              </a:spcAft>
            </a:pPr>
            <a:r>
              <a:rPr lang="en-IN" sz="1400" dirty="0">
                <a:solidFill>
                  <a:srgbClr val="000000"/>
                </a:solidFill>
                <a:latin typeface="Montserrat" panose="00000500000000000000" pitchFamily="2" charset="0"/>
              </a:rPr>
              <a:t>BERT – Has Contextual understanding, etc</a:t>
            </a:r>
          </a:p>
          <a:p>
            <a:pPr lvl="3">
              <a:lnSpc>
                <a:spcPct val="100000"/>
              </a:lnSpc>
              <a:spcAft>
                <a:spcPts val="600"/>
              </a:spcAft>
            </a:pPr>
            <a:r>
              <a:rPr lang="en-IN" sz="1400" dirty="0">
                <a:solidFill>
                  <a:srgbClr val="000000"/>
                </a:solidFill>
                <a:latin typeface="Montserrat" panose="00000500000000000000" pitchFamily="2" charset="0"/>
              </a:rPr>
              <a:t>Correlate related keywords as a single set</a:t>
            </a:r>
          </a:p>
          <a:p>
            <a:pPr lvl="1">
              <a:lnSpc>
                <a:spcPct val="100000"/>
              </a:lnSpc>
              <a:spcAft>
                <a:spcPts val="600"/>
              </a:spcAft>
            </a:pPr>
            <a:r>
              <a:rPr lang="en-IN" sz="1400" dirty="0">
                <a:solidFill>
                  <a:srgbClr val="000000"/>
                </a:solidFill>
                <a:latin typeface="Montserrat" panose="00000500000000000000" pitchFamily="2" charset="0"/>
              </a:rPr>
              <a:t>Choose </a:t>
            </a:r>
            <a:r>
              <a:rPr lang="en-IN" sz="1400" b="1" dirty="0">
                <a:solidFill>
                  <a:srgbClr val="000000"/>
                </a:solidFill>
                <a:latin typeface="Montserrat" panose="00000500000000000000" pitchFamily="2" charset="0"/>
              </a:rPr>
              <a:t>highest ranking words as trending keywords </a:t>
            </a:r>
            <a:r>
              <a:rPr lang="en-IN" sz="1400" dirty="0">
                <a:solidFill>
                  <a:srgbClr val="000000"/>
                </a:solidFill>
                <a:latin typeface="Montserrat" panose="00000500000000000000" pitchFamily="2" charset="0"/>
              </a:rPr>
              <a:t>from that text content. Store </a:t>
            </a:r>
            <a:r>
              <a:rPr lang="en-IN" sz="1400" dirty="0" err="1">
                <a:solidFill>
                  <a:srgbClr val="000000"/>
                </a:solidFill>
                <a:latin typeface="Montserrat" panose="00000500000000000000" pitchFamily="2" charset="0"/>
              </a:rPr>
              <a:t>freq</a:t>
            </a:r>
            <a:r>
              <a:rPr lang="en-IN" sz="1400" dirty="0">
                <a:solidFill>
                  <a:srgbClr val="000000"/>
                </a:solidFill>
                <a:latin typeface="Montserrat" panose="00000500000000000000" pitchFamily="2" charset="0"/>
              </a:rPr>
              <a:t>, rankings.</a:t>
            </a:r>
          </a:p>
          <a:p>
            <a:pPr lvl="1">
              <a:lnSpc>
                <a:spcPct val="100000"/>
              </a:lnSpc>
              <a:spcAft>
                <a:spcPts val="600"/>
              </a:spcAft>
            </a:pPr>
            <a:r>
              <a:rPr lang="en-IN" sz="1400" dirty="0">
                <a:solidFill>
                  <a:srgbClr val="000000"/>
                </a:solidFill>
                <a:latin typeface="Montserrat" panose="00000500000000000000" pitchFamily="2" charset="0"/>
              </a:rPr>
              <a:t>Push the processed data to the next stage pipeline (Message Queue) as well as store in DB (Cassandra, DDB)</a:t>
            </a:r>
          </a:p>
        </p:txBody>
      </p:sp>
    </p:spTree>
    <p:extLst>
      <p:ext uri="{BB962C8B-B14F-4D97-AF65-F5344CB8AC3E}">
        <p14:creationId xmlns:p14="http://schemas.microsoft.com/office/powerpoint/2010/main" val="1515111351"/>
      </p:ext>
    </p:extLst>
  </p:cSld>
  <p:clrMapOvr>
    <a:masterClrMapping/>
  </p:clrMapOvr>
  <mc:AlternateContent xmlns:mc="http://schemas.openxmlformats.org/markup-compatibility/2006">
    <mc:Choice xmlns:p14="http://schemas.microsoft.com/office/powerpoint/2010/main" Requires="p14">
      <p:transition spd="slow" p14:dur="2000" advTm="136929"/>
    </mc:Choice>
    <mc:Fallback>
      <p:transition spd="slow" advTm="13692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1200"/>
              </a:spcAft>
            </a:pPr>
            <a:r>
              <a:rPr lang="en-IN" sz="1600" b="1" i="0" dirty="0">
                <a:solidFill>
                  <a:srgbClr val="000000"/>
                </a:solidFill>
                <a:effectLst/>
                <a:latin typeface="Montserrat" panose="00000500000000000000" pitchFamily="2" charset="0"/>
              </a:rPr>
              <a:t>Keyword Analysis and Trend Detection – </a:t>
            </a:r>
            <a:r>
              <a:rPr lang="en-IN" sz="1600" i="0" dirty="0">
                <a:solidFill>
                  <a:srgbClr val="000000"/>
                </a:solidFill>
                <a:effectLst/>
                <a:latin typeface="Montserrat" panose="00000500000000000000" pitchFamily="2" charset="0"/>
              </a:rPr>
              <a:t>Aggregates Keywords into Trends, Does Scoring.</a:t>
            </a:r>
            <a:endParaRPr lang="en-IN" sz="1600" b="1" i="0" dirty="0">
              <a:solidFill>
                <a:srgbClr val="000000"/>
              </a:solidFill>
              <a:effectLst/>
              <a:latin typeface="Montserrat" panose="00000500000000000000" pitchFamily="2" charset="0"/>
            </a:endParaRPr>
          </a:p>
          <a:p>
            <a:pPr lvl="1">
              <a:lnSpc>
                <a:spcPct val="100000"/>
              </a:lnSpc>
              <a:spcAft>
                <a:spcPts val="1200"/>
              </a:spcAft>
            </a:pPr>
            <a:r>
              <a:rPr lang="en-IN" sz="1400" i="0" dirty="0">
                <a:solidFill>
                  <a:srgbClr val="000000"/>
                </a:solidFill>
                <a:effectLst/>
                <a:latin typeface="Montserrat" panose="00000500000000000000" pitchFamily="2" charset="0"/>
              </a:rPr>
              <a:t>Stream Input using Partitioned Queue – Partitioned using Consistent Hashing with n partitions for parallel processing. </a:t>
            </a:r>
            <a:r>
              <a:rPr lang="en-IN" sz="1400" dirty="0">
                <a:solidFill>
                  <a:srgbClr val="000000"/>
                </a:solidFill>
                <a:latin typeface="Montserrat" panose="00000500000000000000" pitchFamily="2" charset="0"/>
              </a:rPr>
              <a:t>Uses keywords object with timestamp as composite key for hashing</a:t>
            </a:r>
          </a:p>
          <a:p>
            <a:pPr lvl="1">
              <a:lnSpc>
                <a:spcPct val="100000"/>
              </a:lnSpc>
              <a:spcAft>
                <a:spcPts val="1200"/>
              </a:spcAft>
            </a:pPr>
            <a:r>
              <a:rPr lang="en-IN" sz="1400" dirty="0">
                <a:solidFill>
                  <a:srgbClr val="000000"/>
                </a:solidFill>
                <a:latin typeface="Montserrat" panose="00000500000000000000" pitchFamily="2" charset="0"/>
              </a:rPr>
              <a:t>Ensures similar keywords are distributed across partitions.</a:t>
            </a:r>
          </a:p>
          <a:p>
            <a:pPr lvl="1">
              <a:lnSpc>
                <a:spcPct val="100000"/>
              </a:lnSpc>
              <a:spcAft>
                <a:spcPts val="1200"/>
              </a:spcAft>
            </a:pPr>
            <a:r>
              <a:rPr lang="en-IN" sz="1600" b="1" i="0" dirty="0">
                <a:solidFill>
                  <a:srgbClr val="000000"/>
                </a:solidFill>
                <a:effectLst/>
                <a:latin typeface="Montserrat" panose="00000500000000000000" pitchFamily="2" charset="0"/>
              </a:rPr>
              <a:t>Stages</a:t>
            </a:r>
          </a:p>
          <a:p>
            <a:pPr lvl="2">
              <a:lnSpc>
                <a:spcPct val="100000"/>
              </a:lnSpc>
              <a:spcAft>
                <a:spcPts val="1200"/>
              </a:spcAft>
            </a:pPr>
            <a:r>
              <a:rPr lang="en-IN" sz="1400" b="1" dirty="0">
                <a:solidFill>
                  <a:srgbClr val="000000"/>
                </a:solidFill>
                <a:latin typeface="Montserrat" panose="00000500000000000000" pitchFamily="2" charset="0"/>
              </a:rPr>
              <a:t>Keyword Embedding – </a:t>
            </a:r>
            <a:r>
              <a:rPr lang="en-IN" sz="1400" dirty="0">
                <a:solidFill>
                  <a:srgbClr val="000000"/>
                </a:solidFill>
                <a:latin typeface="Montserrat" panose="00000500000000000000" pitchFamily="2" charset="0"/>
              </a:rPr>
              <a:t>Streaming embeddings like Word2Vec, BERT</a:t>
            </a:r>
            <a:endParaRPr lang="en-IN" sz="1400" b="1" i="0" dirty="0">
              <a:solidFill>
                <a:srgbClr val="000000"/>
              </a:solidFill>
              <a:effectLst/>
              <a:latin typeface="Montserrat" panose="00000500000000000000" pitchFamily="2" charset="0"/>
            </a:endParaRPr>
          </a:p>
          <a:p>
            <a:pPr lvl="2">
              <a:lnSpc>
                <a:spcPct val="100000"/>
              </a:lnSpc>
              <a:spcAft>
                <a:spcPts val="1200"/>
              </a:spcAft>
            </a:pPr>
            <a:r>
              <a:rPr lang="en-IN" sz="1400" b="1" dirty="0">
                <a:solidFill>
                  <a:srgbClr val="000000"/>
                </a:solidFill>
                <a:latin typeface="Montserrat" panose="00000500000000000000" pitchFamily="2" charset="0"/>
              </a:rPr>
              <a:t>Stream Clustering – </a:t>
            </a:r>
            <a:r>
              <a:rPr lang="en-IN" sz="1400" dirty="0">
                <a:solidFill>
                  <a:srgbClr val="000000"/>
                </a:solidFill>
                <a:latin typeface="Montserrat" panose="00000500000000000000" pitchFamily="2" charset="0"/>
              </a:rPr>
              <a:t>Online K-Means or Streaming DBSCAN. Done to group similar keywords into </a:t>
            </a:r>
            <a:r>
              <a:rPr lang="en-IN" sz="1400" b="1" dirty="0">
                <a:solidFill>
                  <a:srgbClr val="000000"/>
                </a:solidFill>
                <a:latin typeface="Montserrat" panose="00000500000000000000" pitchFamily="2" charset="0"/>
              </a:rPr>
              <a:t>single</a:t>
            </a:r>
            <a:r>
              <a:rPr lang="en-IN" sz="1400" dirty="0">
                <a:solidFill>
                  <a:srgbClr val="000000"/>
                </a:solidFill>
                <a:latin typeface="Montserrat" panose="00000500000000000000" pitchFamily="2" charset="0"/>
              </a:rPr>
              <a:t> </a:t>
            </a:r>
            <a:r>
              <a:rPr lang="en-IN" sz="1400" b="1" dirty="0">
                <a:solidFill>
                  <a:srgbClr val="000000"/>
                </a:solidFill>
                <a:latin typeface="Montserrat" panose="00000500000000000000" pitchFamily="2" charset="0"/>
              </a:rPr>
              <a:t>tag</a:t>
            </a:r>
          </a:p>
          <a:p>
            <a:pPr lvl="2">
              <a:lnSpc>
                <a:spcPct val="100000"/>
              </a:lnSpc>
              <a:spcAft>
                <a:spcPts val="1200"/>
              </a:spcAft>
            </a:pPr>
            <a:r>
              <a:rPr lang="en-IN" sz="1400" b="1" i="0" dirty="0">
                <a:solidFill>
                  <a:srgbClr val="000000"/>
                </a:solidFill>
                <a:effectLst/>
                <a:latin typeface="Montserrat" panose="00000500000000000000" pitchFamily="2" charset="0"/>
              </a:rPr>
              <a:t>Sentiment Analysis - </a:t>
            </a:r>
            <a:r>
              <a:rPr lang="en-IN" sz="1400" i="0" dirty="0">
                <a:solidFill>
                  <a:srgbClr val="000000"/>
                </a:solidFill>
                <a:effectLst/>
                <a:latin typeface="Montserrat" panose="00000500000000000000" pitchFamily="2" charset="0"/>
              </a:rPr>
              <a:t> For each cluster, for each stream input, perform sentiment classification and scoring</a:t>
            </a:r>
            <a:endParaRPr lang="en-IN" sz="1200" i="0" dirty="0">
              <a:solidFill>
                <a:srgbClr val="000000"/>
              </a:solidFill>
              <a:effectLst/>
              <a:latin typeface="Montserrat" panose="00000500000000000000" pitchFamily="2" charset="0"/>
            </a:endParaRPr>
          </a:p>
          <a:p>
            <a:pPr lvl="3">
              <a:lnSpc>
                <a:spcPct val="100000"/>
              </a:lnSpc>
              <a:spcAft>
                <a:spcPts val="1200"/>
              </a:spcAft>
            </a:pPr>
            <a:r>
              <a:rPr lang="en-US" sz="1400" dirty="0">
                <a:latin typeface="Montserrat" panose="00000500000000000000" pitchFamily="2" charset="0"/>
              </a:rPr>
              <a:t>Uses </a:t>
            </a:r>
            <a:r>
              <a:rPr lang="en-US" sz="1400" dirty="0" err="1">
                <a:latin typeface="Montserrat" panose="00000500000000000000" pitchFamily="2" charset="0"/>
              </a:rPr>
              <a:t>TextBlob</a:t>
            </a:r>
            <a:r>
              <a:rPr lang="en-US" sz="1400" dirty="0">
                <a:latin typeface="Montserrat" panose="00000500000000000000" pitchFamily="2" charset="0"/>
              </a:rPr>
              <a:t> or Any other pretrained AI Model</a:t>
            </a:r>
          </a:p>
          <a:p>
            <a:pPr lvl="2">
              <a:lnSpc>
                <a:spcPct val="100000"/>
              </a:lnSpc>
              <a:spcAft>
                <a:spcPts val="600"/>
              </a:spcAft>
            </a:pPr>
            <a:r>
              <a:rPr lang="en-IN" sz="1400" b="1" i="0" dirty="0">
                <a:solidFill>
                  <a:srgbClr val="000000"/>
                </a:solidFill>
                <a:effectLst/>
                <a:latin typeface="Montserrat" panose="00000500000000000000" pitchFamily="2" charset="0"/>
              </a:rPr>
              <a:t>Trend Scoring – </a:t>
            </a:r>
            <a:r>
              <a:rPr lang="en-IN" sz="1400" i="0" dirty="0">
                <a:solidFill>
                  <a:srgbClr val="000000"/>
                </a:solidFill>
                <a:effectLst/>
                <a:latin typeface="Montserrat" panose="00000500000000000000" pitchFamily="2" charset="0"/>
              </a:rPr>
              <a:t>Use</a:t>
            </a:r>
            <a:r>
              <a:rPr lang="en-IN" sz="1400" dirty="0">
                <a:solidFill>
                  <a:srgbClr val="000000"/>
                </a:solidFill>
                <a:latin typeface="Montserrat" panose="00000500000000000000" pitchFamily="2" charset="0"/>
              </a:rPr>
              <a:t>s clusters, Category, Rankings of keywords, Relevance, Frequency, Metadata, Sentiment Score etc to calculate Trend score of each cluster</a:t>
            </a:r>
          </a:p>
          <a:p>
            <a:pPr lvl="3">
              <a:lnSpc>
                <a:spcPct val="100000"/>
              </a:lnSpc>
              <a:spcAft>
                <a:spcPts val="600"/>
              </a:spcAft>
            </a:pPr>
            <a:r>
              <a:rPr lang="en-IN" sz="1400" dirty="0">
                <a:solidFill>
                  <a:srgbClr val="000000"/>
                </a:solidFill>
                <a:latin typeface="Montserrat" panose="00000500000000000000" pitchFamily="2" charset="0"/>
              </a:rPr>
              <a:t>Uses streaming aggregations, Map-Reduce etc to converge to Trend score per cluster</a:t>
            </a:r>
          </a:p>
          <a:p>
            <a:pPr lvl="3">
              <a:lnSpc>
                <a:spcPct val="100000"/>
              </a:lnSpc>
              <a:spcAft>
                <a:spcPts val="600"/>
              </a:spcAft>
            </a:pPr>
            <a:r>
              <a:rPr lang="en-IN" sz="1400" dirty="0">
                <a:solidFill>
                  <a:srgbClr val="000000"/>
                </a:solidFill>
                <a:latin typeface="Montserrat" panose="00000500000000000000" pitchFamily="2" charset="0"/>
              </a:rPr>
              <a:t>Uses NLP/ML techniques to determine relevance and decode relevance factors.</a:t>
            </a:r>
          </a:p>
          <a:p>
            <a:pPr lvl="3">
              <a:lnSpc>
                <a:spcPct val="100000"/>
              </a:lnSpc>
              <a:spcAft>
                <a:spcPts val="600"/>
              </a:spcAft>
            </a:pPr>
            <a:r>
              <a:rPr lang="en-IN" sz="1400" dirty="0">
                <a:solidFill>
                  <a:srgbClr val="000000"/>
                </a:solidFill>
                <a:latin typeface="Montserrat" panose="00000500000000000000" pitchFamily="2" charset="0"/>
              </a:rPr>
              <a:t>Uses Weighted Score Formula for Summarizing and calculating score.</a:t>
            </a:r>
          </a:p>
          <a:p>
            <a:pPr lvl="3">
              <a:lnSpc>
                <a:spcPct val="100000"/>
              </a:lnSpc>
              <a:spcAft>
                <a:spcPts val="1200"/>
              </a:spcAft>
            </a:pPr>
            <a:endParaRPr lang="en-IN" sz="120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775999065"/>
      </p:ext>
    </p:extLst>
  </p:cSld>
  <p:clrMapOvr>
    <a:masterClrMapping/>
  </p:clrMapOvr>
  <mc:AlternateContent xmlns:mc="http://schemas.openxmlformats.org/markup-compatibility/2006">
    <mc:Choice xmlns:p14="http://schemas.microsoft.com/office/powerpoint/2010/main" Requires="p14">
      <p:transition spd="slow" p14:dur="2000" advTm="309616"/>
    </mc:Choice>
    <mc:Fallback>
      <p:transition spd="slow" advTm="30961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337552"/>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Keyword Analysis and Trend Detection</a:t>
            </a:r>
            <a:endParaRPr lang="en-IN" sz="1000" dirty="0">
              <a:solidFill>
                <a:srgbClr val="000000"/>
              </a:solidFill>
              <a:latin typeface="Montserrat" panose="00000500000000000000" pitchFamily="2" charset="0"/>
            </a:endParaRPr>
          </a:p>
          <a:p>
            <a:pPr lvl="2">
              <a:lnSpc>
                <a:spcPct val="100000"/>
              </a:lnSpc>
              <a:spcAft>
                <a:spcPts val="600"/>
              </a:spcAft>
            </a:pPr>
            <a:r>
              <a:rPr lang="en-IN" sz="1400" b="1" dirty="0">
                <a:solidFill>
                  <a:srgbClr val="000000"/>
                </a:solidFill>
                <a:latin typeface="Montserrat" panose="00000500000000000000" pitchFamily="2" charset="0"/>
              </a:rPr>
              <a:t>Trend Normalization (Tagging) – </a:t>
            </a:r>
            <a:r>
              <a:rPr lang="en-IN" sz="1400" dirty="0">
                <a:solidFill>
                  <a:srgbClr val="000000"/>
                </a:solidFill>
                <a:latin typeface="Montserrat" panose="00000500000000000000" pitchFamily="2" charset="0"/>
              </a:rPr>
              <a:t>Each Cluster is finally tagged with appropriate name, and a record with relevant attributes like, keywords, sentiments, category, metadata etc is created</a:t>
            </a:r>
          </a:p>
          <a:p>
            <a:pPr lvl="3">
              <a:lnSpc>
                <a:spcPct val="100000"/>
              </a:lnSpc>
              <a:spcAft>
                <a:spcPts val="600"/>
              </a:spcAft>
            </a:pPr>
            <a:r>
              <a:rPr lang="en-IN" sz="1400" dirty="0">
                <a:solidFill>
                  <a:srgbClr val="000000"/>
                </a:solidFill>
                <a:latin typeface="Montserrat" panose="00000500000000000000" pitchFamily="2" charset="0"/>
              </a:rPr>
              <a:t>Use NLP for label generation or identification</a:t>
            </a:r>
          </a:p>
          <a:p>
            <a:pPr lvl="3">
              <a:lnSpc>
                <a:spcPct val="100000"/>
              </a:lnSpc>
              <a:spcAft>
                <a:spcPts val="600"/>
              </a:spcAft>
            </a:pPr>
            <a:r>
              <a:rPr lang="en-IN" sz="1400" dirty="0">
                <a:solidFill>
                  <a:srgbClr val="000000"/>
                </a:solidFill>
                <a:latin typeface="Montserrat" panose="00000500000000000000" pitchFamily="2" charset="0"/>
              </a:rPr>
              <a:t>Identify Related Trends</a:t>
            </a:r>
          </a:p>
          <a:p>
            <a:pPr lvl="3">
              <a:lnSpc>
                <a:spcPct val="100000"/>
              </a:lnSpc>
              <a:spcAft>
                <a:spcPts val="600"/>
              </a:spcAft>
            </a:pPr>
            <a:r>
              <a:rPr lang="en-IN" sz="1400" dirty="0">
                <a:solidFill>
                  <a:srgbClr val="000000"/>
                </a:solidFill>
                <a:latin typeface="Montserrat" panose="00000500000000000000" pitchFamily="2" charset="0"/>
              </a:rPr>
              <a:t>Correlate with Recent past runs.</a:t>
            </a:r>
          </a:p>
          <a:p>
            <a:pPr lvl="2">
              <a:lnSpc>
                <a:spcPct val="100000"/>
              </a:lnSpc>
              <a:spcAft>
                <a:spcPts val="600"/>
              </a:spcAft>
            </a:pPr>
            <a:r>
              <a:rPr lang="en-IN" sz="1400" b="1" dirty="0">
                <a:solidFill>
                  <a:srgbClr val="000000"/>
                </a:solidFill>
                <a:latin typeface="Montserrat" panose="00000500000000000000" pitchFamily="2" charset="0"/>
              </a:rPr>
              <a:t>Trend Storage</a:t>
            </a:r>
            <a:r>
              <a:rPr lang="en-IN" sz="1400" dirty="0">
                <a:solidFill>
                  <a:srgbClr val="000000"/>
                </a:solidFill>
                <a:latin typeface="Montserrat" panose="00000500000000000000" pitchFamily="2" charset="0"/>
              </a:rPr>
              <a:t> – Trend Stored in a Data lake or OLAP DB (</a:t>
            </a:r>
            <a:r>
              <a:rPr lang="en-IN" sz="1400" dirty="0" err="1">
                <a:solidFill>
                  <a:srgbClr val="000000"/>
                </a:solidFill>
                <a:latin typeface="Montserrat" panose="00000500000000000000" pitchFamily="2" charset="0"/>
              </a:rPr>
              <a:t>BigQuery</a:t>
            </a:r>
            <a:r>
              <a:rPr lang="en-IN" sz="1400" dirty="0">
                <a:solidFill>
                  <a:srgbClr val="000000"/>
                </a:solidFill>
                <a:latin typeface="Montserrat" panose="00000500000000000000" pitchFamily="2" charset="0"/>
              </a:rPr>
              <a:t>/Athena/</a:t>
            </a:r>
            <a:r>
              <a:rPr lang="en-IN" sz="1400" dirty="0" err="1">
                <a:solidFill>
                  <a:srgbClr val="000000"/>
                </a:solidFill>
                <a:latin typeface="Montserrat" panose="00000500000000000000" pitchFamily="2" charset="0"/>
              </a:rPr>
              <a:t>SnowFlake</a:t>
            </a:r>
            <a:r>
              <a:rPr lang="en-IN" sz="1400" dirty="0">
                <a:solidFill>
                  <a:srgbClr val="000000"/>
                </a:solidFill>
                <a:latin typeface="Montserrat" panose="00000500000000000000" pitchFamily="2" charset="0"/>
              </a:rPr>
              <a:t> DB) once the </a:t>
            </a:r>
            <a:r>
              <a:rPr lang="en-IN" sz="1400" b="1" dirty="0">
                <a:solidFill>
                  <a:srgbClr val="000000"/>
                </a:solidFill>
                <a:latin typeface="Montserrat" panose="00000500000000000000" pitchFamily="2" charset="0"/>
              </a:rPr>
              <a:t>Current Run</a:t>
            </a:r>
            <a:r>
              <a:rPr lang="en-IN" sz="1400" dirty="0">
                <a:solidFill>
                  <a:srgbClr val="000000"/>
                </a:solidFill>
                <a:latin typeface="Montserrat" panose="00000500000000000000" pitchFamily="2" charset="0"/>
              </a:rPr>
              <a:t> is complete. Supports SQL like querying</a:t>
            </a:r>
            <a:endParaRPr lang="en-IN" sz="1400" b="1" dirty="0">
              <a:solidFill>
                <a:srgbClr val="000000"/>
              </a:solidFill>
              <a:latin typeface="Montserrat" panose="00000500000000000000" pitchFamily="2" charset="0"/>
            </a:endParaRPr>
          </a:p>
          <a:p>
            <a:pPr lvl="1">
              <a:lnSpc>
                <a:spcPct val="100000"/>
              </a:lnSpc>
              <a:spcAft>
                <a:spcPts val="1200"/>
              </a:spcAft>
            </a:pPr>
            <a:r>
              <a:rPr lang="en-IN" sz="1400" dirty="0">
                <a:solidFill>
                  <a:srgbClr val="000000"/>
                </a:solidFill>
                <a:latin typeface="Montserrat" panose="00000500000000000000" pitchFamily="2" charset="0"/>
              </a:rPr>
              <a:t>Uses streaming Pipeline technology.</a:t>
            </a:r>
          </a:p>
          <a:p>
            <a:pPr lvl="1">
              <a:lnSpc>
                <a:spcPct val="100000"/>
              </a:lnSpc>
              <a:spcAft>
                <a:spcPts val="1200"/>
              </a:spcAft>
            </a:pPr>
            <a:r>
              <a:rPr lang="en-IN" sz="1400" i="0" dirty="0">
                <a:solidFill>
                  <a:srgbClr val="000000"/>
                </a:solidFill>
                <a:effectLst/>
                <a:latin typeface="Montserrat" panose="00000500000000000000" pitchFamily="2" charset="0"/>
              </a:rPr>
              <a:t>Uses In-Memory Cache DB with </a:t>
            </a:r>
            <a:r>
              <a:rPr lang="en-IN" sz="1400" dirty="0">
                <a:solidFill>
                  <a:srgbClr val="000000"/>
                </a:solidFill>
                <a:latin typeface="Montserrat" panose="00000500000000000000" pitchFamily="2" charset="0"/>
              </a:rPr>
              <a:t>persistence like Redis to store tag cluster information. Can be further complemented by Cassandra/DynamoDB.</a:t>
            </a:r>
          </a:p>
          <a:p>
            <a:pPr lvl="1">
              <a:lnSpc>
                <a:spcPct val="100000"/>
              </a:lnSpc>
              <a:spcAft>
                <a:spcPts val="1200"/>
              </a:spcAft>
            </a:pPr>
            <a:r>
              <a:rPr lang="en-IN" sz="1400" dirty="0">
                <a:solidFill>
                  <a:srgbClr val="000000"/>
                </a:solidFill>
                <a:latin typeface="Montserrat" panose="00000500000000000000" pitchFamily="2" charset="0"/>
              </a:rPr>
              <a:t>Uses DB Replication (Eventual Consistency but High Availability), Checkpointing </a:t>
            </a:r>
          </a:p>
          <a:p>
            <a:pPr lvl="1">
              <a:lnSpc>
                <a:spcPct val="100000"/>
              </a:lnSpc>
              <a:spcAft>
                <a:spcPts val="1200"/>
              </a:spcAft>
            </a:pPr>
            <a:r>
              <a:rPr lang="en-IN" sz="1400" b="1" dirty="0">
                <a:solidFill>
                  <a:srgbClr val="000000"/>
                </a:solidFill>
                <a:latin typeface="Montserrat" panose="00000500000000000000" pitchFamily="2" charset="0"/>
              </a:rPr>
              <a:t>Hot Trends/Repeated Keywords </a:t>
            </a:r>
            <a:r>
              <a:rPr lang="en-IN" sz="1400" dirty="0">
                <a:solidFill>
                  <a:srgbClr val="000000"/>
                </a:solidFill>
                <a:latin typeface="Montserrat" panose="00000500000000000000" pitchFamily="2" charset="0"/>
              </a:rPr>
              <a:t>will lead to large queues </a:t>
            </a:r>
            <a:r>
              <a:rPr lang="en-IN" sz="1400" b="1" dirty="0">
                <a:solidFill>
                  <a:srgbClr val="000000"/>
                </a:solidFill>
                <a:latin typeface="Montserrat" panose="00000500000000000000" pitchFamily="2" charset="0"/>
              </a:rPr>
              <a:t>(Hot Partitions). </a:t>
            </a:r>
            <a:r>
              <a:rPr lang="en-IN" sz="1400" dirty="0">
                <a:solidFill>
                  <a:srgbClr val="000000"/>
                </a:solidFill>
                <a:latin typeface="Montserrat" panose="00000500000000000000" pitchFamily="2" charset="0"/>
              </a:rPr>
              <a:t>Auto scale consumer instances on such partitions</a:t>
            </a:r>
          </a:p>
          <a:p>
            <a:pPr lvl="1">
              <a:lnSpc>
                <a:spcPct val="100000"/>
              </a:lnSpc>
              <a:spcAft>
                <a:spcPts val="600"/>
              </a:spcAft>
            </a:pPr>
            <a:r>
              <a:rPr lang="en-IN" sz="1400" b="1" dirty="0">
                <a:solidFill>
                  <a:srgbClr val="000000"/>
                </a:solidFill>
                <a:latin typeface="Montserrat" panose="00000500000000000000" pitchFamily="2" charset="0"/>
              </a:rPr>
              <a:t>Triggers completion Notification when queue becomes empty</a:t>
            </a:r>
            <a:endParaRPr lang="en-IN" sz="1400" b="1" i="0" dirty="0">
              <a:solidFill>
                <a:srgbClr val="000000"/>
              </a:solidFill>
              <a:effectLst/>
              <a:latin typeface="Montserrat" panose="00000500000000000000" pitchFamily="2" charset="0"/>
            </a:endParaRPr>
          </a:p>
          <a:p>
            <a:pPr lvl="2">
              <a:lnSpc>
                <a:spcPct val="100000"/>
              </a:lnSpc>
              <a:spcAft>
                <a:spcPts val="600"/>
              </a:spcAft>
            </a:pPr>
            <a:endParaRPr lang="en-IN" sz="1200" b="1"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406963842"/>
      </p:ext>
    </p:extLst>
  </p:cSld>
  <p:clrMapOvr>
    <a:masterClrMapping/>
  </p:clrMapOvr>
  <mc:AlternateContent xmlns:mc="http://schemas.openxmlformats.org/markup-compatibility/2006">
    <mc:Choice xmlns:p14="http://schemas.microsoft.com/office/powerpoint/2010/main" Requires="p14">
      <p:transition spd="slow" p14:dur="2000" advTm="164110"/>
    </mc:Choice>
    <mc:Fallback>
      <p:transition spd="slow" advTm="16411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Keyword Analysis and Trend Detection </a:t>
            </a:r>
            <a:br>
              <a:rPr lang="en-IN" sz="1600" b="1" dirty="0">
                <a:solidFill>
                  <a:srgbClr val="000000"/>
                </a:solidFill>
                <a:latin typeface="Montserrat" panose="00000500000000000000" pitchFamily="2" charset="0"/>
              </a:rPr>
            </a:b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IN" sz="1400" b="1" i="0" dirty="0">
                <a:solidFill>
                  <a:srgbClr val="000000"/>
                </a:solidFill>
                <a:effectLst/>
                <a:latin typeface="Montserrat" panose="00000500000000000000" pitchFamily="2" charset="0"/>
              </a:rPr>
              <a:t>Emerging Tre</a:t>
            </a:r>
            <a:r>
              <a:rPr lang="en-IN" sz="1400" b="1" dirty="0">
                <a:solidFill>
                  <a:srgbClr val="000000"/>
                </a:solidFill>
                <a:latin typeface="Montserrat" panose="00000500000000000000" pitchFamily="2" charset="0"/>
              </a:rPr>
              <a:t>nds – Feedback Loop</a:t>
            </a:r>
          </a:p>
          <a:p>
            <a:pPr lvl="2">
              <a:lnSpc>
                <a:spcPct val="100000"/>
              </a:lnSpc>
              <a:spcAft>
                <a:spcPts val="600"/>
              </a:spcAft>
            </a:pPr>
            <a:r>
              <a:rPr lang="en-IN" sz="1400" i="0" dirty="0">
                <a:solidFill>
                  <a:srgbClr val="000000"/>
                </a:solidFill>
                <a:effectLst/>
                <a:latin typeface="Montserrat" panose="00000500000000000000" pitchFamily="2" charset="0"/>
              </a:rPr>
              <a:t>If Certain Tre</a:t>
            </a:r>
            <a:r>
              <a:rPr lang="en-IN" sz="1400" dirty="0">
                <a:solidFill>
                  <a:srgbClr val="000000"/>
                </a:solidFill>
                <a:latin typeface="Montserrat" panose="00000500000000000000" pitchFamily="2" charset="0"/>
              </a:rPr>
              <a:t>nds rise faster than a threshold limit during a specific run, then (Compared to its history)</a:t>
            </a:r>
          </a:p>
          <a:p>
            <a:pPr lvl="2">
              <a:lnSpc>
                <a:spcPct val="100000"/>
              </a:lnSpc>
              <a:spcAft>
                <a:spcPts val="600"/>
              </a:spcAft>
            </a:pPr>
            <a:r>
              <a:rPr lang="en-IN" sz="1400" i="0" dirty="0">
                <a:solidFill>
                  <a:srgbClr val="000000"/>
                </a:solidFill>
                <a:effectLst/>
                <a:latin typeface="Montserrat" panose="00000500000000000000" pitchFamily="2" charset="0"/>
              </a:rPr>
              <a:t>Identify Related Trends using NLP/AI Models</a:t>
            </a:r>
          </a:p>
          <a:p>
            <a:pPr lvl="2">
              <a:lnSpc>
                <a:spcPct val="100000"/>
              </a:lnSpc>
              <a:spcAft>
                <a:spcPts val="600"/>
              </a:spcAft>
            </a:pPr>
            <a:r>
              <a:rPr lang="en-IN" sz="1400" i="0" dirty="0">
                <a:solidFill>
                  <a:srgbClr val="000000"/>
                </a:solidFill>
                <a:effectLst/>
                <a:latin typeface="Montserrat" panose="00000500000000000000" pitchFamily="2" charset="0"/>
              </a:rPr>
              <a:t>Determine related websites and seed hashtags</a:t>
            </a:r>
          </a:p>
          <a:p>
            <a:pPr lvl="2">
              <a:lnSpc>
                <a:spcPct val="100000"/>
              </a:lnSpc>
              <a:spcAft>
                <a:spcPts val="600"/>
              </a:spcAft>
            </a:pPr>
            <a:r>
              <a:rPr lang="en-IN" sz="1400" i="0" dirty="0">
                <a:solidFill>
                  <a:srgbClr val="000000"/>
                </a:solidFill>
                <a:effectLst/>
                <a:latin typeface="Montserrat" panose="00000500000000000000" pitchFamily="2" charset="0"/>
              </a:rPr>
              <a:t>Res</a:t>
            </a:r>
            <a:r>
              <a:rPr lang="en-IN" sz="1400" dirty="0">
                <a:solidFill>
                  <a:srgbClr val="000000"/>
                </a:solidFill>
                <a:latin typeface="Montserrat" panose="00000500000000000000" pitchFamily="2" charset="0"/>
              </a:rPr>
              <a:t>chedule these websites/hashtags for a fresh run using Dynamic Scheduling</a:t>
            </a:r>
            <a:br>
              <a:rPr lang="en-IN" sz="1200" b="1" i="0" dirty="0">
                <a:solidFill>
                  <a:srgbClr val="000000"/>
                </a:solidFill>
                <a:effectLst/>
                <a:latin typeface="Montserrat" panose="00000500000000000000" pitchFamily="2" charset="0"/>
              </a:rPr>
            </a:br>
            <a:endParaRPr lang="en-IN" sz="1000" dirty="0">
              <a:solidFill>
                <a:srgbClr val="000000"/>
              </a:solidFill>
              <a:latin typeface="Montserrat" panose="00000500000000000000" pitchFamily="2" charset="0"/>
            </a:endParaRPr>
          </a:p>
          <a:p>
            <a:pPr lvl="2">
              <a:lnSpc>
                <a:spcPct val="100000"/>
              </a:lnSpc>
              <a:spcAft>
                <a:spcPts val="600"/>
              </a:spcAft>
            </a:pPr>
            <a:endParaRPr lang="en-IN" sz="1200" b="1"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456453961"/>
      </p:ext>
    </p:extLst>
  </p:cSld>
  <p:clrMapOvr>
    <a:masterClrMapping/>
  </p:clrMapOvr>
  <mc:AlternateContent xmlns:mc="http://schemas.openxmlformats.org/markup-compatibility/2006">
    <mc:Choice xmlns:p14="http://schemas.microsoft.com/office/powerpoint/2010/main" Requires="p14">
      <p:transition spd="slow" p14:dur="2000" advTm="67634"/>
    </mc:Choice>
    <mc:Fallback>
      <p:transition spd="slow" advTm="6763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Trend Aggregation Service</a:t>
            </a:r>
          </a:p>
          <a:p>
            <a:pPr lvl="1">
              <a:lnSpc>
                <a:spcPct val="100000"/>
              </a:lnSpc>
              <a:spcAft>
                <a:spcPts val="600"/>
              </a:spcAft>
            </a:pPr>
            <a:r>
              <a:rPr lang="en-IN" sz="1400" i="0" dirty="0">
                <a:solidFill>
                  <a:srgbClr val="000000"/>
                </a:solidFill>
                <a:effectLst/>
                <a:latin typeface="Montserrat" panose="00000500000000000000" pitchFamily="2" charset="0"/>
              </a:rPr>
              <a:t>Runs at the </a:t>
            </a:r>
            <a:r>
              <a:rPr lang="en-IN" sz="1400" b="1" i="0" dirty="0">
                <a:solidFill>
                  <a:srgbClr val="000000"/>
                </a:solidFill>
                <a:effectLst/>
                <a:latin typeface="Montserrat" panose="00000500000000000000" pitchFamily="2" charset="0"/>
              </a:rPr>
              <a:t>end of Single Run</a:t>
            </a:r>
          </a:p>
          <a:p>
            <a:pPr lvl="1">
              <a:lnSpc>
                <a:spcPct val="100000"/>
              </a:lnSpc>
              <a:spcAft>
                <a:spcPts val="600"/>
              </a:spcAft>
            </a:pPr>
            <a:r>
              <a:rPr lang="en-IN" sz="1400" b="1" dirty="0">
                <a:solidFill>
                  <a:srgbClr val="000000"/>
                </a:solidFill>
                <a:latin typeface="Montserrat" panose="00000500000000000000" pitchFamily="2" charset="0"/>
              </a:rPr>
              <a:t>Short Running Job</a:t>
            </a:r>
            <a:r>
              <a:rPr lang="en-IN" sz="1400" dirty="0">
                <a:solidFill>
                  <a:srgbClr val="000000"/>
                </a:solidFill>
                <a:latin typeface="Montserrat" panose="00000500000000000000" pitchFamily="2" charset="0"/>
              </a:rPr>
              <a:t>, triggered By </a:t>
            </a:r>
            <a:r>
              <a:rPr lang="en-IN" sz="1400" b="1" dirty="0">
                <a:solidFill>
                  <a:srgbClr val="000000"/>
                </a:solidFill>
                <a:latin typeface="Montserrat" panose="00000500000000000000" pitchFamily="2" charset="0"/>
              </a:rPr>
              <a:t>Notifications</a:t>
            </a:r>
            <a:r>
              <a:rPr lang="en-IN" sz="1400" dirty="0">
                <a:solidFill>
                  <a:srgbClr val="000000"/>
                </a:solidFill>
                <a:latin typeface="Montserrat" panose="00000500000000000000" pitchFamily="2" charset="0"/>
              </a:rPr>
              <a:t>. </a:t>
            </a:r>
          </a:p>
          <a:p>
            <a:pPr lvl="1">
              <a:lnSpc>
                <a:spcPct val="100000"/>
              </a:lnSpc>
              <a:spcAft>
                <a:spcPts val="600"/>
              </a:spcAft>
            </a:pPr>
            <a:r>
              <a:rPr lang="en-IN" sz="1400" dirty="0">
                <a:solidFill>
                  <a:srgbClr val="000000"/>
                </a:solidFill>
                <a:latin typeface="Montserrat" panose="00000500000000000000" pitchFamily="2" charset="0"/>
              </a:rPr>
              <a:t>Can use Kubernetes Jobs, AWS Lambda, or GCP Functions</a:t>
            </a:r>
          </a:p>
          <a:p>
            <a:pPr lvl="1">
              <a:lnSpc>
                <a:spcPct val="100000"/>
              </a:lnSpc>
              <a:spcAft>
                <a:spcPts val="600"/>
              </a:spcAft>
            </a:pPr>
            <a:r>
              <a:rPr lang="en-IN" sz="1400" b="1" i="0" dirty="0">
                <a:solidFill>
                  <a:srgbClr val="000000"/>
                </a:solidFill>
                <a:effectLst/>
                <a:latin typeface="Montserrat" panose="00000500000000000000" pitchFamily="2" charset="0"/>
              </a:rPr>
              <a:t>Populates </a:t>
            </a:r>
            <a:r>
              <a:rPr lang="en-IN" sz="1400" b="1" dirty="0">
                <a:solidFill>
                  <a:srgbClr val="000000"/>
                </a:solidFill>
                <a:latin typeface="Montserrat" panose="00000500000000000000" pitchFamily="2" charset="0"/>
              </a:rPr>
              <a:t>User Data Layer</a:t>
            </a:r>
            <a:r>
              <a:rPr lang="en-IN" sz="1400" dirty="0">
                <a:solidFill>
                  <a:srgbClr val="000000"/>
                </a:solidFill>
                <a:latin typeface="Montserrat" panose="00000500000000000000" pitchFamily="2" charset="0"/>
              </a:rPr>
              <a:t>. This Layer acts a Data Cache for End Users </a:t>
            </a:r>
          </a:p>
          <a:p>
            <a:pPr lvl="2">
              <a:lnSpc>
                <a:spcPct val="100000"/>
              </a:lnSpc>
              <a:spcAft>
                <a:spcPts val="600"/>
              </a:spcAft>
            </a:pPr>
            <a:r>
              <a:rPr lang="en-IN" sz="1400" i="0" dirty="0">
                <a:solidFill>
                  <a:srgbClr val="000000"/>
                </a:solidFill>
                <a:effectLst/>
                <a:latin typeface="Montserrat" panose="00000500000000000000" pitchFamily="2" charset="0"/>
              </a:rPr>
              <a:t>Increases API Per</a:t>
            </a:r>
            <a:r>
              <a:rPr lang="en-IN" sz="1400" dirty="0">
                <a:solidFill>
                  <a:srgbClr val="000000"/>
                </a:solidFill>
                <a:latin typeface="Montserrat" panose="00000500000000000000" pitchFamily="2" charset="0"/>
              </a:rPr>
              <a:t>formances and Decreases Latency</a:t>
            </a:r>
          </a:p>
          <a:p>
            <a:pPr lvl="2">
              <a:lnSpc>
                <a:spcPct val="100000"/>
              </a:lnSpc>
              <a:spcAft>
                <a:spcPts val="600"/>
              </a:spcAft>
            </a:pPr>
            <a:r>
              <a:rPr lang="en-IN" sz="1400" i="0" dirty="0">
                <a:solidFill>
                  <a:srgbClr val="000000"/>
                </a:solidFill>
                <a:effectLst/>
                <a:latin typeface="Montserrat" panose="00000500000000000000" pitchFamily="2" charset="0"/>
              </a:rPr>
              <a:t>Ensures High Availability</a:t>
            </a:r>
          </a:p>
          <a:p>
            <a:pPr lvl="2">
              <a:lnSpc>
                <a:spcPct val="100000"/>
              </a:lnSpc>
              <a:spcAft>
                <a:spcPts val="600"/>
              </a:spcAft>
            </a:pPr>
            <a:r>
              <a:rPr lang="en-IN" sz="1400" dirty="0">
                <a:solidFill>
                  <a:srgbClr val="000000"/>
                </a:solidFill>
                <a:latin typeface="Montserrat" panose="00000500000000000000" pitchFamily="2" charset="0"/>
              </a:rPr>
              <a:t>Custom Data Schema tailored for API</a:t>
            </a:r>
          </a:p>
          <a:p>
            <a:pPr lvl="1">
              <a:lnSpc>
                <a:spcPct val="100000"/>
              </a:lnSpc>
              <a:spcAft>
                <a:spcPts val="600"/>
              </a:spcAft>
            </a:pPr>
            <a:r>
              <a:rPr lang="en-IN" sz="1400" dirty="0">
                <a:solidFill>
                  <a:srgbClr val="000000"/>
                </a:solidFill>
                <a:latin typeface="Montserrat" panose="00000500000000000000" pitchFamily="2" charset="0"/>
              </a:rPr>
              <a:t>Stores </a:t>
            </a:r>
            <a:r>
              <a:rPr lang="en-IN" sz="1400" b="1" dirty="0">
                <a:solidFill>
                  <a:srgbClr val="000000"/>
                </a:solidFill>
                <a:latin typeface="Montserrat" panose="00000500000000000000" pitchFamily="2" charset="0"/>
              </a:rPr>
              <a:t>Latest Trends data into Elasticsearch DB or </a:t>
            </a:r>
            <a:r>
              <a:rPr lang="en-IN" sz="1400" b="1" dirty="0" err="1">
                <a:solidFill>
                  <a:srgbClr val="000000"/>
                </a:solidFill>
                <a:latin typeface="Montserrat" panose="00000500000000000000" pitchFamily="2" charset="0"/>
              </a:rPr>
              <a:t>Solr</a:t>
            </a:r>
            <a:r>
              <a:rPr lang="en-IN" sz="1400" b="1" dirty="0">
                <a:solidFill>
                  <a:srgbClr val="000000"/>
                </a:solidFill>
                <a:latin typeface="Montserrat" panose="00000500000000000000" pitchFamily="2" charset="0"/>
              </a:rPr>
              <a:t> </a:t>
            </a:r>
            <a:r>
              <a:rPr lang="en-IN" sz="1400" dirty="0">
                <a:solidFill>
                  <a:srgbClr val="000000"/>
                </a:solidFill>
                <a:latin typeface="Montserrat" panose="00000500000000000000" pitchFamily="2" charset="0"/>
              </a:rPr>
              <a:t>with Indexing</a:t>
            </a:r>
          </a:p>
          <a:p>
            <a:pPr lvl="2">
              <a:lnSpc>
                <a:spcPct val="100000"/>
              </a:lnSpc>
              <a:spcAft>
                <a:spcPts val="600"/>
              </a:spcAft>
            </a:pPr>
            <a:r>
              <a:rPr lang="en-IN" sz="1400" dirty="0">
                <a:solidFill>
                  <a:srgbClr val="000000"/>
                </a:solidFill>
                <a:latin typeface="Montserrat" panose="00000500000000000000" pitchFamily="2" charset="0"/>
              </a:rPr>
              <a:t>Allows fast String based searches like Keywords, Category, Tags</a:t>
            </a:r>
          </a:p>
          <a:p>
            <a:pPr lvl="1">
              <a:lnSpc>
                <a:spcPct val="100000"/>
              </a:lnSpc>
              <a:spcAft>
                <a:spcPts val="600"/>
              </a:spcAft>
            </a:pPr>
            <a:r>
              <a:rPr lang="en-IN" sz="1400" dirty="0">
                <a:solidFill>
                  <a:srgbClr val="000000"/>
                </a:solidFill>
                <a:latin typeface="Montserrat" panose="00000500000000000000" pitchFamily="2" charset="0"/>
              </a:rPr>
              <a:t>Stores </a:t>
            </a:r>
            <a:r>
              <a:rPr lang="en-IN" sz="1400" b="1" dirty="0">
                <a:solidFill>
                  <a:srgbClr val="000000"/>
                </a:solidFill>
                <a:latin typeface="Montserrat" panose="00000500000000000000" pitchFamily="2" charset="0"/>
              </a:rPr>
              <a:t>Historical data in aggregated views</a:t>
            </a:r>
            <a:r>
              <a:rPr lang="en-IN" sz="1400" dirty="0">
                <a:solidFill>
                  <a:srgbClr val="000000"/>
                </a:solidFill>
                <a:latin typeface="Montserrat" panose="00000500000000000000" pitchFamily="2" charset="0"/>
              </a:rPr>
              <a:t>. Uses SQL with indexing on time fields, category, trends scores etc</a:t>
            </a:r>
          </a:p>
          <a:p>
            <a:pPr lvl="2">
              <a:lnSpc>
                <a:spcPct val="100000"/>
              </a:lnSpc>
              <a:spcAft>
                <a:spcPts val="600"/>
              </a:spcAft>
            </a:pPr>
            <a:r>
              <a:rPr lang="en-IN" sz="1400" dirty="0">
                <a:solidFill>
                  <a:srgbClr val="000000"/>
                </a:solidFill>
                <a:latin typeface="Montserrat" panose="00000500000000000000" pitchFamily="2" charset="0"/>
              </a:rPr>
              <a:t>Allows fast loading of various Trends for Visualizations and Dashboards</a:t>
            </a:r>
          </a:p>
          <a:p>
            <a:pPr lvl="1">
              <a:lnSpc>
                <a:spcPct val="100000"/>
              </a:lnSpc>
              <a:spcAft>
                <a:spcPts val="600"/>
              </a:spcAft>
            </a:pPr>
            <a:r>
              <a:rPr lang="en-IN" sz="1400" i="0" dirty="0">
                <a:solidFill>
                  <a:srgbClr val="000000"/>
                </a:solidFill>
                <a:effectLst/>
                <a:latin typeface="Montserrat" panose="00000500000000000000" pitchFamily="2" charset="0"/>
              </a:rPr>
              <a:t>Generates </a:t>
            </a:r>
            <a:r>
              <a:rPr lang="en-IN" sz="1400" b="1" i="0" dirty="0">
                <a:solidFill>
                  <a:srgbClr val="000000"/>
                </a:solidFill>
                <a:effectLst/>
                <a:latin typeface="Montserrat" panose="00000500000000000000" pitchFamily="2" charset="0"/>
              </a:rPr>
              <a:t>Tag Cloud</a:t>
            </a:r>
            <a:r>
              <a:rPr lang="en-IN" sz="1400" i="0" dirty="0">
                <a:solidFill>
                  <a:srgbClr val="000000"/>
                </a:solidFill>
                <a:effectLst/>
                <a:latin typeface="Montserrat" panose="00000500000000000000" pitchFamily="2" charset="0"/>
              </a:rPr>
              <a:t> based on Trend Score</a:t>
            </a:r>
          </a:p>
          <a:p>
            <a:pPr lvl="1">
              <a:lnSpc>
                <a:spcPct val="100000"/>
              </a:lnSpc>
              <a:spcAft>
                <a:spcPts val="600"/>
              </a:spcAft>
            </a:pPr>
            <a:r>
              <a:rPr lang="en-IN" sz="1400" dirty="0">
                <a:solidFill>
                  <a:srgbClr val="000000"/>
                </a:solidFill>
                <a:latin typeface="Montserrat" panose="00000500000000000000" pitchFamily="2" charset="0"/>
              </a:rPr>
              <a:t>Inbuilt Monitoring. Stateless Execution with Retry mechanism.</a:t>
            </a:r>
            <a:endParaRPr lang="en-IN" sz="1400"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125301252"/>
      </p:ext>
    </p:extLst>
  </p:cSld>
  <p:clrMapOvr>
    <a:masterClrMapping/>
  </p:clrMapOvr>
  <mc:AlternateContent xmlns:mc="http://schemas.openxmlformats.org/markup-compatibility/2006">
    <mc:Choice xmlns:p14="http://schemas.microsoft.com/office/powerpoint/2010/main" Requires="p14">
      <p:transition spd="slow" p14:dur="2000" advTm="2421"/>
    </mc:Choice>
    <mc:Fallback>
      <p:transition spd="slow" advTm="24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42E54E-F3C4-F5C8-EDC1-FCBDC999DF53}"/>
              </a:ext>
            </a:extLst>
          </p:cNvPr>
          <p:cNvGrpSpPr/>
          <p:nvPr/>
        </p:nvGrpSpPr>
        <p:grpSpPr>
          <a:xfrm>
            <a:off x="4930588" y="2533915"/>
            <a:ext cx="2330824" cy="1481034"/>
            <a:chOff x="4940675" y="2575650"/>
            <a:chExt cx="6890003" cy="4280148"/>
          </a:xfrm>
        </p:grpSpPr>
        <p:sp>
          <p:nvSpPr>
            <p:cNvPr id="3" name="Freeform: Shape 2">
              <a:extLst>
                <a:ext uri="{FF2B5EF4-FFF2-40B4-BE49-F238E27FC236}">
                  <a16:creationId xmlns:a16="http://schemas.microsoft.com/office/drawing/2014/main" id="{C3B456CE-60BD-325F-E4F7-064CA0547024}"/>
                </a:ext>
              </a:extLst>
            </p:cNvPr>
            <p:cNvSpPr/>
            <p:nvPr/>
          </p:nvSpPr>
          <p:spPr>
            <a:xfrm>
              <a:off x="7383095" y="6336936"/>
              <a:ext cx="994631" cy="492859"/>
            </a:xfrm>
            <a:custGeom>
              <a:avLst/>
              <a:gdLst>
                <a:gd name="connsiteX0" fmla="*/ 0 w 994630"/>
                <a:gd name="connsiteY0" fmla="*/ 0 h 492859"/>
                <a:gd name="connsiteX1" fmla="*/ 994631 w 994630"/>
                <a:gd name="connsiteY1" fmla="*/ 0 h 492859"/>
                <a:gd name="connsiteX2" fmla="*/ 994631 w 994630"/>
                <a:gd name="connsiteY2" fmla="*/ 492859 h 492859"/>
                <a:gd name="connsiteX3" fmla="*/ 0 w 994630"/>
                <a:gd name="connsiteY3" fmla="*/ 492859 h 492859"/>
              </a:gdLst>
              <a:ahLst/>
              <a:cxnLst>
                <a:cxn ang="0">
                  <a:pos x="connsiteX0" y="connsiteY0"/>
                </a:cxn>
                <a:cxn ang="0">
                  <a:pos x="connsiteX1" y="connsiteY1"/>
                </a:cxn>
                <a:cxn ang="0">
                  <a:pos x="connsiteX2" y="connsiteY2"/>
                </a:cxn>
                <a:cxn ang="0">
                  <a:pos x="connsiteX3" y="connsiteY3"/>
                </a:cxn>
              </a:cxnLst>
              <a:rect l="l" t="t" r="r" b="b"/>
              <a:pathLst>
                <a:path w="994630" h="492859">
                  <a:moveTo>
                    <a:pt x="0" y="0"/>
                  </a:moveTo>
                  <a:lnTo>
                    <a:pt x="994631" y="0"/>
                  </a:lnTo>
                  <a:lnTo>
                    <a:pt x="994631" y="492859"/>
                  </a:lnTo>
                  <a:lnTo>
                    <a:pt x="0" y="492859"/>
                  </a:lnTo>
                  <a:close/>
                </a:path>
              </a:pathLst>
            </a:custGeom>
            <a:solidFill>
              <a:srgbClr val="E3EEF9"/>
            </a:solidFill>
            <a:ln w="5062"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04F8C3BD-3BBA-BFC3-C8FF-97417D13466A}"/>
                </a:ext>
              </a:extLst>
            </p:cNvPr>
            <p:cNvSpPr/>
            <p:nvPr/>
          </p:nvSpPr>
          <p:spPr>
            <a:xfrm>
              <a:off x="4940675" y="2575650"/>
              <a:ext cx="6890003" cy="4248220"/>
            </a:xfrm>
            <a:custGeom>
              <a:avLst/>
              <a:gdLst>
                <a:gd name="connsiteX0" fmla="*/ 5920576 w 6890002"/>
                <a:gd name="connsiteY0" fmla="*/ 231320 h 4248220"/>
                <a:gd name="connsiteX1" fmla="*/ 5914044 w 6890002"/>
                <a:gd name="connsiteY1" fmla="*/ 231320 h 4248220"/>
                <a:gd name="connsiteX2" fmla="*/ 5914044 w 6890002"/>
                <a:gd name="connsiteY2" fmla="*/ 231320 h 4248220"/>
                <a:gd name="connsiteX3" fmla="*/ 5911765 w 6890002"/>
                <a:gd name="connsiteY3" fmla="*/ 231320 h 4248220"/>
                <a:gd name="connsiteX4" fmla="*/ 5904980 w 6890002"/>
                <a:gd name="connsiteY4" fmla="*/ 230611 h 4248220"/>
                <a:gd name="connsiteX5" fmla="*/ 5904980 w 6890002"/>
                <a:gd name="connsiteY5" fmla="*/ 230611 h 4248220"/>
                <a:gd name="connsiteX6" fmla="*/ 5900676 w 6890002"/>
                <a:gd name="connsiteY6" fmla="*/ 229953 h 4248220"/>
                <a:gd name="connsiteX7" fmla="*/ 5900169 w 6890002"/>
                <a:gd name="connsiteY7" fmla="*/ 229953 h 4248220"/>
                <a:gd name="connsiteX8" fmla="*/ 5887814 w 6890002"/>
                <a:gd name="connsiteY8" fmla="*/ 226965 h 4248220"/>
                <a:gd name="connsiteX9" fmla="*/ 5887814 w 6890002"/>
                <a:gd name="connsiteY9" fmla="*/ 226965 h 4248220"/>
                <a:gd name="connsiteX10" fmla="*/ 5883459 w 6890002"/>
                <a:gd name="connsiteY10" fmla="*/ 225548 h 4248220"/>
                <a:gd name="connsiteX11" fmla="*/ 5883459 w 6890002"/>
                <a:gd name="connsiteY11" fmla="*/ 225548 h 4248220"/>
                <a:gd name="connsiteX12" fmla="*/ 5883155 w 6890002"/>
                <a:gd name="connsiteY12" fmla="*/ 225548 h 4248220"/>
                <a:gd name="connsiteX13" fmla="*/ 5880775 w 6890002"/>
                <a:gd name="connsiteY13" fmla="*/ 224282 h 4248220"/>
                <a:gd name="connsiteX14" fmla="*/ 5880775 w 6890002"/>
                <a:gd name="connsiteY14" fmla="*/ 224282 h 4248220"/>
                <a:gd name="connsiteX15" fmla="*/ 5871863 w 6890002"/>
                <a:gd name="connsiteY15" fmla="*/ 220534 h 4248220"/>
                <a:gd name="connsiteX16" fmla="*/ 5871863 w 6890002"/>
                <a:gd name="connsiteY16" fmla="*/ 220534 h 4248220"/>
                <a:gd name="connsiteX17" fmla="*/ 5870445 w 6890002"/>
                <a:gd name="connsiteY17" fmla="*/ 219876 h 4248220"/>
                <a:gd name="connsiteX18" fmla="*/ 5870445 w 6890002"/>
                <a:gd name="connsiteY18" fmla="*/ 219876 h 4248220"/>
                <a:gd name="connsiteX19" fmla="*/ 5870445 w 6890002"/>
                <a:gd name="connsiteY19" fmla="*/ 219876 h 4248220"/>
                <a:gd name="connsiteX20" fmla="*/ 5869077 w 6890002"/>
                <a:gd name="connsiteY20" fmla="*/ 219218 h 4248220"/>
                <a:gd name="connsiteX21" fmla="*/ 5869077 w 6890002"/>
                <a:gd name="connsiteY21" fmla="*/ 219218 h 4248220"/>
                <a:gd name="connsiteX22" fmla="*/ 5867711 w 6890002"/>
                <a:gd name="connsiteY22" fmla="*/ 218458 h 4248220"/>
                <a:gd name="connsiteX23" fmla="*/ 5867711 w 6890002"/>
                <a:gd name="connsiteY23" fmla="*/ 218458 h 4248220"/>
                <a:gd name="connsiteX24" fmla="*/ 5862647 w 6890002"/>
                <a:gd name="connsiteY24" fmla="*/ 215521 h 4248220"/>
                <a:gd name="connsiteX25" fmla="*/ 5862647 w 6890002"/>
                <a:gd name="connsiteY25" fmla="*/ 215521 h 4248220"/>
                <a:gd name="connsiteX26" fmla="*/ 5862647 w 6890002"/>
                <a:gd name="connsiteY26" fmla="*/ 215521 h 4248220"/>
                <a:gd name="connsiteX27" fmla="*/ 5859051 w 6890002"/>
                <a:gd name="connsiteY27" fmla="*/ 213293 h 4248220"/>
                <a:gd name="connsiteX28" fmla="*/ 5859051 w 6890002"/>
                <a:gd name="connsiteY28" fmla="*/ 213293 h 4248220"/>
                <a:gd name="connsiteX29" fmla="*/ 5833378 w 6890002"/>
                <a:gd name="connsiteY29" fmla="*/ 190658 h 4248220"/>
                <a:gd name="connsiteX30" fmla="*/ 5833378 w 6890002"/>
                <a:gd name="connsiteY30" fmla="*/ 190658 h 4248220"/>
                <a:gd name="connsiteX31" fmla="*/ 5830390 w 6890002"/>
                <a:gd name="connsiteY31" fmla="*/ 186961 h 4248220"/>
                <a:gd name="connsiteX32" fmla="*/ 5830390 w 6890002"/>
                <a:gd name="connsiteY32" fmla="*/ 186961 h 4248220"/>
                <a:gd name="connsiteX33" fmla="*/ 5828213 w 6890002"/>
                <a:gd name="connsiteY33" fmla="*/ 183974 h 4248220"/>
                <a:gd name="connsiteX34" fmla="*/ 5828213 w 6890002"/>
                <a:gd name="connsiteY34" fmla="*/ 183974 h 4248220"/>
                <a:gd name="connsiteX35" fmla="*/ 5823706 w 6890002"/>
                <a:gd name="connsiteY35" fmla="*/ 177290 h 4248220"/>
                <a:gd name="connsiteX36" fmla="*/ 5823706 w 6890002"/>
                <a:gd name="connsiteY36" fmla="*/ 177290 h 4248220"/>
                <a:gd name="connsiteX37" fmla="*/ 5823706 w 6890002"/>
                <a:gd name="connsiteY37" fmla="*/ 177290 h 4248220"/>
                <a:gd name="connsiteX38" fmla="*/ 5821478 w 6890002"/>
                <a:gd name="connsiteY38" fmla="*/ 173593 h 4248220"/>
                <a:gd name="connsiteX39" fmla="*/ 5821478 w 6890002"/>
                <a:gd name="connsiteY39" fmla="*/ 173593 h 4248220"/>
                <a:gd name="connsiteX40" fmla="*/ 5821478 w 6890002"/>
                <a:gd name="connsiteY40" fmla="*/ 173593 h 4248220"/>
                <a:gd name="connsiteX41" fmla="*/ 5813984 w 6890002"/>
                <a:gd name="connsiteY41" fmla="*/ 157845 h 4248220"/>
                <a:gd name="connsiteX42" fmla="*/ 5813984 w 6890002"/>
                <a:gd name="connsiteY42" fmla="*/ 157845 h 4248220"/>
                <a:gd name="connsiteX43" fmla="*/ 5813984 w 6890002"/>
                <a:gd name="connsiteY43" fmla="*/ 157845 h 4248220"/>
                <a:gd name="connsiteX44" fmla="*/ 5808008 w 6890002"/>
                <a:gd name="connsiteY44" fmla="*/ 136323 h 4248220"/>
                <a:gd name="connsiteX45" fmla="*/ 5808008 w 6890002"/>
                <a:gd name="connsiteY45" fmla="*/ 135969 h 4248220"/>
                <a:gd name="connsiteX46" fmla="*/ 5808008 w 6890002"/>
                <a:gd name="connsiteY46" fmla="*/ 135969 h 4248220"/>
                <a:gd name="connsiteX47" fmla="*/ 5807350 w 6890002"/>
                <a:gd name="connsiteY47" fmla="*/ 131412 h 4248220"/>
                <a:gd name="connsiteX48" fmla="*/ 5807350 w 6890002"/>
                <a:gd name="connsiteY48" fmla="*/ 131412 h 4248220"/>
                <a:gd name="connsiteX49" fmla="*/ 5806590 w 6890002"/>
                <a:gd name="connsiteY49" fmla="*/ 124069 h 4248220"/>
                <a:gd name="connsiteX50" fmla="*/ 5806590 w 6890002"/>
                <a:gd name="connsiteY50" fmla="*/ 122347 h 4248220"/>
                <a:gd name="connsiteX51" fmla="*/ 5806590 w 6890002"/>
                <a:gd name="connsiteY51" fmla="*/ 122347 h 4248220"/>
                <a:gd name="connsiteX52" fmla="*/ 5806590 w 6890002"/>
                <a:gd name="connsiteY52" fmla="*/ 115663 h 4248220"/>
                <a:gd name="connsiteX53" fmla="*/ 5806590 w 6890002"/>
                <a:gd name="connsiteY53" fmla="*/ 108726 h 4248220"/>
                <a:gd name="connsiteX54" fmla="*/ 5806590 w 6890002"/>
                <a:gd name="connsiteY54" fmla="*/ 108726 h 4248220"/>
                <a:gd name="connsiteX55" fmla="*/ 5806590 w 6890002"/>
                <a:gd name="connsiteY55" fmla="*/ 107207 h 4248220"/>
                <a:gd name="connsiteX56" fmla="*/ 5807249 w 6890002"/>
                <a:gd name="connsiteY56" fmla="*/ 100421 h 4248220"/>
                <a:gd name="connsiteX57" fmla="*/ 5807249 w 6890002"/>
                <a:gd name="connsiteY57" fmla="*/ 100421 h 4248220"/>
                <a:gd name="connsiteX58" fmla="*/ 5807249 w 6890002"/>
                <a:gd name="connsiteY58" fmla="*/ 99864 h 4248220"/>
                <a:gd name="connsiteX59" fmla="*/ 5807958 w 6890002"/>
                <a:gd name="connsiteY59" fmla="*/ 95155 h 4248220"/>
                <a:gd name="connsiteX60" fmla="*/ 5807958 w 6890002"/>
                <a:gd name="connsiteY60" fmla="*/ 95155 h 4248220"/>
                <a:gd name="connsiteX61" fmla="*/ 5807958 w 6890002"/>
                <a:gd name="connsiteY61" fmla="*/ 95155 h 4248220"/>
                <a:gd name="connsiteX62" fmla="*/ 5810945 w 6890002"/>
                <a:gd name="connsiteY62" fmla="*/ 82495 h 4248220"/>
                <a:gd name="connsiteX63" fmla="*/ 5810945 w 6890002"/>
                <a:gd name="connsiteY63" fmla="*/ 82495 h 4248220"/>
                <a:gd name="connsiteX64" fmla="*/ 5810945 w 6890002"/>
                <a:gd name="connsiteY64" fmla="*/ 82495 h 4248220"/>
                <a:gd name="connsiteX65" fmla="*/ 5812363 w 6890002"/>
                <a:gd name="connsiteY65" fmla="*/ 78039 h 4248220"/>
                <a:gd name="connsiteX66" fmla="*/ 5812363 w 6890002"/>
                <a:gd name="connsiteY66" fmla="*/ 78039 h 4248220"/>
                <a:gd name="connsiteX67" fmla="*/ 5812363 w 6890002"/>
                <a:gd name="connsiteY67" fmla="*/ 77735 h 4248220"/>
                <a:gd name="connsiteX68" fmla="*/ 5813072 w 6890002"/>
                <a:gd name="connsiteY68" fmla="*/ 75761 h 4248220"/>
                <a:gd name="connsiteX69" fmla="*/ 5813072 w 6890002"/>
                <a:gd name="connsiteY69" fmla="*/ 75761 h 4248220"/>
                <a:gd name="connsiteX70" fmla="*/ 5813072 w 6890002"/>
                <a:gd name="connsiteY70" fmla="*/ 75761 h 4248220"/>
                <a:gd name="connsiteX71" fmla="*/ 5816060 w 6890002"/>
                <a:gd name="connsiteY71" fmla="*/ 68367 h 4248220"/>
                <a:gd name="connsiteX72" fmla="*/ 5816060 w 6890002"/>
                <a:gd name="connsiteY72" fmla="*/ 68367 h 4248220"/>
                <a:gd name="connsiteX73" fmla="*/ 5816060 w 6890002"/>
                <a:gd name="connsiteY73" fmla="*/ 68367 h 4248220"/>
                <a:gd name="connsiteX74" fmla="*/ 5816718 w 6890002"/>
                <a:gd name="connsiteY74" fmla="*/ 66949 h 4248220"/>
                <a:gd name="connsiteX75" fmla="*/ 5816718 w 6890002"/>
                <a:gd name="connsiteY75" fmla="*/ 66949 h 4248220"/>
                <a:gd name="connsiteX76" fmla="*/ 5816718 w 6890002"/>
                <a:gd name="connsiteY76" fmla="*/ 66949 h 4248220"/>
                <a:gd name="connsiteX77" fmla="*/ 5822592 w 6890002"/>
                <a:gd name="connsiteY77" fmla="*/ 55809 h 4248220"/>
                <a:gd name="connsiteX78" fmla="*/ 5822592 w 6890002"/>
                <a:gd name="connsiteY78" fmla="*/ 55809 h 4248220"/>
                <a:gd name="connsiteX79" fmla="*/ 5822592 w 6890002"/>
                <a:gd name="connsiteY79" fmla="*/ 55809 h 4248220"/>
                <a:gd name="connsiteX80" fmla="*/ 5824870 w 6890002"/>
                <a:gd name="connsiteY80" fmla="*/ 52264 h 4248220"/>
                <a:gd name="connsiteX81" fmla="*/ 5824870 w 6890002"/>
                <a:gd name="connsiteY81" fmla="*/ 52264 h 4248220"/>
                <a:gd name="connsiteX82" fmla="*/ 5826390 w 6890002"/>
                <a:gd name="connsiteY82" fmla="*/ 50036 h 4248220"/>
                <a:gd name="connsiteX83" fmla="*/ 5826390 w 6890002"/>
                <a:gd name="connsiteY83" fmla="*/ 50036 h 4248220"/>
                <a:gd name="connsiteX84" fmla="*/ 5828517 w 6890002"/>
                <a:gd name="connsiteY84" fmla="*/ 46998 h 4248220"/>
                <a:gd name="connsiteX85" fmla="*/ 5828517 w 6890002"/>
                <a:gd name="connsiteY85" fmla="*/ 46998 h 4248220"/>
                <a:gd name="connsiteX86" fmla="*/ 5828517 w 6890002"/>
                <a:gd name="connsiteY86" fmla="*/ 46998 h 4248220"/>
                <a:gd name="connsiteX87" fmla="*/ 5830694 w 6890002"/>
                <a:gd name="connsiteY87" fmla="*/ 44162 h 4248220"/>
                <a:gd name="connsiteX88" fmla="*/ 5830694 w 6890002"/>
                <a:gd name="connsiteY88" fmla="*/ 44162 h 4248220"/>
                <a:gd name="connsiteX89" fmla="*/ 5830694 w 6890002"/>
                <a:gd name="connsiteY89" fmla="*/ 44162 h 4248220"/>
                <a:gd name="connsiteX90" fmla="*/ 5834441 w 6890002"/>
                <a:gd name="connsiteY90" fmla="*/ 39706 h 4248220"/>
                <a:gd name="connsiteX91" fmla="*/ 5834441 w 6890002"/>
                <a:gd name="connsiteY91" fmla="*/ 39706 h 4248220"/>
                <a:gd name="connsiteX92" fmla="*/ 5834441 w 6890002"/>
                <a:gd name="connsiteY92" fmla="*/ 39706 h 4248220"/>
                <a:gd name="connsiteX93" fmla="*/ 5844924 w 6890002"/>
                <a:gd name="connsiteY93" fmla="*/ 29224 h 4248220"/>
                <a:gd name="connsiteX94" fmla="*/ 5844924 w 6890002"/>
                <a:gd name="connsiteY94" fmla="*/ 29224 h 4248220"/>
                <a:gd name="connsiteX95" fmla="*/ 5844924 w 6890002"/>
                <a:gd name="connsiteY95" fmla="*/ 29224 h 4248220"/>
                <a:gd name="connsiteX96" fmla="*/ 5845683 w 6890002"/>
                <a:gd name="connsiteY96" fmla="*/ 28566 h 4248220"/>
                <a:gd name="connsiteX97" fmla="*/ 5845683 w 6890002"/>
                <a:gd name="connsiteY97" fmla="*/ 28566 h 4248220"/>
                <a:gd name="connsiteX98" fmla="*/ 5859963 w 6890002"/>
                <a:gd name="connsiteY98" fmla="*/ 17983 h 4248220"/>
                <a:gd name="connsiteX99" fmla="*/ 5859963 w 6890002"/>
                <a:gd name="connsiteY99" fmla="*/ 17983 h 4248220"/>
                <a:gd name="connsiteX100" fmla="*/ 5863609 w 6890002"/>
                <a:gd name="connsiteY100" fmla="*/ 15755 h 4248220"/>
                <a:gd name="connsiteX101" fmla="*/ 5863609 w 6890002"/>
                <a:gd name="connsiteY101" fmla="*/ 15755 h 4248220"/>
                <a:gd name="connsiteX102" fmla="*/ 5879357 w 6890002"/>
                <a:gd name="connsiteY102" fmla="*/ 8260 h 4248220"/>
                <a:gd name="connsiteX103" fmla="*/ 5879357 w 6890002"/>
                <a:gd name="connsiteY103" fmla="*/ 8260 h 4248220"/>
                <a:gd name="connsiteX104" fmla="*/ 5901081 w 6890002"/>
                <a:gd name="connsiteY104" fmla="*/ 2285 h 4248220"/>
                <a:gd name="connsiteX105" fmla="*/ 5901081 w 6890002"/>
                <a:gd name="connsiteY105" fmla="*/ 2285 h 4248220"/>
                <a:gd name="connsiteX106" fmla="*/ 5906145 w 6890002"/>
                <a:gd name="connsiteY106" fmla="*/ 1576 h 4248220"/>
                <a:gd name="connsiteX107" fmla="*/ 5906550 w 6890002"/>
                <a:gd name="connsiteY107" fmla="*/ 1576 h 4248220"/>
                <a:gd name="connsiteX108" fmla="*/ 5914702 w 6890002"/>
                <a:gd name="connsiteY108" fmla="*/ 867 h 4248220"/>
                <a:gd name="connsiteX109" fmla="*/ 5917133 w 6890002"/>
                <a:gd name="connsiteY109" fmla="*/ 867 h 4248220"/>
                <a:gd name="connsiteX110" fmla="*/ 5917133 w 6890002"/>
                <a:gd name="connsiteY110" fmla="*/ 867 h 4248220"/>
                <a:gd name="connsiteX111" fmla="*/ 5923919 w 6890002"/>
                <a:gd name="connsiteY111" fmla="*/ 867 h 4248220"/>
                <a:gd name="connsiteX112" fmla="*/ 5923919 w 6890002"/>
                <a:gd name="connsiteY112" fmla="*/ 867 h 4248220"/>
                <a:gd name="connsiteX113" fmla="*/ 5926552 w 6890002"/>
                <a:gd name="connsiteY113" fmla="*/ 867 h 4248220"/>
                <a:gd name="connsiteX114" fmla="*/ 5934502 w 6890002"/>
                <a:gd name="connsiteY114" fmla="*/ 1525 h 4248220"/>
                <a:gd name="connsiteX115" fmla="*/ 5934502 w 6890002"/>
                <a:gd name="connsiteY115" fmla="*/ 1525 h 4248220"/>
                <a:gd name="connsiteX116" fmla="*/ 5935109 w 6890002"/>
                <a:gd name="connsiteY116" fmla="*/ 1525 h 4248220"/>
                <a:gd name="connsiteX117" fmla="*/ 5939819 w 6890002"/>
                <a:gd name="connsiteY117" fmla="*/ 2234 h 4248220"/>
                <a:gd name="connsiteX118" fmla="*/ 5940122 w 6890002"/>
                <a:gd name="connsiteY118" fmla="*/ 2234 h 4248220"/>
                <a:gd name="connsiteX119" fmla="*/ 5947364 w 6890002"/>
                <a:gd name="connsiteY119" fmla="*/ 3703 h 4248220"/>
                <a:gd name="connsiteX120" fmla="*/ 5947364 w 6890002"/>
                <a:gd name="connsiteY120" fmla="*/ 3703 h 4248220"/>
                <a:gd name="connsiteX121" fmla="*/ 5950250 w 6890002"/>
                <a:gd name="connsiteY121" fmla="*/ 4462 h 4248220"/>
                <a:gd name="connsiteX122" fmla="*/ 5950250 w 6890002"/>
                <a:gd name="connsiteY122" fmla="*/ 4462 h 4248220"/>
                <a:gd name="connsiteX123" fmla="*/ 5961542 w 6890002"/>
                <a:gd name="connsiteY123" fmla="*/ 8159 h 4248220"/>
                <a:gd name="connsiteX124" fmla="*/ 5961542 w 6890002"/>
                <a:gd name="connsiteY124" fmla="*/ 8159 h 4248220"/>
                <a:gd name="connsiteX125" fmla="*/ 5961846 w 6890002"/>
                <a:gd name="connsiteY125" fmla="*/ 8159 h 4248220"/>
                <a:gd name="connsiteX126" fmla="*/ 5978911 w 6890002"/>
                <a:gd name="connsiteY126" fmla="*/ 16463 h 4248220"/>
                <a:gd name="connsiteX127" fmla="*/ 5978911 w 6890002"/>
                <a:gd name="connsiteY127" fmla="*/ 16463 h 4248220"/>
                <a:gd name="connsiteX128" fmla="*/ 5981139 w 6890002"/>
                <a:gd name="connsiteY128" fmla="*/ 17831 h 4248220"/>
                <a:gd name="connsiteX129" fmla="*/ 5981139 w 6890002"/>
                <a:gd name="connsiteY129" fmla="*/ 17831 h 4248220"/>
                <a:gd name="connsiteX130" fmla="*/ 5981139 w 6890002"/>
                <a:gd name="connsiteY130" fmla="*/ 17831 h 4248220"/>
                <a:gd name="connsiteX131" fmla="*/ 5987722 w 6890002"/>
                <a:gd name="connsiteY131" fmla="*/ 22287 h 4248220"/>
                <a:gd name="connsiteX132" fmla="*/ 5987722 w 6890002"/>
                <a:gd name="connsiteY132" fmla="*/ 22287 h 4248220"/>
                <a:gd name="connsiteX133" fmla="*/ 5987722 w 6890002"/>
                <a:gd name="connsiteY133" fmla="*/ 22287 h 4248220"/>
                <a:gd name="connsiteX134" fmla="*/ 5990608 w 6890002"/>
                <a:gd name="connsiteY134" fmla="*/ 24464 h 4248220"/>
                <a:gd name="connsiteX135" fmla="*/ 5990608 w 6890002"/>
                <a:gd name="connsiteY135" fmla="*/ 24464 h 4248220"/>
                <a:gd name="connsiteX136" fmla="*/ 5994305 w 6890002"/>
                <a:gd name="connsiteY136" fmla="*/ 27503 h 4248220"/>
                <a:gd name="connsiteX137" fmla="*/ 5994305 w 6890002"/>
                <a:gd name="connsiteY137" fmla="*/ 27503 h 4248220"/>
                <a:gd name="connsiteX138" fmla="*/ 6007116 w 6890002"/>
                <a:gd name="connsiteY138" fmla="*/ 40213 h 4248220"/>
                <a:gd name="connsiteX139" fmla="*/ 6007116 w 6890002"/>
                <a:gd name="connsiteY139" fmla="*/ 40213 h 4248220"/>
                <a:gd name="connsiteX140" fmla="*/ 6007116 w 6890002"/>
                <a:gd name="connsiteY140" fmla="*/ 40213 h 4248220"/>
                <a:gd name="connsiteX141" fmla="*/ 6007724 w 6890002"/>
                <a:gd name="connsiteY141" fmla="*/ 40922 h 4248220"/>
                <a:gd name="connsiteX142" fmla="*/ 6007724 w 6890002"/>
                <a:gd name="connsiteY142" fmla="*/ 40922 h 4248220"/>
                <a:gd name="connsiteX143" fmla="*/ 6010712 w 6890002"/>
                <a:gd name="connsiteY143" fmla="*/ 44618 h 4248220"/>
                <a:gd name="connsiteX144" fmla="*/ 6010712 w 6890002"/>
                <a:gd name="connsiteY144" fmla="*/ 44618 h 4248220"/>
                <a:gd name="connsiteX145" fmla="*/ 6012940 w 6890002"/>
                <a:gd name="connsiteY145" fmla="*/ 47606 h 4248220"/>
                <a:gd name="connsiteX146" fmla="*/ 6012940 w 6890002"/>
                <a:gd name="connsiteY146" fmla="*/ 47606 h 4248220"/>
                <a:gd name="connsiteX147" fmla="*/ 6017396 w 6890002"/>
                <a:gd name="connsiteY147" fmla="*/ 54239 h 4248220"/>
                <a:gd name="connsiteX148" fmla="*/ 6017396 w 6890002"/>
                <a:gd name="connsiteY148" fmla="*/ 54239 h 4248220"/>
                <a:gd name="connsiteX149" fmla="*/ 6017396 w 6890002"/>
                <a:gd name="connsiteY149" fmla="*/ 54239 h 4248220"/>
                <a:gd name="connsiteX150" fmla="*/ 6019523 w 6890002"/>
                <a:gd name="connsiteY150" fmla="*/ 57784 h 4248220"/>
                <a:gd name="connsiteX151" fmla="*/ 6019523 w 6890002"/>
                <a:gd name="connsiteY151" fmla="*/ 57784 h 4248220"/>
                <a:gd name="connsiteX152" fmla="*/ 6019523 w 6890002"/>
                <a:gd name="connsiteY152" fmla="*/ 57784 h 4248220"/>
                <a:gd name="connsiteX153" fmla="*/ 6026967 w 6890002"/>
                <a:gd name="connsiteY153" fmla="*/ 73330 h 4248220"/>
                <a:gd name="connsiteX154" fmla="*/ 6026967 w 6890002"/>
                <a:gd name="connsiteY154" fmla="*/ 72368 h 4248220"/>
                <a:gd name="connsiteX155" fmla="*/ 6026967 w 6890002"/>
                <a:gd name="connsiteY155" fmla="*/ 72368 h 4248220"/>
                <a:gd name="connsiteX156" fmla="*/ 6029094 w 6890002"/>
                <a:gd name="connsiteY156" fmla="*/ 78394 h 4248220"/>
                <a:gd name="connsiteX157" fmla="*/ 6029094 w 6890002"/>
                <a:gd name="connsiteY157" fmla="*/ 78394 h 4248220"/>
                <a:gd name="connsiteX158" fmla="*/ 6030612 w 6890002"/>
                <a:gd name="connsiteY158" fmla="*/ 83457 h 4248220"/>
                <a:gd name="connsiteX159" fmla="*/ 6030612 w 6890002"/>
                <a:gd name="connsiteY159" fmla="*/ 83761 h 4248220"/>
                <a:gd name="connsiteX160" fmla="*/ 6030612 w 6890002"/>
                <a:gd name="connsiteY160" fmla="*/ 83761 h 4248220"/>
                <a:gd name="connsiteX161" fmla="*/ 6031271 w 6890002"/>
                <a:gd name="connsiteY161" fmla="*/ 86344 h 4248220"/>
                <a:gd name="connsiteX162" fmla="*/ 6031271 w 6890002"/>
                <a:gd name="connsiteY162" fmla="*/ 86749 h 4248220"/>
                <a:gd name="connsiteX163" fmla="*/ 6031271 w 6890002"/>
                <a:gd name="connsiteY163" fmla="*/ 86749 h 4248220"/>
                <a:gd name="connsiteX164" fmla="*/ 6031929 w 6890002"/>
                <a:gd name="connsiteY164" fmla="*/ 89585 h 4248220"/>
                <a:gd name="connsiteX165" fmla="*/ 6031929 w 6890002"/>
                <a:gd name="connsiteY165" fmla="*/ 89585 h 4248220"/>
                <a:gd name="connsiteX166" fmla="*/ 6031929 w 6890002"/>
                <a:gd name="connsiteY166" fmla="*/ 89585 h 4248220"/>
                <a:gd name="connsiteX167" fmla="*/ 6032638 w 6890002"/>
                <a:gd name="connsiteY167" fmla="*/ 93129 h 4248220"/>
                <a:gd name="connsiteX168" fmla="*/ 6032638 w 6890002"/>
                <a:gd name="connsiteY168" fmla="*/ 93382 h 4248220"/>
                <a:gd name="connsiteX169" fmla="*/ 6032638 w 6890002"/>
                <a:gd name="connsiteY169" fmla="*/ 93382 h 4248220"/>
                <a:gd name="connsiteX170" fmla="*/ 6033347 w 6890002"/>
                <a:gd name="connsiteY170" fmla="*/ 97737 h 4248220"/>
                <a:gd name="connsiteX171" fmla="*/ 6033347 w 6890002"/>
                <a:gd name="connsiteY171" fmla="*/ 98649 h 4248220"/>
                <a:gd name="connsiteX172" fmla="*/ 6033347 w 6890002"/>
                <a:gd name="connsiteY172" fmla="*/ 98649 h 4248220"/>
                <a:gd name="connsiteX173" fmla="*/ 6034005 w 6890002"/>
                <a:gd name="connsiteY173" fmla="*/ 104320 h 4248220"/>
                <a:gd name="connsiteX174" fmla="*/ 6034005 w 6890002"/>
                <a:gd name="connsiteY174" fmla="*/ 106194 h 4248220"/>
                <a:gd name="connsiteX175" fmla="*/ 6034005 w 6890002"/>
                <a:gd name="connsiteY175" fmla="*/ 106194 h 4248220"/>
                <a:gd name="connsiteX176" fmla="*/ 6034309 w 6890002"/>
                <a:gd name="connsiteY176" fmla="*/ 114650 h 4248220"/>
                <a:gd name="connsiteX177" fmla="*/ 6033955 w 6890002"/>
                <a:gd name="connsiteY177" fmla="*/ 123613 h 4248220"/>
                <a:gd name="connsiteX178" fmla="*/ 6033955 w 6890002"/>
                <a:gd name="connsiteY178" fmla="*/ 123613 h 4248220"/>
                <a:gd name="connsiteX179" fmla="*/ 6033955 w 6890002"/>
                <a:gd name="connsiteY179" fmla="*/ 124930 h 4248220"/>
                <a:gd name="connsiteX180" fmla="*/ 6033347 w 6890002"/>
                <a:gd name="connsiteY180" fmla="*/ 130399 h 4248220"/>
                <a:gd name="connsiteX181" fmla="*/ 6033347 w 6890002"/>
                <a:gd name="connsiteY181" fmla="*/ 130399 h 4248220"/>
                <a:gd name="connsiteX182" fmla="*/ 6033347 w 6890002"/>
                <a:gd name="connsiteY182" fmla="*/ 131513 h 4248220"/>
                <a:gd name="connsiteX183" fmla="*/ 6032638 w 6890002"/>
                <a:gd name="connsiteY183" fmla="*/ 135716 h 4248220"/>
                <a:gd name="connsiteX184" fmla="*/ 6032638 w 6890002"/>
                <a:gd name="connsiteY184" fmla="*/ 135716 h 4248220"/>
                <a:gd name="connsiteX185" fmla="*/ 6032638 w 6890002"/>
                <a:gd name="connsiteY185" fmla="*/ 136121 h 4248220"/>
                <a:gd name="connsiteX186" fmla="*/ 6031980 w 6890002"/>
                <a:gd name="connsiteY186" fmla="*/ 139463 h 4248220"/>
                <a:gd name="connsiteX187" fmla="*/ 6031980 w 6890002"/>
                <a:gd name="connsiteY187" fmla="*/ 139463 h 4248220"/>
                <a:gd name="connsiteX188" fmla="*/ 6031980 w 6890002"/>
                <a:gd name="connsiteY188" fmla="*/ 139868 h 4248220"/>
                <a:gd name="connsiteX189" fmla="*/ 6031372 w 6890002"/>
                <a:gd name="connsiteY189" fmla="*/ 142501 h 4248220"/>
                <a:gd name="connsiteX190" fmla="*/ 6031372 w 6890002"/>
                <a:gd name="connsiteY190" fmla="*/ 142501 h 4248220"/>
                <a:gd name="connsiteX191" fmla="*/ 6031372 w 6890002"/>
                <a:gd name="connsiteY191" fmla="*/ 143261 h 4248220"/>
                <a:gd name="connsiteX192" fmla="*/ 6030765 w 6890002"/>
                <a:gd name="connsiteY192" fmla="*/ 145692 h 4248220"/>
                <a:gd name="connsiteX193" fmla="*/ 6030765 w 6890002"/>
                <a:gd name="connsiteY193" fmla="*/ 145692 h 4248220"/>
                <a:gd name="connsiteX194" fmla="*/ 6030765 w 6890002"/>
                <a:gd name="connsiteY194" fmla="*/ 146147 h 4248220"/>
                <a:gd name="connsiteX195" fmla="*/ 6030056 w 6890002"/>
                <a:gd name="connsiteY195" fmla="*/ 148679 h 4248220"/>
                <a:gd name="connsiteX196" fmla="*/ 6030056 w 6890002"/>
                <a:gd name="connsiteY196" fmla="*/ 148679 h 4248220"/>
                <a:gd name="connsiteX197" fmla="*/ 6029347 w 6890002"/>
                <a:gd name="connsiteY197" fmla="*/ 150907 h 4248220"/>
                <a:gd name="connsiteX198" fmla="*/ 6029347 w 6890002"/>
                <a:gd name="connsiteY198" fmla="*/ 150907 h 4248220"/>
                <a:gd name="connsiteX199" fmla="*/ 6029347 w 6890002"/>
                <a:gd name="connsiteY199" fmla="*/ 150907 h 4248220"/>
                <a:gd name="connsiteX200" fmla="*/ 6028688 w 6890002"/>
                <a:gd name="connsiteY200" fmla="*/ 152983 h 4248220"/>
                <a:gd name="connsiteX201" fmla="*/ 6028688 w 6890002"/>
                <a:gd name="connsiteY201" fmla="*/ 152983 h 4248220"/>
                <a:gd name="connsiteX202" fmla="*/ 6028688 w 6890002"/>
                <a:gd name="connsiteY202" fmla="*/ 152983 h 4248220"/>
                <a:gd name="connsiteX203" fmla="*/ 6027979 w 6890002"/>
                <a:gd name="connsiteY203" fmla="*/ 155110 h 4248220"/>
                <a:gd name="connsiteX204" fmla="*/ 6027979 w 6890002"/>
                <a:gd name="connsiteY204" fmla="*/ 155110 h 4248220"/>
                <a:gd name="connsiteX205" fmla="*/ 6026511 w 6890002"/>
                <a:gd name="connsiteY205" fmla="*/ 158857 h 4248220"/>
                <a:gd name="connsiteX206" fmla="*/ 6026511 w 6890002"/>
                <a:gd name="connsiteY206" fmla="*/ 158857 h 4248220"/>
                <a:gd name="connsiteX207" fmla="*/ 6026511 w 6890002"/>
                <a:gd name="connsiteY207" fmla="*/ 158857 h 4248220"/>
                <a:gd name="connsiteX208" fmla="*/ 6023473 w 6890002"/>
                <a:gd name="connsiteY208" fmla="*/ 165542 h 4248220"/>
                <a:gd name="connsiteX209" fmla="*/ 6023473 w 6890002"/>
                <a:gd name="connsiteY209" fmla="*/ 165542 h 4248220"/>
                <a:gd name="connsiteX210" fmla="*/ 6022764 w 6890002"/>
                <a:gd name="connsiteY210" fmla="*/ 166959 h 4248220"/>
                <a:gd name="connsiteX211" fmla="*/ 6022764 w 6890002"/>
                <a:gd name="connsiteY211" fmla="*/ 166959 h 4248220"/>
                <a:gd name="connsiteX212" fmla="*/ 6022764 w 6890002"/>
                <a:gd name="connsiteY212" fmla="*/ 166959 h 4248220"/>
                <a:gd name="connsiteX213" fmla="*/ 6022004 w 6890002"/>
                <a:gd name="connsiteY213" fmla="*/ 168377 h 4248220"/>
                <a:gd name="connsiteX214" fmla="*/ 6022004 w 6890002"/>
                <a:gd name="connsiteY214" fmla="*/ 168377 h 4248220"/>
                <a:gd name="connsiteX215" fmla="*/ 6019068 w 6890002"/>
                <a:gd name="connsiteY215" fmla="*/ 173441 h 4248220"/>
                <a:gd name="connsiteX216" fmla="*/ 6019068 w 6890002"/>
                <a:gd name="connsiteY216" fmla="*/ 173441 h 4248220"/>
                <a:gd name="connsiteX217" fmla="*/ 6019068 w 6890002"/>
                <a:gd name="connsiteY217" fmla="*/ 173441 h 4248220"/>
                <a:gd name="connsiteX218" fmla="*/ 6016839 w 6890002"/>
                <a:gd name="connsiteY218" fmla="*/ 177036 h 4248220"/>
                <a:gd name="connsiteX219" fmla="*/ 6016839 w 6890002"/>
                <a:gd name="connsiteY219" fmla="*/ 177036 h 4248220"/>
                <a:gd name="connsiteX220" fmla="*/ 6015421 w 6890002"/>
                <a:gd name="connsiteY220" fmla="*/ 179264 h 4248220"/>
                <a:gd name="connsiteX221" fmla="*/ 6015421 w 6890002"/>
                <a:gd name="connsiteY221" fmla="*/ 179264 h 4248220"/>
                <a:gd name="connsiteX222" fmla="*/ 6015421 w 6890002"/>
                <a:gd name="connsiteY222" fmla="*/ 179264 h 4248220"/>
                <a:gd name="connsiteX223" fmla="*/ 6011623 w 6890002"/>
                <a:gd name="connsiteY223" fmla="*/ 184328 h 4248220"/>
                <a:gd name="connsiteX224" fmla="*/ 6011623 w 6890002"/>
                <a:gd name="connsiteY224" fmla="*/ 184328 h 4248220"/>
                <a:gd name="connsiteX225" fmla="*/ 6008636 w 6890002"/>
                <a:gd name="connsiteY225" fmla="*/ 188075 h 4248220"/>
                <a:gd name="connsiteX226" fmla="*/ 6008636 w 6890002"/>
                <a:gd name="connsiteY226" fmla="*/ 188075 h 4248220"/>
                <a:gd name="connsiteX227" fmla="*/ 6008636 w 6890002"/>
                <a:gd name="connsiteY227" fmla="*/ 188075 h 4248220"/>
                <a:gd name="connsiteX228" fmla="*/ 6001850 w 6890002"/>
                <a:gd name="connsiteY228" fmla="*/ 195570 h 4248220"/>
                <a:gd name="connsiteX229" fmla="*/ 6001850 w 6890002"/>
                <a:gd name="connsiteY229" fmla="*/ 195570 h 4248220"/>
                <a:gd name="connsiteX230" fmla="*/ 6001091 w 6890002"/>
                <a:gd name="connsiteY230" fmla="*/ 196329 h 4248220"/>
                <a:gd name="connsiteX231" fmla="*/ 6001091 w 6890002"/>
                <a:gd name="connsiteY231" fmla="*/ 196329 h 4248220"/>
                <a:gd name="connsiteX232" fmla="*/ 6000331 w 6890002"/>
                <a:gd name="connsiteY232" fmla="*/ 197089 h 4248220"/>
                <a:gd name="connsiteX233" fmla="*/ 6000331 w 6890002"/>
                <a:gd name="connsiteY233" fmla="*/ 197089 h 4248220"/>
                <a:gd name="connsiteX234" fmla="*/ 5989849 w 6890002"/>
                <a:gd name="connsiteY234" fmla="*/ 206153 h 4248220"/>
                <a:gd name="connsiteX235" fmla="*/ 5989849 w 6890002"/>
                <a:gd name="connsiteY235" fmla="*/ 206153 h 4248220"/>
                <a:gd name="connsiteX236" fmla="*/ 5986912 w 6890002"/>
                <a:gd name="connsiteY236" fmla="*/ 208331 h 4248220"/>
                <a:gd name="connsiteX237" fmla="*/ 5986912 w 6890002"/>
                <a:gd name="connsiteY237" fmla="*/ 208331 h 4248220"/>
                <a:gd name="connsiteX238" fmla="*/ 5986912 w 6890002"/>
                <a:gd name="connsiteY238" fmla="*/ 208331 h 4248220"/>
                <a:gd name="connsiteX239" fmla="*/ 5982608 w 6890002"/>
                <a:gd name="connsiteY239" fmla="*/ 211268 h 4248220"/>
                <a:gd name="connsiteX240" fmla="*/ 5982608 w 6890002"/>
                <a:gd name="connsiteY240" fmla="*/ 211268 h 4248220"/>
                <a:gd name="connsiteX241" fmla="*/ 5982608 w 6890002"/>
                <a:gd name="connsiteY241" fmla="*/ 211268 h 4248220"/>
                <a:gd name="connsiteX242" fmla="*/ 5980431 w 6890002"/>
                <a:gd name="connsiteY242" fmla="*/ 212635 h 4248220"/>
                <a:gd name="connsiteX243" fmla="*/ 5980431 w 6890002"/>
                <a:gd name="connsiteY243" fmla="*/ 212635 h 4248220"/>
                <a:gd name="connsiteX244" fmla="*/ 5972379 w 6890002"/>
                <a:gd name="connsiteY244" fmla="*/ 217142 h 4248220"/>
                <a:gd name="connsiteX245" fmla="*/ 5972379 w 6890002"/>
                <a:gd name="connsiteY245" fmla="*/ 217142 h 4248220"/>
                <a:gd name="connsiteX246" fmla="*/ 5972379 w 6890002"/>
                <a:gd name="connsiteY246" fmla="*/ 217142 h 4248220"/>
                <a:gd name="connsiteX247" fmla="*/ 5971164 w 6890002"/>
                <a:gd name="connsiteY247" fmla="*/ 217749 h 4248220"/>
                <a:gd name="connsiteX248" fmla="*/ 5970860 w 6890002"/>
                <a:gd name="connsiteY248" fmla="*/ 217749 h 4248220"/>
                <a:gd name="connsiteX249" fmla="*/ 5970860 w 6890002"/>
                <a:gd name="connsiteY249" fmla="*/ 217749 h 4248220"/>
                <a:gd name="connsiteX250" fmla="*/ 5969543 w 6890002"/>
                <a:gd name="connsiteY250" fmla="*/ 218357 h 4248220"/>
                <a:gd name="connsiteX251" fmla="*/ 5969543 w 6890002"/>
                <a:gd name="connsiteY251" fmla="*/ 218357 h 4248220"/>
                <a:gd name="connsiteX252" fmla="*/ 5969543 w 6890002"/>
                <a:gd name="connsiteY252" fmla="*/ 218357 h 4248220"/>
                <a:gd name="connsiteX253" fmla="*/ 5968125 w 6890002"/>
                <a:gd name="connsiteY253" fmla="*/ 219015 h 4248220"/>
                <a:gd name="connsiteX254" fmla="*/ 5968125 w 6890002"/>
                <a:gd name="connsiteY254" fmla="*/ 219015 h 4248220"/>
                <a:gd name="connsiteX255" fmla="*/ 5963062 w 6890002"/>
                <a:gd name="connsiteY255" fmla="*/ 221243 h 4248220"/>
                <a:gd name="connsiteX256" fmla="*/ 5963062 w 6890002"/>
                <a:gd name="connsiteY256" fmla="*/ 221243 h 4248220"/>
                <a:gd name="connsiteX257" fmla="*/ 5961087 w 6890002"/>
                <a:gd name="connsiteY257" fmla="*/ 222003 h 4248220"/>
                <a:gd name="connsiteX258" fmla="*/ 5960783 w 6890002"/>
                <a:gd name="connsiteY258" fmla="*/ 222003 h 4248220"/>
                <a:gd name="connsiteX259" fmla="*/ 5960783 w 6890002"/>
                <a:gd name="connsiteY259" fmla="*/ 222003 h 4248220"/>
                <a:gd name="connsiteX260" fmla="*/ 5948782 w 6890002"/>
                <a:gd name="connsiteY260" fmla="*/ 225699 h 4248220"/>
                <a:gd name="connsiteX261" fmla="*/ 5948782 w 6890002"/>
                <a:gd name="connsiteY261" fmla="*/ 225699 h 4248220"/>
                <a:gd name="connsiteX262" fmla="*/ 5941845 w 6890002"/>
                <a:gd name="connsiteY262" fmla="*/ 227219 h 4248220"/>
                <a:gd name="connsiteX263" fmla="*/ 5941236 w 6890002"/>
                <a:gd name="connsiteY263" fmla="*/ 227219 h 4248220"/>
                <a:gd name="connsiteX264" fmla="*/ 5941236 w 6890002"/>
                <a:gd name="connsiteY264" fmla="*/ 227219 h 4248220"/>
                <a:gd name="connsiteX265" fmla="*/ 5937084 w 6890002"/>
                <a:gd name="connsiteY265" fmla="*/ 227826 h 4248220"/>
                <a:gd name="connsiteX266" fmla="*/ 5936679 w 6890002"/>
                <a:gd name="connsiteY266" fmla="*/ 227826 h 4248220"/>
                <a:gd name="connsiteX267" fmla="*/ 5936679 w 6890002"/>
                <a:gd name="connsiteY267" fmla="*/ 227826 h 4248220"/>
                <a:gd name="connsiteX268" fmla="*/ 5930096 w 6890002"/>
                <a:gd name="connsiteY268" fmla="*/ 228484 h 4248220"/>
                <a:gd name="connsiteX269" fmla="*/ 5928375 w 6890002"/>
                <a:gd name="connsiteY269" fmla="*/ 228484 h 4248220"/>
                <a:gd name="connsiteX270" fmla="*/ 5928375 w 6890002"/>
                <a:gd name="connsiteY270" fmla="*/ 228484 h 4248220"/>
                <a:gd name="connsiteX271" fmla="*/ 5921285 w 6890002"/>
                <a:gd name="connsiteY271" fmla="*/ 228484 h 4248220"/>
                <a:gd name="connsiteX272" fmla="*/ 591742 w 6890002"/>
                <a:gd name="connsiteY272" fmla="*/ 4247872 h 4248220"/>
                <a:gd name="connsiteX273" fmla="*/ 588096 w 6890002"/>
                <a:gd name="connsiteY273" fmla="*/ 4247872 h 4248220"/>
                <a:gd name="connsiteX274" fmla="*/ 553915 w 6890002"/>
                <a:gd name="connsiteY274" fmla="*/ 4246455 h 4248220"/>
                <a:gd name="connsiteX275" fmla="*/ 553915 w 6890002"/>
                <a:gd name="connsiteY275" fmla="*/ 4246455 h 4248220"/>
                <a:gd name="connsiteX276" fmla="*/ 552396 w 6890002"/>
                <a:gd name="connsiteY276" fmla="*/ 4246455 h 4248220"/>
                <a:gd name="connsiteX277" fmla="*/ 544091 w 6890002"/>
                <a:gd name="connsiteY277" fmla="*/ 4245797 h 4248220"/>
                <a:gd name="connsiteX278" fmla="*/ 544091 w 6890002"/>
                <a:gd name="connsiteY278" fmla="*/ 4245797 h 4248220"/>
                <a:gd name="connsiteX279" fmla="*/ 543534 w 6890002"/>
                <a:gd name="connsiteY279" fmla="*/ 4245797 h 4248220"/>
                <a:gd name="connsiteX280" fmla="*/ 523279 w 6890002"/>
                <a:gd name="connsiteY280" fmla="*/ 4243670 h 4248220"/>
                <a:gd name="connsiteX281" fmla="*/ 523279 w 6890002"/>
                <a:gd name="connsiteY281" fmla="*/ 4243670 h 4248220"/>
                <a:gd name="connsiteX282" fmla="*/ 522165 w 6890002"/>
                <a:gd name="connsiteY282" fmla="*/ 4243670 h 4248220"/>
                <a:gd name="connsiteX283" fmla="*/ 517101 w 6890002"/>
                <a:gd name="connsiteY283" fmla="*/ 4243011 h 4248220"/>
                <a:gd name="connsiteX284" fmla="*/ 517101 w 6890002"/>
                <a:gd name="connsiteY284" fmla="*/ 4243011 h 4248220"/>
                <a:gd name="connsiteX285" fmla="*/ 516241 w 6890002"/>
                <a:gd name="connsiteY285" fmla="*/ 4243011 h 4248220"/>
                <a:gd name="connsiteX286" fmla="*/ 511177 w 6890002"/>
                <a:gd name="connsiteY286" fmla="*/ 4242251 h 4248220"/>
                <a:gd name="connsiteX287" fmla="*/ 511177 w 6890002"/>
                <a:gd name="connsiteY287" fmla="*/ 4242251 h 4248220"/>
                <a:gd name="connsiteX288" fmla="*/ 506113 w 6890002"/>
                <a:gd name="connsiteY288" fmla="*/ 4241492 h 4248220"/>
                <a:gd name="connsiteX289" fmla="*/ 506113 w 6890002"/>
                <a:gd name="connsiteY289" fmla="*/ 4241492 h 4248220"/>
                <a:gd name="connsiteX290" fmla="*/ 501708 w 6890002"/>
                <a:gd name="connsiteY290" fmla="*/ 4240783 h 4248220"/>
                <a:gd name="connsiteX291" fmla="*/ 501708 w 6890002"/>
                <a:gd name="connsiteY291" fmla="*/ 4240783 h 4248220"/>
                <a:gd name="connsiteX292" fmla="*/ 497454 w 6890002"/>
                <a:gd name="connsiteY292" fmla="*/ 4240074 h 4248220"/>
                <a:gd name="connsiteX293" fmla="*/ 497454 w 6890002"/>
                <a:gd name="connsiteY293" fmla="*/ 4240074 h 4248220"/>
                <a:gd name="connsiteX294" fmla="*/ 493859 w 6890002"/>
                <a:gd name="connsiteY294" fmla="*/ 4239467 h 4248220"/>
                <a:gd name="connsiteX295" fmla="*/ 493859 w 6890002"/>
                <a:gd name="connsiteY295" fmla="*/ 4239467 h 4248220"/>
                <a:gd name="connsiteX296" fmla="*/ 492947 w 6890002"/>
                <a:gd name="connsiteY296" fmla="*/ 4239467 h 4248220"/>
                <a:gd name="connsiteX297" fmla="*/ 489301 w 6890002"/>
                <a:gd name="connsiteY297" fmla="*/ 4238808 h 4248220"/>
                <a:gd name="connsiteX298" fmla="*/ 489301 w 6890002"/>
                <a:gd name="connsiteY298" fmla="*/ 4238808 h 4248220"/>
                <a:gd name="connsiteX299" fmla="*/ 487833 w 6890002"/>
                <a:gd name="connsiteY299" fmla="*/ 4238808 h 4248220"/>
                <a:gd name="connsiteX300" fmla="*/ 480085 w 6890002"/>
                <a:gd name="connsiteY300" fmla="*/ 4237289 h 4248220"/>
                <a:gd name="connsiteX301" fmla="*/ 480085 w 6890002"/>
                <a:gd name="connsiteY301" fmla="*/ 4237289 h 4248220"/>
                <a:gd name="connsiteX302" fmla="*/ 469502 w 6890002"/>
                <a:gd name="connsiteY302" fmla="*/ 4235112 h 4248220"/>
                <a:gd name="connsiteX303" fmla="*/ 469502 w 6890002"/>
                <a:gd name="connsiteY303" fmla="*/ 4235112 h 4248220"/>
                <a:gd name="connsiteX304" fmla="*/ 469198 w 6890002"/>
                <a:gd name="connsiteY304" fmla="*/ 4235112 h 4248220"/>
                <a:gd name="connsiteX305" fmla="*/ 462716 w 6890002"/>
                <a:gd name="connsiteY305" fmla="*/ 4233694 h 4248220"/>
                <a:gd name="connsiteX306" fmla="*/ 462362 w 6890002"/>
                <a:gd name="connsiteY306" fmla="*/ 4233694 h 4248220"/>
                <a:gd name="connsiteX307" fmla="*/ 459678 w 6890002"/>
                <a:gd name="connsiteY307" fmla="*/ 4233086 h 4248220"/>
                <a:gd name="connsiteX308" fmla="*/ 459678 w 6890002"/>
                <a:gd name="connsiteY308" fmla="*/ 4233086 h 4248220"/>
                <a:gd name="connsiteX309" fmla="*/ 459070 w 6890002"/>
                <a:gd name="connsiteY309" fmla="*/ 4233086 h 4248220"/>
                <a:gd name="connsiteX310" fmla="*/ 438511 w 6890002"/>
                <a:gd name="connsiteY310" fmla="*/ 4228023 h 4248220"/>
                <a:gd name="connsiteX311" fmla="*/ 438511 w 6890002"/>
                <a:gd name="connsiteY311" fmla="*/ 4228023 h 4248220"/>
                <a:gd name="connsiteX312" fmla="*/ 433448 w 6890002"/>
                <a:gd name="connsiteY312" fmla="*/ 4226605 h 4248220"/>
                <a:gd name="connsiteX313" fmla="*/ 433448 w 6890002"/>
                <a:gd name="connsiteY313" fmla="*/ 4226605 h 4248220"/>
                <a:gd name="connsiteX314" fmla="*/ 433448 w 6890002"/>
                <a:gd name="connsiteY314" fmla="*/ 4226605 h 4248220"/>
                <a:gd name="connsiteX315" fmla="*/ 428384 w 6890002"/>
                <a:gd name="connsiteY315" fmla="*/ 4225136 h 4248220"/>
                <a:gd name="connsiteX316" fmla="*/ 428384 w 6890002"/>
                <a:gd name="connsiteY316" fmla="*/ 4225136 h 4248220"/>
                <a:gd name="connsiteX317" fmla="*/ 426257 w 6890002"/>
                <a:gd name="connsiteY317" fmla="*/ 4224528 h 4248220"/>
                <a:gd name="connsiteX318" fmla="*/ 426257 w 6890002"/>
                <a:gd name="connsiteY318" fmla="*/ 4224528 h 4248220"/>
                <a:gd name="connsiteX319" fmla="*/ 425852 w 6890002"/>
                <a:gd name="connsiteY319" fmla="*/ 4224528 h 4248220"/>
                <a:gd name="connsiteX320" fmla="*/ 420788 w 6890002"/>
                <a:gd name="connsiteY320" fmla="*/ 4223009 h 4248220"/>
                <a:gd name="connsiteX321" fmla="*/ 420788 w 6890002"/>
                <a:gd name="connsiteY321" fmla="*/ 4223009 h 4248220"/>
                <a:gd name="connsiteX322" fmla="*/ 402761 w 6890002"/>
                <a:gd name="connsiteY322" fmla="*/ 4217135 h 4248220"/>
                <a:gd name="connsiteX323" fmla="*/ 402761 w 6890002"/>
                <a:gd name="connsiteY323" fmla="*/ 4217135 h 4248220"/>
                <a:gd name="connsiteX324" fmla="*/ 401748 w 6890002"/>
                <a:gd name="connsiteY324" fmla="*/ 4217135 h 4248220"/>
                <a:gd name="connsiteX325" fmla="*/ 399976 w 6890002"/>
                <a:gd name="connsiteY325" fmla="*/ 4216528 h 4248220"/>
                <a:gd name="connsiteX326" fmla="*/ 399976 w 6890002"/>
                <a:gd name="connsiteY326" fmla="*/ 4216528 h 4248220"/>
                <a:gd name="connsiteX327" fmla="*/ 399672 w 6890002"/>
                <a:gd name="connsiteY327" fmla="*/ 4216528 h 4248220"/>
                <a:gd name="connsiteX328" fmla="*/ 397697 w 6890002"/>
                <a:gd name="connsiteY328" fmla="*/ 4215869 h 4248220"/>
                <a:gd name="connsiteX329" fmla="*/ 397697 w 6890002"/>
                <a:gd name="connsiteY329" fmla="*/ 4215869 h 4248220"/>
                <a:gd name="connsiteX330" fmla="*/ 397697 w 6890002"/>
                <a:gd name="connsiteY330" fmla="*/ 4215869 h 4248220"/>
                <a:gd name="connsiteX331" fmla="*/ 395570 w 6890002"/>
                <a:gd name="connsiteY331" fmla="*/ 4215160 h 4248220"/>
                <a:gd name="connsiteX332" fmla="*/ 395570 w 6890002"/>
                <a:gd name="connsiteY332" fmla="*/ 4215160 h 4248220"/>
                <a:gd name="connsiteX333" fmla="*/ 387266 w 6890002"/>
                <a:gd name="connsiteY333" fmla="*/ 4212173 h 4248220"/>
                <a:gd name="connsiteX334" fmla="*/ 387266 w 6890002"/>
                <a:gd name="connsiteY334" fmla="*/ 4212173 h 4248220"/>
                <a:gd name="connsiteX335" fmla="*/ 383468 w 6890002"/>
                <a:gd name="connsiteY335" fmla="*/ 4210704 h 4248220"/>
                <a:gd name="connsiteX336" fmla="*/ 383468 w 6890002"/>
                <a:gd name="connsiteY336" fmla="*/ 4210704 h 4248220"/>
                <a:gd name="connsiteX337" fmla="*/ 379873 w 6890002"/>
                <a:gd name="connsiteY337" fmla="*/ 4209286 h 4248220"/>
                <a:gd name="connsiteX338" fmla="*/ 379873 w 6890002"/>
                <a:gd name="connsiteY338" fmla="*/ 4209286 h 4248220"/>
                <a:gd name="connsiteX339" fmla="*/ 379569 w 6890002"/>
                <a:gd name="connsiteY339" fmla="*/ 4209286 h 4248220"/>
                <a:gd name="connsiteX340" fmla="*/ 377594 w 6890002"/>
                <a:gd name="connsiteY340" fmla="*/ 4208527 h 4248220"/>
                <a:gd name="connsiteX341" fmla="*/ 376075 w 6890002"/>
                <a:gd name="connsiteY341" fmla="*/ 4207970 h 4248220"/>
                <a:gd name="connsiteX342" fmla="*/ 376075 w 6890002"/>
                <a:gd name="connsiteY342" fmla="*/ 4207970 h 4248220"/>
                <a:gd name="connsiteX343" fmla="*/ 375619 w 6890002"/>
                <a:gd name="connsiteY343" fmla="*/ 4207970 h 4248220"/>
                <a:gd name="connsiteX344" fmla="*/ 373796 w 6890002"/>
                <a:gd name="connsiteY344" fmla="*/ 4207210 h 4248220"/>
                <a:gd name="connsiteX345" fmla="*/ 373796 w 6890002"/>
                <a:gd name="connsiteY345" fmla="*/ 4207210 h 4248220"/>
                <a:gd name="connsiteX346" fmla="*/ 372328 w 6890002"/>
                <a:gd name="connsiteY346" fmla="*/ 4206603 h 4248220"/>
                <a:gd name="connsiteX347" fmla="*/ 372328 w 6890002"/>
                <a:gd name="connsiteY347" fmla="*/ 4206603 h 4248220"/>
                <a:gd name="connsiteX348" fmla="*/ 371365 w 6890002"/>
                <a:gd name="connsiteY348" fmla="*/ 4206603 h 4248220"/>
                <a:gd name="connsiteX349" fmla="*/ 367922 w 6890002"/>
                <a:gd name="connsiteY349" fmla="*/ 4205185 h 4248220"/>
                <a:gd name="connsiteX350" fmla="*/ 367922 w 6890002"/>
                <a:gd name="connsiteY350" fmla="*/ 4205185 h 4248220"/>
                <a:gd name="connsiteX351" fmla="*/ 367922 w 6890002"/>
                <a:gd name="connsiteY351" fmla="*/ 4205185 h 4248220"/>
                <a:gd name="connsiteX352" fmla="*/ 364327 w 6890002"/>
                <a:gd name="connsiteY352" fmla="*/ 4203716 h 4248220"/>
                <a:gd name="connsiteX353" fmla="*/ 364327 w 6890002"/>
                <a:gd name="connsiteY353" fmla="*/ 4203716 h 4248220"/>
                <a:gd name="connsiteX354" fmla="*/ 359263 w 6890002"/>
                <a:gd name="connsiteY354" fmla="*/ 4201488 h 4248220"/>
                <a:gd name="connsiteX355" fmla="*/ 359263 w 6890002"/>
                <a:gd name="connsiteY355" fmla="*/ 4201488 h 4248220"/>
                <a:gd name="connsiteX356" fmla="*/ 352528 w 6890002"/>
                <a:gd name="connsiteY356" fmla="*/ 4198500 h 4248220"/>
                <a:gd name="connsiteX357" fmla="*/ 352528 w 6890002"/>
                <a:gd name="connsiteY357" fmla="*/ 4198500 h 4248220"/>
                <a:gd name="connsiteX358" fmla="*/ 351161 w 6890002"/>
                <a:gd name="connsiteY358" fmla="*/ 4197893 h 4248220"/>
                <a:gd name="connsiteX359" fmla="*/ 351161 w 6890002"/>
                <a:gd name="connsiteY359" fmla="*/ 4197893 h 4248220"/>
                <a:gd name="connsiteX360" fmla="*/ 350857 w 6890002"/>
                <a:gd name="connsiteY360" fmla="*/ 4197893 h 4248220"/>
                <a:gd name="connsiteX361" fmla="*/ 344325 w 6890002"/>
                <a:gd name="connsiteY361" fmla="*/ 4194905 h 4248220"/>
                <a:gd name="connsiteX362" fmla="*/ 344325 w 6890002"/>
                <a:gd name="connsiteY362" fmla="*/ 4194905 h 4248220"/>
                <a:gd name="connsiteX363" fmla="*/ 342806 w 6890002"/>
                <a:gd name="connsiteY363" fmla="*/ 4194247 h 4248220"/>
                <a:gd name="connsiteX364" fmla="*/ 342806 w 6890002"/>
                <a:gd name="connsiteY364" fmla="*/ 4194247 h 4248220"/>
                <a:gd name="connsiteX365" fmla="*/ 320272 w 6890002"/>
                <a:gd name="connsiteY365" fmla="*/ 4183056 h 4248220"/>
                <a:gd name="connsiteX366" fmla="*/ 320272 w 6890002"/>
                <a:gd name="connsiteY366" fmla="*/ 4183056 h 4248220"/>
                <a:gd name="connsiteX367" fmla="*/ 319968 w 6890002"/>
                <a:gd name="connsiteY367" fmla="*/ 4183056 h 4248220"/>
                <a:gd name="connsiteX368" fmla="*/ 318753 w 6890002"/>
                <a:gd name="connsiteY368" fmla="*/ 4182398 h 4248220"/>
                <a:gd name="connsiteX369" fmla="*/ 318753 w 6890002"/>
                <a:gd name="connsiteY369" fmla="*/ 4182398 h 4248220"/>
                <a:gd name="connsiteX370" fmla="*/ 318753 w 6890002"/>
                <a:gd name="connsiteY370" fmla="*/ 4182398 h 4248220"/>
                <a:gd name="connsiteX371" fmla="*/ 317436 w 6890002"/>
                <a:gd name="connsiteY371" fmla="*/ 4181689 h 4248220"/>
                <a:gd name="connsiteX372" fmla="*/ 317436 w 6890002"/>
                <a:gd name="connsiteY372" fmla="*/ 4181689 h 4248220"/>
                <a:gd name="connsiteX373" fmla="*/ 316018 w 6890002"/>
                <a:gd name="connsiteY373" fmla="*/ 4180929 h 4248220"/>
                <a:gd name="connsiteX374" fmla="*/ 316018 w 6890002"/>
                <a:gd name="connsiteY374" fmla="*/ 4180929 h 4248220"/>
                <a:gd name="connsiteX375" fmla="*/ 302397 w 6890002"/>
                <a:gd name="connsiteY375" fmla="*/ 4173435 h 4248220"/>
                <a:gd name="connsiteX376" fmla="*/ 302397 w 6890002"/>
                <a:gd name="connsiteY376" fmla="*/ 4173435 h 4248220"/>
                <a:gd name="connsiteX377" fmla="*/ 297333 w 6890002"/>
                <a:gd name="connsiteY377" fmla="*/ 4170498 h 4248220"/>
                <a:gd name="connsiteX378" fmla="*/ 297333 w 6890002"/>
                <a:gd name="connsiteY378" fmla="*/ 4170498 h 4248220"/>
                <a:gd name="connsiteX379" fmla="*/ 297333 w 6890002"/>
                <a:gd name="connsiteY379" fmla="*/ 4170498 h 4248220"/>
                <a:gd name="connsiteX380" fmla="*/ 293737 w 6890002"/>
                <a:gd name="connsiteY380" fmla="*/ 4168371 h 4248220"/>
                <a:gd name="connsiteX381" fmla="*/ 293737 w 6890002"/>
                <a:gd name="connsiteY381" fmla="*/ 4168371 h 4248220"/>
                <a:gd name="connsiteX382" fmla="*/ 293737 w 6890002"/>
                <a:gd name="connsiteY382" fmla="*/ 4168371 h 4248220"/>
                <a:gd name="connsiteX383" fmla="*/ 276571 w 6890002"/>
                <a:gd name="connsiteY383" fmla="*/ 4157838 h 4248220"/>
                <a:gd name="connsiteX384" fmla="*/ 276571 w 6890002"/>
                <a:gd name="connsiteY384" fmla="*/ 4157838 h 4248220"/>
                <a:gd name="connsiteX385" fmla="*/ 274343 w 6890002"/>
                <a:gd name="connsiteY385" fmla="*/ 4156471 h 4248220"/>
                <a:gd name="connsiteX386" fmla="*/ 274343 w 6890002"/>
                <a:gd name="connsiteY386" fmla="*/ 4156471 h 4248220"/>
                <a:gd name="connsiteX387" fmla="*/ 274343 w 6890002"/>
                <a:gd name="connsiteY387" fmla="*/ 4156471 h 4248220"/>
                <a:gd name="connsiteX388" fmla="*/ 272267 w 6890002"/>
                <a:gd name="connsiteY388" fmla="*/ 4155154 h 4248220"/>
                <a:gd name="connsiteX389" fmla="*/ 272267 w 6890002"/>
                <a:gd name="connsiteY389" fmla="*/ 4155154 h 4248220"/>
                <a:gd name="connsiteX390" fmla="*/ 272267 w 6890002"/>
                <a:gd name="connsiteY390" fmla="*/ 4155154 h 4248220"/>
                <a:gd name="connsiteX391" fmla="*/ 256670 w 6890002"/>
                <a:gd name="connsiteY391" fmla="*/ 4144672 h 4248220"/>
                <a:gd name="connsiteX392" fmla="*/ 256670 w 6890002"/>
                <a:gd name="connsiteY392" fmla="*/ 4144672 h 4248220"/>
                <a:gd name="connsiteX393" fmla="*/ 256670 w 6890002"/>
                <a:gd name="connsiteY393" fmla="*/ 4144672 h 4248220"/>
                <a:gd name="connsiteX394" fmla="*/ 251607 w 6890002"/>
                <a:gd name="connsiteY394" fmla="*/ 4141077 h 4248220"/>
                <a:gd name="connsiteX395" fmla="*/ 251607 w 6890002"/>
                <a:gd name="connsiteY395" fmla="*/ 4141077 h 4248220"/>
                <a:gd name="connsiteX396" fmla="*/ 251607 w 6890002"/>
                <a:gd name="connsiteY396" fmla="*/ 4141077 h 4248220"/>
                <a:gd name="connsiteX397" fmla="*/ 249581 w 6890002"/>
                <a:gd name="connsiteY397" fmla="*/ 4139608 h 4248220"/>
                <a:gd name="connsiteX398" fmla="*/ 249581 w 6890002"/>
                <a:gd name="connsiteY398" fmla="*/ 4139608 h 4248220"/>
                <a:gd name="connsiteX399" fmla="*/ 246644 w 6890002"/>
                <a:gd name="connsiteY399" fmla="*/ 4137431 h 4248220"/>
                <a:gd name="connsiteX400" fmla="*/ 246644 w 6890002"/>
                <a:gd name="connsiteY400" fmla="*/ 4137431 h 4248220"/>
                <a:gd name="connsiteX401" fmla="*/ 246644 w 6890002"/>
                <a:gd name="connsiteY401" fmla="*/ 4137431 h 4248220"/>
                <a:gd name="connsiteX402" fmla="*/ 231453 w 6890002"/>
                <a:gd name="connsiteY402" fmla="*/ 4126190 h 4248220"/>
                <a:gd name="connsiteX403" fmla="*/ 231453 w 6890002"/>
                <a:gd name="connsiteY403" fmla="*/ 4126190 h 4248220"/>
                <a:gd name="connsiteX404" fmla="*/ 231453 w 6890002"/>
                <a:gd name="connsiteY404" fmla="*/ 4126190 h 4248220"/>
                <a:gd name="connsiteX405" fmla="*/ 228566 w 6890002"/>
                <a:gd name="connsiteY405" fmla="*/ 4123961 h 4248220"/>
                <a:gd name="connsiteX406" fmla="*/ 228566 w 6890002"/>
                <a:gd name="connsiteY406" fmla="*/ 4123961 h 4248220"/>
                <a:gd name="connsiteX407" fmla="*/ 227857 w 6890002"/>
                <a:gd name="connsiteY407" fmla="*/ 4123404 h 4248220"/>
                <a:gd name="connsiteX408" fmla="*/ 227857 w 6890002"/>
                <a:gd name="connsiteY408" fmla="*/ 4123404 h 4248220"/>
                <a:gd name="connsiteX409" fmla="*/ 227604 w 6890002"/>
                <a:gd name="connsiteY409" fmla="*/ 4123404 h 4248220"/>
                <a:gd name="connsiteX410" fmla="*/ 224819 w 6890002"/>
                <a:gd name="connsiteY410" fmla="*/ 4121176 h 4248220"/>
                <a:gd name="connsiteX411" fmla="*/ 224819 w 6890002"/>
                <a:gd name="connsiteY411" fmla="*/ 4121176 h 4248220"/>
                <a:gd name="connsiteX412" fmla="*/ 221072 w 6890002"/>
                <a:gd name="connsiteY412" fmla="*/ 4118138 h 4248220"/>
                <a:gd name="connsiteX413" fmla="*/ 221072 w 6890002"/>
                <a:gd name="connsiteY413" fmla="*/ 4118138 h 4248220"/>
                <a:gd name="connsiteX414" fmla="*/ 206741 w 6890002"/>
                <a:gd name="connsiteY414" fmla="*/ 4106137 h 4248220"/>
                <a:gd name="connsiteX415" fmla="*/ 206741 w 6890002"/>
                <a:gd name="connsiteY415" fmla="*/ 4106137 h 4248220"/>
                <a:gd name="connsiteX416" fmla="*/ 206741 w 6890002"/>
                <a:gd name="connsiteY416" fmla="*/ 4106137 h 4248220"/>
                <a:gd name="connsiteX417" fmla="*/ 201678 w 6890002"/>
                <a:gd name="connsiteY417" fmla="*/ 4101630 h 4248220"/>
                <a:gd name="connsiteX418" fmla="*/ 201678 w 6890002"/>
                <a:gd name="connsiteY418" fmla="*/ 4101630 h 4248220"/>
                <a:gd name="connsiteX419" fmla="*/ 200918 w 6890002"/>
                <a:gd name="connsiteY419" fmla="*/ 4100921 h 4248220"/>
                <a:gd name="connsiteX420" fmla="*/ 200918 w 6890002"/>
                <a:gd name="connsiteY420" fmla="*/ 4100921 h 4248220"/>
                <a:gd name="connsiteX421" fmla="*/ 182891 w 6890002"/>
                <a:gd name="connsiteY421" fmla="*/ 4084312 h 4248220"/>
                <a:gd name="connsiteX422" fmla="*/ 182891 w 6890002"/>
                <a:gd name="connsiteY422" fmla="*/ 4084312 h 4248220"/>
                <a:gd name="connsiteX423" fmla="*/ 182131 w 6890002"/>
                <a:gd name="connsiteY423" fmla="*/ 4083603 h 4248220"/>
                <a:gd name="connsiteX424" fmla="*/ 182131 w 6890002"/>
                <a:gd name="connsiteY424" fmla="*/ 4083603 h 4248220"/>
                <a:gd name="connsiteX425" fmla="*/ 181422 w 6890002"/>
                <a:gd name="connsiteY425" fmla="*/ 4082894 h 4248220"/>
                <a:gd name="connsiteX426" fmla="*/ 181422 w 6890002"/>
                <a:gd name="connsiteY426" fmla="*/ 4082894 h 4248220"/>
                <a:gd name="connsiteX427" fmla="*/ 180714 w 6890002"/>
                <a:gd name="connsiteY427" fmla="*/ 4082236 h 4248220"/>
                <a:gd name="connsiteX428" fmla="*/ 180714 w 6890002"/>
                <a:gd name="connsiteY428" fmla="*/ 4082236 h 4248220"/>
                <a:gd name="connsiteX429" fmla="*/ 180005 w 6890002"/>
                <a:gd name="connsiteY429" fmla="*/ 4081527 h 4248220"/>
                <a:gd name="connsiteX430" fmla="*/ 180005 w 6890002"/>
                <a:gd name="connsiteY430" fmla="*/ 4081527 h 4248220"/>
                <a:gd name="connsiteX431" fmla="*/ 179296 w 6890002"/>
                <a:gd name="connsiteY431" fmla="*/ 4080818 h 4248220"/>
                <a:gd name="connsiteX432" fmla="*/ 179296 w 6890002"/>
                <a:gd name="connsiteY432" fmla="*/ 4080818 h 4248220"/>
                <a:gd name="connsiteX433" fmla="*/ 178587 w 6890002"/>
                <a:gd name="connsiteY433" fmla="*/ 4080159 h 4248220"/>
                <a:gd name="connsiteX434" fmla="*/ 178587 w 6890002"/>
                <a:gd name="connsiteY434" fmla="*/ 4080159 h 4248220"/>
                <a:gd name="connsiteX435" fmla="*/ 178587 w 6890002"/>
                <a:gd name="connsiteY435" fmla="*/ 4080159 h 4248220"/>
                <a:gd name="connsiteX436" fmla="*/ 177928 w 6890002"/>
                <a:gd name="connsiteY436" fmla="*/ 4079501 h 4248220"/>
                <a:gd name="connsiteX437" fmla="*/ 177928 w 6890002"/>
                <a:gd name="connsiteY437" fmla="*/ 4079501 h 4248220"/>
                <a:gd name="connsiteX438" fmla="*/ 177928 w 6890002"/>
                <a:gd name="connsiteY438" fmla="*/ 4079501 h 4248220"/>
                <a:gd name="connsiteX439" fmla="*/ 168966 w 6890002"/>
                <a:gd name="connsiteY439" fmla="*/ 4070488 h 4248220"/>
                <a:gd name="connsiteX440" fmla="*/ 168966 w 6890002"/>
                <a:gd name="connsiteY440" fmla="*/ 4070488 h 4248220"/>
                <a:gd name="connsiteX441" fmla="*/ 168257 w 6890002"/>
                <a:gd name="connsiteY441" fmla="*/ 4069779 h 4248220"/>
                <a:gd name="connsiteX442" fmla="*/ 168257 w 6890002"/>
                <a:gd name="connsiteY442" fmla="*/ 4069779 h 4248220"/>
                <a:gd name="connsiteX443" fmla="*/ 167548 w 6890002"/>
                <a:gd name="connsiteY443" fmla="*/ 4069019 h 4248220"/>
                <a:gd name="connsiteX444" fmla="*/ 167548 w 6890002"/>
                <a:gd name="connsiteY444" fmla="*/ 4069019 h 4248220"/>
                <a:gd name="connsiteX445" fmla="*/ 156255 w 6890002"/>
                <a:gd name="connsiteY445" fmla="*/ 4056967 h 4248220"/>
                <a:gd name="connsiteX446" fmla="*/ 156255 w 6890002"/>
                <a:gd name="connsiteY446" fmla="*/ 4056967 h 4248220"/>
                <a:gd name="connsiteX447" fmla="*/ 155597 w 6890002"/>
                <a:gd name="connsiteY447" fmla="*/ 4056208 h 4248220"/>
                <a:gd name="connsiteX448" fmla="*/ 155597 w 6890002"/>
                <a:gd name="connsiteY448" fmla="*/ 4056208 h 4248220"/>
                <a:gd name="connsiteX449" fmla="*/ 149571 w 6890002"/>
                <a:gd name="connsiteY449" fmla="*/ 4049524 h 4248220"/>
                <a:gd name="connsiteX450" fmla="*/ 149571 w 6890002"/>
                <a:gd name="connsiteY450" fmla="*/ 4049524 h 4248220"/>
                <a:gd name="connsiteX451" fmla="*/ 149571 w 6890002"/>
                <a:gd name="connsiteY451" fmla="*/ 4049524 h 4248220"/>
                <a:gd name="connsiteX452" fmla="*/ 144507 w 6890002"/>
                <a:gd name="connsiteY452" fmla="*/ 4043599 h 4248220"/>
                <a:gd name="connsiteX453" fmla="*/ 144507 w 6890002"/>
                <a:gd name="connsiteY453" fmla="*/ 4043599 h 4248220"/>
                <a:gd name="connsiteX454" fmla="*/ 144507 w 6890002"/>
                <a:gd name="connsiteY454" fmla="*/ 4043599 h 4248220"/>
                <a:gd name="connsiteX455" fmla="*/ 143849 w 6890002"/>
                <a:gd name="connsiteY455" fmla="*/ 4042890 h 4248220"/>
                <a:gd name="connsiteX456" fmla="*/ 143849 w 6890002"/>
                <a:gd name="connsiteY456" fmla="*/ 4042890 h 4248220"/>
                <a:gd name="connsiteX457" fmla="*/ 140102 w 6890002"/>
                <a:gd name="connsiteY457" fmla="*/ 4038434 h 4248220"/>
                <a:gd name="connsiteX458" fmla="*/ 140102 w 6890002"/>
                <a:gd name="connsiteY458" fmla="*/ 4038434 h 4248220"/>
                <a:gd name="connsiteX459" fmla="*/ 132607 w 6890002"/>
                <a:gd name="connsiteY459" fmla="*/ 4029370 h 4248220"/>
                <a:gd name="connsiteX460" fmla="*/ 132607 w 6890002"/>
                <a:gd name="connsiteY460" fmla="*/ 4029370 h 4248220"/>
                <a:gd name="connsiteX461" fmla="*/ 129620 w 6890002"/>
                <a:gd name="connsiteY461" fmla="*/ 4025622 h 4248220"/>
                <a:gd name="connsiteX462" fmla="*/ 129620 w 6890002"/>
                <a:gd name="connsiteY462" fmla="*/ 4025622 h 4248220"/>
                <a:gd name="connsiteX463" fmla="*/ 126632 w 6890002"/>
                <a:gd name="connsiteY463" fmla="*/ 4021875 h 4248220"/>
                <a:gd name="connsiteX464" fmla="*/ 126632 w 6890002"/>
                <a:gd name="connsiteY464" fmla="*/ 4021875 h 4248220"/>
                <a:gd name="connsiteX465" fmla="*/ 124404 w 6890002"/>
                <a:gd name="connsiteY465" fmla="*/ 4019039 h 4248220"/>
                <a:gd name="connsiteX466" fmla="*/ 124404 w 6890002"/>
                <a:gd name="connsiteY466" fmla="*/ 4019039 h 4248220"/>
                <a:gd name="connsiteX467" fmla="*/ 124404 w 6890002"/>
                <a:gd name="connsiteY467" fmla="*/ 4019039 h 4248220"/>
                <a:gd name="connsiteX468" fmla="*/ 119340 w 6890002"/>
                <a:gd name="connsiteY468" fmla="*/ 4012254 h 4248220"/>
                <a:gd name="connsiteX469" fmla="*/ 119340 w 6890002"/>
                <a:gd name="connsiteY469" fmla="*/ 4012254 h 4248220"/>
                <a:gd name="connsiteX470" fmla="*/ 111036 w 6890002"/>
                <a:gd name="connsiteY470" fmla="*/ 4001012 h 4248220"/>
                <a:gd name="connsiteX471" fmla="*/ 111036 w 6890002"/>
                <a:gd name="connsiteY471" fmla="*/ 4001012 h 4248220"/>
                <a:gd name="connsiteX472" fmla="*/ 111036 w 6890002"/>
                <a:gd name="connsiteY472" fmla="*/ 4001012 h 4248220"/>
                <a:gd name="connsiteX473" fmla="*/ 109567 w 6890002"/>
                <a:gd name="connsiteY473" fmla="*/ 3998987 h 4248220"/>
                <a:gd name="connsiteX474" fmla="*/ 109567 w 6890002"/>
                <a:gd name="connsiteY474" fmla="*/ 3998987 h 4248220"/>
                <a:gd name="connsiteX475" fmla="*/ 109567 w 6890002"/>
                <a:gd name="connsiteY475" fmla="*/ 3998987 h 4248220"/>
                <a:gd name="connsiteX476" fmla="*/ 107440 w 6890002"/>
                <a:gd name="connsiteY476" fmla="*/ 3995999 h 4248220"/>
                <a:gd name="connsiteX477" fmla="*/ 107440 w 6890002"/>
                <a:gd name="connsiteY477" fmla="*/ 3995999 h 4248220"/>
                <a:gd name="connsiteX478" fmla="*/ 106023 w 6890002"/>
                <a:gd name="connsiteY478" fmla="*/ 3993873 h 4248220"/>
                <a:gd name="connsiteX479" fmla="*/ 106023 w 6890002"/>
                <a:gd name="connsiteY479" fmla="*/ 3993873 h 4248220"/>
                <a:gd name="connsiteX480" fmla="*/ 106023 w 6890002"/>
                <a:gd name="connsiteY480" fmla="*/ 3993873 h 4248220"/>
                <a:gd name="connsiteX481" fmla="*/ 100959 w 6890002"/>
                <a:gd name="connsiteY481" fmla="*/ 3986328 h 4248220"/>
                <a:gd name="connsiteX482" fmla="*/ 100959 w 6890002"/>
                <a:gd name="connsiteY482" fmla="*/ 3986328 h 4248220"/>
                <a:gd name="connsiteX483" fmla="*/ 99440 w 6890002"/>
                <a:gd name="connsiteY483" fmla="*/ 3984099 h 4248220"/>
                <a:gd name="connsiteX484" fmla="*/ 99440 w 6890002"/>
                <a:gd name="connsiteY484" fmla="*/ 3984099 h 4248220"/>
                <a:gd name="connsiteX485" fmla="*/ 92654 w 6890002"/>
                <a:gd name="connsiteY485" fmla="*/ 3973718 h 4248220"/>
                <a:gd name="connsiteX486" fmla="*/ 92654 w 6890002"/>
                <a:gd name="connsiteY486" fmla="*/ 3973718 h 4248220"/>
                <a:gd name="connsiteX487" fmla="*/ 92654 w 6890002"/>
                <a:gd name="connsiteY487" fmla="*/ 3973718 h 4248220"/>
                <a:gd name="connsiteX488" fmla="*/ 91287 w 6890002"/>
                <a:gd name="connsiteY488" fmla="*/ 3971541 h 4248220"/>
                <a:gd name="connsiteX489" fmla="*/ 91287 w 6890002"/>
                <a:gd name="connsiteY489" fmla="*/ 3971541 h 4248220"/>
                <a:gd name="connsiteX490" fmla="*/ 91287 w 6890002"/>
                <a:gd name="connsiteY490" fmla="*/ 3971541 h 4248220"/>
                <a:gd name="connsiteX491" fmla="*/ 87540 w 6890002"/>
                <a:gd name="connsiteY491" fmla="*/ 3965566 h 4248220"/>
                <a:gd name="connsiteX492" fmla="*/ 87540 w 6890002"/>
                <a:gd name="connsiteY492" fmla="*/ 3965566 h 4248220"/>
                <a:gd name="connsiteX493" fmla="*/ 80754 w 6890002"/>
                <a:gd name="connsiteY493" fmla="*/ 3954273 h 4248220"/>
                <a:gd name="connsiteX494" fmla="*/ 80754 w 6890002"/>
                <a:gd name="connsiteY494" fmla="*/ 3954273 h 4248220"/>
                <a:gd name="connsiteX495" fmla="*/ 77767 w 6890002"/>
                <a:gd name="connsiteY495" fmla="*/ 3949210 h 4248220"/>
                <a:gd name="connsiteX496" fmla="*/ 77767 w 6890002"/>
                <a:gd name="connsiteY496" fmla="*/ 3948957 h 4248220"/>
                <a:gd name="connsiteX497" fmla="*/ 77767 w 6890002"/>
                <a:gd name="connsiteY497" fmla="*/ 3948957 h 4248220"/>
                <a:gd name="connsiteX498" fmla="*/ 74880 w 6890002"/>
                <a:gd name="connsiteY498" fmla="*/ 3943893 h 4248220"/>
                <a:gd name="connsiteX499" fmla="*/ 74880 w 6890002"/>
                <a:gd name="connsiteY499" fmla="*/ 3943893 h 4248220"/>
                <a:gd name="connsiteX500" fmla="*/ 74880 w 6890002"/>
                <a:gd name="connsiteY500" fmla="*/ 3943893 h 4248220"/>
                <a:gd name="connsiteX501" fmla="*/ 65158 w 6890002"/>
                <a:gd name="connsiteY501" fmla="*/ 3925764 h 4248220"/>
                <a:gd name="connsiteX502" fmla="*/ 65158 w 6890002"/>
                <a:gd name="connsiteY502" fmla="*/ 3925764 h 4248220"/>
                <a:gd name="connsiteX503" fmla="*/ 64449 w 6890002"/>
                <a:gd name="connsiteY503" fmla="*/ 3924346 h 4248220"/>
                <a:gd name="connsiteX504" fmla="*/ 64449 w 6890002"/>
                <a:gd name="connsiteY504" fmla="*/ 3924346 h 4248220"/>
                <a:gd name="connsiteX505" fmla="*/ 64449 w 6890002"/>
                <a:gd name="connsiteY505" fmla="*/ 3924346 h 4248220"/>
                <a:gd name="connsiteX506" fmla="*/ 63740 w 6890002"/>
                <a:gd name="connsiteY506" fmla="*/ 3922979 h 4248220"/>
                <a:gd name="connsiteX507" fmla="*/ 63740 w 6890002"/>
                <a:gd name="connsiteY507" fmla="*/ 3922979 h 4248220"/>
                <a:gd name="connsiteX508" fmla="*/ 63740 w 6890002"/>
                <a:gd name="connsiteY508" fmla="*/ 3922979 h 4248220"/>
                <a:gd name="connsiteX509" fmla="*/ 63082 w 6890002"/>
                <a:gd name="connsiteY509" fmla="*/ 3921663 h 4248220"/>
                <a:gd name="connsiteX510" fmla="*/ 63082 w 6890002"/>
                <a:gd name="connsiteY510" fmla="*/ 3921663 h 4248220"/>
                <a:gd name="connsiteX511" fmla="*/ 63082 w 6890002"/>
                <a:gd name="connsiteY511" fmla="*/ 3921663 h 4248220"/>
                <a:gd name="connsiteX512" fmla="*/ 62423 w 6890002"/>
                <a:gd name="connsiteY512" fmla="*/ 3920295 h 4248220"/>
                <a:gd name="connsiteX513" fmla="*/ 62423 w 6890002"/>
                <a:gd name="connsiteY513" fmla="*/ 3920295 h 4248220"/>
                <a:gd name="connsiteX514" fmla="*/ 62423 w 6890002"/>
                <a:gd name="connsiteY514" fmla="*/ 3920295 h 4248220"/>
                <a:gd name="connsiteX515" fmla="*/ 61765 w 6890002"/>
                <a:gd name="connsiteY515" fmla="*/ 3918928 h 4248220"/>
                <a:gd name="connsiteX516" fmla="*/ 61765 w 6890002"/>
                <a:gd name="connsiteY516" fmla="*/ 3918928 h 4248220"/>
                <a:gd name="connsiteX517" fmla="*/ 61765 w 6890002"/>
                <a:gd name="connsiteY517" fmla="*/ 3918928 h 4248220"/>
                <a:gd name="connsiteX518" fmla="*/ 61056 w 6890002"/>
                <a:gd name="connsiteY518" fmla="*/ 3917561 h 4248220"/>
                <a:gd name="connsiteX519" fmla="*/ 61056 w 6890002"/>
                <a:gd name="connsiteY519" fmla="*/ 3917561 h 4248220"/>
                <a:gd name="connsiteX520" fmla="*/ 61056 w 6890002"/>
                <a:gd name="connsiteY520" fmla="*/ 3917561 h 4248220"/>
                <a:gd name="connsiteX521" fmla="*/ 60347 w 6890002"/>
                <a:gd name="connsiteY521" fmla="*/ 3916143 h 4248220"/>
                <a:gd name="connsiteX522" fmla="*/ 60347 w 6890002"/>
                <a:gd name="connsiteY522" fmla="*/ 3916143 h 4248220"/>
                <a:gd name="connsiteX523" fmla="*/ 60347 w 6890002"/>
                <a:gd name="connsiteY523" fmla="*/ 3916143 h 4248220"/>
                <a:gd name="connsiteX524" fmla="*/ 59638 w 6890002"/>
                <a:gd name="connsiteY524" fmla="*/ 3914725 h 4248220"/>
                <a:gd name="connsiteX525" fmla="*/ 59638 w 6890002"/>
                <a:gd name="connsiteY525" fmla="*/ 3914725 h 4248220"/>
                <a:gd name="connsiteX526" fmla="*/ 59638 w 6890002"/>
                <a:gd name="connsiteY526" fmla="*/ 3914725 h 4248220"/>
                <a:gd name="connsiteX527" fmla="*/ 58929 w 6890002"/>
                <a:gd name="connsiteY527" fmla="*/ 3913307 h 4248220"/>
                <a:gd name="connsiteX528" fmla="*/ 58929 w 6890002"/>
                <a:gd name="connsiteY528" fmla="*/ 3913307 h 4248220"/>
                <a:gd name="connsiteX529" fmla="*/ 58929 w 6890002"/>
                <a:gd name="connsiteY529" fmla="*/ 3913307 h 4248220"/>
                <a:gd name="connsiteX530" fmla="*/ 53865 w 6890002"/>
                <a:gd name="connsiteY530" fmla="*/ 3902167 h 4248220"/>
                <a:gd name="connsiteX531" fmla="*/ 53865 w 6890002"/>
                <a:gd name="connsiteY531" fmla="*/ 3902167 h 4248220"/>
                <a:gd name="connsiteX532" fmla="*/ 53865 w 6890002"/>
                <a:gd name="connsiteY532" fmla="*/ 3902167 h 4248220"/>
                <a:gd name="connsiteX533" fmla="*/ 53207 w 6890002"/>
                <a:gd name="connsiteY533" fmla="*/ 3900749 h 4248220"/>
                <a:gd name="connsiteX534" fmla="*/ 53207 w 6890002"/>
                <a:gd name="connsiteY534" fmla="*/ 3900749 h 4248220"/>
                <a:gd name="connsiteX535" fmla="*/ 53207 w 6890002"/>
                <a:gd name="connsiteY535" fmla="*/ 3900749 h 4248220"/>
                <a:gd name="connsiteX536" fmla="*/ 50220 w 6890002"/>
                <a:gd name="connsiteY536" fmla="*/ 3894166 h 4248220"/>
                <a:gd name="connsiteX537" fmla="*/ 50220 w 6890002"/>
                <a:gd name="connsiteY537" fmla="*/ 3894166 h 4248220"/>
                <a:gd name="connsiteX538" fmla="*/ 50220 w 6890002"/>
                <a:gd name="connsiteY538" fmla="*/ 3894166 h 4248220"/>
                <a:gd name="connsiteX539" fmla="*/ 47283 w 6890002"/>
                <a:gd name="connsiteY539" fmla="*/ 3887381 h 4248220"/>
                <a:gd name="connsiteX540" fmla="*/ 47283 w 6890002"/>
                <a:gd name="connsiteY540" fmla="*/ 3887381 h 4248220"/>
                <a:gd name="connsiteX541" fmla="*/ 45054 w 6890002"/>
                <a:gd name="connsiteY541" fmla="*/ 3882317 h 4248220"/>
                <a:gd name="connsiteX542" fmla="*/ 45054 w 6890002"/>
                <a:gd name="connsiteY542" fmla="*/ 3882317 h 4248220"/>
                <a:gd name="connsiteX543" fmla="*/ 43535 w 6890002"/>
                <a:gd name="connsiteY543" fmla="*/ 3878621 h 4248220"/>
                <a:gd name="connsiteX544" fmla="*/ 43535 w 6890002"/>
                <a:gd name="connsiteY544" fmla="*/ 3878621 h 4248220"/>
                <a:gd name="connsiteX545" fmla="*/ 43535 w 6890002"/>
                <a:gd name="connsiteY545" fmla="*/ 3878621 h 4248220"/>
                <a:gd name="connsiteX546" fmla="*/ 42067 w 6890002"/>
                <a:gd name="connsiteY546" fmla="*/ 3874974 h 4248220"/>
                <a:gd name="connsiteX547" fmla="*/ 42067 w 6890002"/>
                <a:gd name="connsiteY547" fmla="*/ 3874974 h 4248220"/>
                <a:gd name="connsiteX548" fmla="*/ 42067 w 6890002"/>
                <a:gd name="connsiteY548" fmla="*/ 3874974 h 4248220"/>
                <a:gd name="connsiteX549" fmla="*/ 40598 w 6890002"/>
                <a:gd name="connsiteY549" fmla="*/ 3871379 h 4248220"/>
                <a:gd name="connsiteX550" fmla="*/ 40598 w 6890002"/>
                <a:gd name="connsiteY550" fmla="*/ 3871379 h 4248220"/>
                <a:gd name="connsiteX551" fmla="*/ 40598 w 6890002"/>
                <a:gd name="connsiteY551" fmla="*/ 3871379 h 4248220"/>
                <a:gd name="connsiteX552" fmla="*/ 39180 w 6890002"/>
                <a:gd name="connsiteY552" fmla="*/ 3867632 h 4248220"/>
                <a:gd name="connsiteX553" fmla="*/ 39180 w 6890002"/>
                <a:gd name="connsiteY553" fmla="*/ 3867632 h 4248220"/>
                <a:gd name="connsiteX554" fmla="*/ 38421 w 6890002"/>
                <a:gd name="connsiteY554" fmla="*/ 3865657 h 4248220"/>
                <a:gd name="connsiteX555" fmla="*/ 38421 w 6890002"/>
                <a:gd name="connsiteY555" fmla="*/ 3865353 h 4248220"/>
                <a:gd name="connsiteX556" fmla="*/ 38421 w 6890002"/>
                <a:gd name="connsiteY556" fmla="*/ 3865353 h 4248220"/>
                <a:gd name="connsiteX557" fmla="*/ 37003 w 6890002"/>
                <a:gd name="connsiteY557" fmla="*/ 3861657 h 4248220"/>
                <a:gd name="connsiteX558" fmla="*/ 37003 w 6890002"/>
                <a:gd name="connsiteY558" fmla="*/ 3861657 h 4248220"/>
                <a:gd name="connsiteX559" fmla="*/ 37003 w 6890002"/>
                <a:gd name="connsiteY559" fmla="*/ 3861657 h 4248220"/>
                <a:gd name="connsiteX560" fmla="*/ 34775 w 6890002"/>
                <a:gd name="connsiteY560" fmla="*/ 3855631 h 4248220"/>
                <a:gd name="connsiteX561" fmla="*/ 34775 w 6890002"/>
                <a:gd name="connsiteY561" fmla="*/ 3855631 h 4248220"/>
                <a:gd name="connsiteX562" fmla="*/ 34066 w 6890002"/>
                <a:gd name="connsiteY562" fmla="*/ 3853504 h 4248220"/>
                <a:gd name="connsiteX563" fmla="*/ 34066 w 6890002"/>
                <a:gd name="connsiteY563" fmla="*/ 3853504 h 4248220"/>
                <a:gd name="connsiteX564" fmla="*/ 34066 w 6890002"/>
                <a:gd name="connsiteY564" fmla="*/ 3853504 h 4248220"/>
                <a:gd name="connsiteX565" fmla="*/ 23533 w 6890002"/>
                <a:gd name="connsiteY565" fmla="*/ 3821197 h 4248220"/>
                <a:gd name="connsiteX566" fmla="*/ 23533 w 6890002"/>
                <a:gd name="connsiteY566" fmla="*/ 3821197 h 4248220"/>
                <a:gd name="connsiteX567" fmla="*/ 23533 w 6890002"/>
                <a:gd name="connsiteY567" fmla="*/ 3821197 h 4248220"/>
                <a:gd name="connsiteX568" fmla="*/ 22065 w 6890002"/>
                <a:gd name="connsiteY568" fmla="*/ 3816133 h 4248220"/>
                <a:gd name="connsiteX569" fmla="*/ 22065 w 6890002"/>
                <a:gd name="connsiteY569" fmla="*/ 3815779 h 4248220"/>
                <a:gd name="connsiteX570" fmla="*/ 22065 w 6890002"/>
                <a:gd name="connsiteY570" fmla="*/ 3815779 h 4248220"/>
                <a:gd name="connsiteX571" fmla="*/ 20647 w 6890002"/>
                <a:gd name="connsiteY571" fmla="*/ 3810715 h 4248220"/>
                <a:gd name="connsiteX572" fmla="*/ 20647 w 6890002"/>
                <a:gd name="connsiteY572" fmla="*/ 3810715 h 4248220"/>
                <a:gd name="connsiteX573" fmla="*/ 20647 w 6890002"/>
                <a:gd name="connsiteY573" fmla="*/ 3810715 h 4248220"/>
                <a:gd name="connsiteX574" fmla="*/ 16900 w 6890002"/>
                <a:gd name="connsiteY574" fmla="*/ 3796536 h 4248220"/>
                <a:gd name="connsiteX575" fmla="*/ 16900 w 6890002"/>
                <a:gd name="connsiteY575" fmla="*/ 3796536 h 4248220"/>
                <a:gd name="connsiteX576" fmla="*/ 16900 w 6890002"/>
                <a:gd name="connsiteY576" fmla="*/ 3796536 h 4248220"/>
                <a:gd name="connsiteX577" fmla="*/ 16191 w 6890002"/>
                <a:gd name="connsiteY577" fmla="*/ 3793650 h 4248220"/>
                <a:gd name="connsiteX578" fmla="*/ 16191 w 6890002"/>
                <a:gd name="connsiteY578" fmla="*/ 3793650 h 4248220"/>
                <a:gd name="connsiteX579" fmla="*/ 16191 w 6890002"/>
                <a:gd name="connsiteY579" fmla="*/ 3793650 h 4248220"/>
                <a:gd name="connsiteX580" fmla="*/ 15431 w 6890002"/>
                <a:gd name="connsiteY580" fmla="*/ 3790662 h 4248220"/>
                <a:gd name="connsiteX581" fmla="*/ 15431 w 6890002"/>
                <a:gd name="connsiteY581" fmla="*/ 3790662 h 4248220"/>
                <a:gd name="connsiteX582" fmla="*/ 14722 w 6890002"/>
                <a:gd name="connsiteY582" fmla="*/ 3787574 h 4248220"/>
                <a:gd name="connsiteX583" fmla="*/ 14722 w 6890002"/>
                <a:gd name="connsiteY583" fmla="*/ 3786865 h 4248220"/>
                <a:gd name="connsiteX584" fmla="*/ 14722 w 6890002"/>
                <a:gd name="connsiteY584" fmla="*/ 3786865 h 4248220"/>
                <a:gd name="connsiteX585" fmla="*/ 14165 w 6890002"/>
                <a:gd name="connsiteY585" fmla="*/ 3784282 h 4248220"/>
                <a:gd name="connsiteX586" fmla="*/ 14165 w 6890002"/>
                <a:gd name="connsiteY586" fmla="*/ 3783877 h 4248220"/>
                <a:gd name="connsiteX587" fmla="*/ 14165 w 6890002"/>
                <a:gd name="connsiteY587" fmla="*/ 3783877 h 4248220"/>
                <a:gd name="connsiteX588" fmla="*/ 12747 w 6890002"/>
                <a:gd name="connsiteY588" fmla="*/ 3777345 h 4248220"/>
                <a:gd name="connsiteX589" fmla="*/ 12747 w 6890002"/>
                <a:gd name="connsiteY589" fmla="*/ 3777041 h 4248220"/>
                <a:gd name="connsiteX590" fmla="*/ 12747 w 6890002"/>
                <a:gd name="connsiteY590" fmla="*/ 3777041 h 4248220"/>
                <a:gd name="connsiteX591" fmla="*/ 11279 w 6890002"/>
                <a:gd name="connsiteY591" fmla="*/ 3770255 h 4248220"/>
                <a:gd name="connsiteX592" fmla="*/ 11279 w 6890002"/>
                <a:gd name="connsiteY592" fmla="*/ 3770255 h 4248220"/>
                <a:gd name="connsiteX593" fmla="*/ 9760 w 6890002"/>
                <a:gd name="connsiteY593" fmla="*/ 3762355 h 4248220"/>
                <a:gd name="connsiteX594" fmla="*/ 9760 w 6890002"/>
                <a:gd name="connsiteY594" fmla="*/ 3761950 h 4248220"/>
                <a:gd name="connsiteX595" fmla="*/ 9760 w 6890002"/>
                <a:gd name="connsiteY595" fmla="*/ 3761950 h 4248220"/>
                <a:gd name="connsiteX596" fmla="*/ 9051 w 6890002"/>
                <a:gd name="connsiteY596" fmla="*/ 3758406 h 4248220"/>
                <a:gd name="connsiteX597" fmla="*/ 9051 w 6890002"/>
                <a:gd name="connsiteY597" fmla="*/ 3758406 h 4248220"/>
                <a:gd name="connsiteX598" fmla="*/ 9051 w 6890002"/>
                <a:gd name="connsiteY598" fmla="*/ 3758406 h 4248220"/>
                <a:gd name="connsiteX599" fmla="*/ 8342 w 6890002"/>
                <a:gd name="connsiteY599" fmla="*/ 3754405 h 4248220"/>
                <a:gd name="connsiteX600" fmla="*/ 8342 w 6890002"/>
                <a:gd name="connsiteY600" fmla="*/ 3753899 h 4248220"/>
                <a:gd name="connsiteX601" fmla="*/ 8342 w 6890002"/>
                <a:gd name="connsiteY601" fmla="*/ 3753899 h 4248220"/>
                <a:gd name="connsiteX602" fmla="*/ 7633 w 6890002"/>
                <a:gd name="connsiteY602" fmla="*/ 3749848 h 4248220"/>
                <a:gd name="connsiteX603" fmla="*/ 7633 w 6890002"/>
                <a:gd name="connsiteY603" fmla="*/ 3749342 h 4248220"/>
                <a:gd name="connsiteX604" fmla="*/ 7633 w 6890002"/>
                <a:gd name="connsiteY604" fmla="*/ 3749342 h 4248220"/>
                <a:gd name="connsiteX605" fmla="*/ 5405 w 6890002"/>
                <a:gd name="connsiteY605" fmla="*/ 3735112 h 4248220"/>
                <a:gd name="connsiteX606" fmla="*/ 5405 w 6890002"/>
                <a:gd name="connsiteY606" fmla="*/ 3735112 h 4248220"/>
                <a:gd name="connsiteX607" fmla="*/ 5405 w 6890002"/>
                <a:gd name="connsiteY607" fmla="*/ 3735112 h 4248220"/>
                <a:gd name="connsiteX608" fmla="*/ 4696 w 6890002"/>
                <a:gd name="connsiteY608" fmla="*/ 3730048 h 4248220"/>
                <a:gd name="connsiteX609" fmla="*/ 4696 w 6890002"/>
                <a:gd name="connsiteY609" fmla="*/ 3729289 h 4248220"/>
                <a:gd name="connsiteX610" fmla="*/ 4696 w 6890002"/>
                <a:gd name="connsiteY610" fmla="*/ 3729289 h 4248220"/>
                <a:gd name="connsiteX611" fmla="*/ 4088 w 6890002"/>
                <a:gd name="connsiteY611" fmla="*/ 3724225 h 4248220"/>
                <a:gd name="connsiteX612" fmla="*/ 4088 w 6890002"/>
                <a:gd name="connsiteY612" fmla="*/ 3723314 h 4248220"/>
                <a:gd name="connsiteX613" fmla="*/ 4088 w 6890002"/>
                <a:gd name="connsiteY613" fmla="*/ 3723314 h 4248220"/>
                <a:gd name="connsiteX614" fmla="*/ 3430 w 6890002"/>
                <a:gd name="connsiteY614" fmla="*/ 3717592 h 4248220"/>
                <a:gd name="connsiteX615" fmla="*/ 3430 w 6890002"/>
                <a:gd name="connsiteY615" fmla="*/ 3717237 h 4248220"/>
                <a:gd name="connsiteX616" fmla="*/ 3430 w 6890002"/>
                <a:gd name="connsiteY616" fmla="*/ 3717237 h 4248220"/>
                <a:gd name="connsiteX617" fmla="*/ 1962 w 6890002"/>
                <a:gd name="connsiteY617" fmla="*/ 3702046 h 4248220"/>
                <a:gd name="connsiteX618" fmla="*/ 1962 w 6890002"/>
                <a:gd name="connsiteY618" fmla="*/ 3701134 h 4248220"/>
                <a:gd name="connsiteX619" fmla="*/ 1962 w 6890002"/>
                <a:gd name="connsiteY619" fmla="*/ 3701134 h 4248220"/>
                <a:gd name="connsiteX620" fmla="*/ 1303 w 6890002"/>
                <a:gd name="connsiteY620" fmla="*/ 3692577 h 4248220"/>
                <a:gd name="connsiteX621" fmla="*/ 1303 w 6890002"/>
                <a:gd name="connsiteY621" fmla="*/ 3690551 h 4248220"/>
                <a:gd name="connsiteX622" fmla="*/ 1303 w 6890002"/>
                <a:gd name="connsiteY622" fmla="*/ 3690551 h 4248220"/>
                <a:gd name="connsiteX623" fmla="*/ -64 w 6890002"/>
                <a:gd name="connsiteY623" fmla="*/ 3652775 h 4248220"/>
                <a:gd name="connsiteX624" fmla="*/ -64 w 6890002"/>
                <a:gd name="connsiteY624" fmla="*/ 3651205 h 4248220"/>
                <a:gd name="connsiteX625" fmla="*/ -64 w 6890002"/>
                <a:gd name="connsiteY625" fmla="*/ 3651205 h 4248220"/>
                <a:gd name="connsiteX626" fmla="*/ -64 w 6890002"/>
                <a:gd name="connsiteY626" fmla="*/ 3649180 h 4248220"/>
                <a:gd name="connsiteX627" fmla="*/ -64 w 6890002"/>
                <a:gd name="connsiteY627" fmla="*/ 3647458 h 4248220"/>
                <a:gd name="connsiteX628" fmla="*/ -64 w 6890002"/>
                <a:gd name="connsiteY628" fmla="*/ 3647458 h 4248220"/>
                <a:gd name="connsiteX629" fmla="*/ -64 w 6890002"/>
                <a:gd name="connsiteY629" fmla="*/ 3645585 h 4248220"/>
                <a:gd name="connsiteX630" fmla="*/ 1354 w 6890002"/>
                <a:gd name="connsiteY630" fmla="*/ 3607403 h 4248220"/>
                <a:gd name="connsiteX631" fmla="*/ 1354 w 6890002"/>
                <a:gd name="connsiteY631" fmla="*/ 3607403 h 4248220"/>
                <a:gd name="connsiteX632" fmla="*/ 1354 w 6890002"/>
                <a:gd name="connsiteY632" fmla="*/ 3605783 h 4248220"/>
                <a:gd name="connsiteX633" fmla="*/ 2012 w 6890002"/>
                <a:gd name="connsiteY633" fmla="*/ 3597580 h 4248220"/>
                <a:gd name="connsiteX634" fmla="*/ 2012 w 6890002"/>
                <a:gd name="connsiteY634" fmla="*/ 3597580 h 4248220"/>
                <a:gd name="connsiteX635" fmla="*/ 2012 w 6890002"/>
                <a:gd name="connsiteY635" fmla="*/ 3596314 h 4248220"/>
                <a:gd name="connsiteX636" fmla="*/ 4139 w 6890002"/>
                <a:gd name="connsiteY636" fmla="*/ 3575653 h 4248220"/>
                <a:gd name="connsiteX637" fmla="*/ 4139 w 6890002"/>
                <a:gd name="connsiteY637" fmla="*/ 3575653 h 4248220"/>
                <a:gd name="connsiteX638" fmla="*/ 4139 w 6890002"/>
                <a:gd name="connsiteY638" fmla="*/ 3574387 h 4248220"/>
                <a:gd name="connsiteX639" fmla="*/ 4747 w 6890002"/>
                <a:gd name="connsiteY639" fmla="*/ 3569324 h 4248220"/>
                <a:gd name="connsiteX640" fmla="*/ 4747 w 6890002"/>
                <a:gd name="connsiteY640" fmla="*/ 3569324 h 4248220"/>
                <a:gd name="connsiteX641" fmla="*/ 4747 w 6890002"/>
                <a:gd name="connsiteY641" fmla="*/ 3568260 h 4248220"/>
                <a:gd name="connsiteX642" fmla="*/ 5405 w 6890002"/>
                <a:gd name="connsiteY642" fmla="*/ 3563197 h 4248220"/>
                <a:gd name="connsiteX643" fmla="*/ 5405 w 6890002"/>
                <a:gd name="connsiteY643" fmla="*/ 3563197 h 4248220"/>
                <a:gd name="connsiteX644" fmla="*/ 5405 w 6890002"/>
                <a:gd name="connsiteY644" fmla="*/ 3562741 h 4248220"/>
                <a:gd name="connsiteX645" fmla="*/ 7684 w 6890002"/>
                <a:gd name="connsiteY645" fmla="*/ 3548056 h 4248220"/>
                <a:gd name="connsiteX646" fmla="*/ 7684 w 6890002"/>
                <a:gd name="connsiteY646" fmla="*/ 3548056 h 4248220"/>
                <a:gd name="connsiteX647" fmla="*/ 8342 w 6890002"/>
                <a:gd name="connsiteY647" fmla="*/ 3544309 h 4248220"/>
                <a:gd name="connsiteX648" fmla="*/ 8342 w 6890002"/>
                <a:gd name="connsiteY648" fmla="*/ 3544309 h 4248220"/>
                <a:gd name="connsiteX649" fmla="*/ 8342 w 6890002"/>
                <a:gd name="connsiteY649" fmla="*/ 3543448 h 4248220"/>
                <a:gd name="connsiteX650" fmla="*/ 9000 w 6890002"/>
                <a:gd name="connsiteY650" fmla="*/ 3539751 h 4248220"/>
                <a:gd name="connsiteX651" fmla="*/ 9000 w 6890002"/>
                <a:gd name="connsiteY651" fmla="*/ 3539751 h 4248220"/>
                <a:gd name="connsiteX652" fmla="*/ 9000 w 6890002"/>
                <a:gd name="connsiteY652" fmla="*/ 3539194 h 4248220"/>
                <a:gd name="connsiteX653" fmla="*/ 10519 w 6890002"/>
                <a:gd name="connsiteY653" fmla="*/ 3531446 h 4248220"/>
                <a:gd name="connsiteX654" fmla="*/ 10519 w 6890002"/>
                <a:gd name="connsiteY654" fmla="*/ 3531446 h 4248220"/>
                <a:gd name="connsiteX655" fmla="*/ 10519 w 6890002"/>
                <a:gd name="connsiteY655" fmla="*/ 3531446 h 4248220"/>
                <a:gd name="connsiteX656" fmla="*/ 11988 w 6890002"/>
                <a:gd name="connsiteY656" fmla="*/ 3524053 h 4248220"/>
                <a:gd name="connsiteX657" fmla="*/ 11988 w 6890002"/>
                <a:gd name="connsiteY657" fmla="*/ 3524053 h 4248220"/>
                <a:gd name="connsiteX658" fmla="*/ 11988 w 6890002"/>
                <a:gd name="connsiteY658" fmla="*/ 3524053 h 4248220"/>
                <a:gd name="connsiteX659" fmla="*/ 13456 w 6890002"/>
                <a:gd name="connsiteY659" fmla="*/ 3517369 h 4248220"/>
                <a:gd name="connsiteX660" fmla="*/ 13456 w 6890002"/>
                <a:gd name="connsiteY660" fmla="*/ 3517369 h 4248220"/>
                <a:gd name="connsiteX661" fmla="*/ 13456 w 6890002"/>
                <a:gd name="connsiteY661" fmla="*/ 3517116 h 4248220"/>
                <a:gd name="connsiteX662" fmla="*/ 14013 w 6890002"/>
                <a:gd name="connsiteY662" fmla="*/ 3514381 h 4248220"/>
                <a:gd name="connsiteX663" fmla="*/ 14013 w 6890002"/>
                <a:gd name="connsiteY663" fmla="*/ 3514381 h 4248220"/>
                <a:gd name="connsiteX664" fmla="*/ 14013 w 6890002"/>
                <a:gd name="connsiteY664" fmla="*/ 3513622 h 4248220"/>
                <a:gd name="connsiteX665" fmla="*/ 14672 w 6890002"/>
                <a:gd name="connsiteY665" fmla="*/ 3510584 h 4248220"/>
                <a:gd name="connsiteX666" fmla="*/ 14672 w 6890002"/>
                <a:gd name="connsiteY666" fmla="*/ 3510584 h 4248220"/>
                <a:gd name="connsiteX667" fmla="*/ 14672 w 6890002"/>
                <a:gd name="connsiteY667" fmla="*/ 3510584 h 4248220"/>
                <a:gd name="connsiteX668" fmla="*/ 15330 w 6890002"/>
                <a:gd name="connsiteY668" fmla="*/ 3507799 h 4248220"/>
                <a:gd name="connsiteX669" fmla="*/ 15330 w 6890002"/>
                <a:gd name="connsiteY669" fmla="*/ 3507799 h 4248220"/>
                <a:gd name="connsiteX670" fmla="*/ 15330 w 6890002"/>
                <a:gd name="connsiteY670" fmla="*/ 3507495 h 4248220"/>
                <a:gd name="connsiteX671" fmla="*/ 19077 w 6890002"/>
                <a:gd name="connsiteY671" fmla="*/ 3492708 h 4248220"/>
                <a:gd name="connsiteX672" fmla="*/ 19077 w 6890002"/>
                <a:gd name="connsiteY672" fmla="*/ 3492708 h 4248220"/>
                <a:gd name="connsiteX673" fmla="*/ 19077 w 6890002"/>
                <a:gd name="connsiteY673" fmla="*/ 3492708 h 4248220"/>
                <a:gd name="connsiteX674" fmla="*/ 21255 w 6890002"/>
                <a:gd name="connsiteY674" fmla="*/ 3484556 h 4248220"/>
                <a:gd name="connsiteX675" fmla="*/ 21255 w 6890002"/>
                <a:gd name="connsiteY675" fmla="*/ 3484556 h 4248220"/>
                <a:gd name="connsiteX676" fmla="*/ 21255 w 6890002"/>
                <a:gd name="connsiteY676" fmla="*/ 3484556 h 4248220"/>
                <a:gd name="connsiteX677" fmla="*/ 22723 w 6890002"/>
                <a:gd name="connsiteY677" fmla="*/ 3479492 h 4248220"/>
                <a:gd name="connsiteX678" fmla="*/ 22723 w 6890002"/>
                <a:gd name="connsiteY678" fmla="*/ 3479492 h 4248220"/>
                <a:gd name="connsiteX679" fmla="*/ 22723 w 6890002"/>
                <a:gd name="connsiteY679" fmla="*/ 3479492 h 4248220"/>
                <a:gd name="connsiteX680" fmla="*/ 24242 w 6890002"/>
                <a:gd name="connsiteY680" fmla="*/ 3474428 h 4248220"/>
                <a:gd name="connsiteX681" fmla="*/ 24242 w 6890002"/>
                <a:gd name="connsiteY681" fmla="*/ 3474428 h 4248220"/>
                <a:gd name="connsiteX682" fmla="*/ 27989 w 6890002"/>
                <a:gd name="connsiteY682" fmla="*/ 3462376 h 4248220"/>
                <a:gd name="connsiteX683" fmla="*/ 27989 w 6890002"/>
                <a:gd name="connsiteY683" fmla="*/ 3462376 h 4248220"/>
                <a:gd name="connsiteX684" fmla="*/ 28749 w 6890002"/>
                <a:gd name="connsiteY684" fmla="*/ 3460148 h 4248220"/>
                <a:gd name="connsiteX685" fmla="*/ 28749 w 6890002"/>
                <a:gd name="connsiteY685" fmla="*/ 3460148 h 4248220"/>
                <a:gd name="connsiteX686" fmla="*/ 28749 w 6890002"/>
                <a:gd name="connsiteY686" fmla="*/ 3460148 h 4248220"/>
                <a:gd name="connsiteX687" fmla="*/ 29458 w 6890002"/>
                <a:gd name="connsiteY687" fmla="*/ 3457971 h 4248220"/>
                <a:gd name="connsiteX688" fmla="*/ 29458 w 6890002"/>
                <a:gd name="connsiteY688" fmla="*/ 3457971 h 4248220"/>
                <a:gd name="connsiteX689" fmla="*/ 29458 w 6890002"/>
                <a:gd name="connsiteY689" fmla="*/ 3457971 h 4248220"/>
                <a:gd name="connsiteX690" fmla="*/ 30167 w 6890002"/>
                <a:gd name="connsiteY690" fmla="*/ 3455844 h 4248220"/>
                <a:gd name="connsiteX691" fmla="*/ 30167 w 6890002"/>
                <a:gd name="connsiteY691" fmla="*/ 3455844 h 4248220"/>
                <a:gd name="connsiteX692" fmla="*/ 30167 w 6890002"/>
                <a:gd name="connsiteY692" fmla="*/ 3455844 h 4248220"/>
                <a:gd name="connsiteX693" fmla="*/ 30876 w 6890002"/>
                <a:gd name="connsiteY693" fmla="*/ 3453768 h 4248220"/>
                <a:gd name="connsiteX694" fmla="*/ 30876 w 6890002"/>
                <a:gd name="connsiteY694" fmla="*/ 3453768 h 4248220"/>
                <a:gd name="connsiteX695" fmla="*/ 30876 w 6890002"/>
                <a:gd name="connsiteY695" fmla="*/ 3453768 h 4248220"/>
                <a:gd name="connsiteX696" fmla="*/ 31635 w 6890002"/>
                <a:gd name="connsiteY696" fmla="*/ 3451641 h 4248220"/>
                <a:gd name="connsiteX697" fmla="*/ 31635 w 6890002"/>
                <a:gd name="connsiteY697" fmla="*/ 3451641 h 4248220"/>
                <a:gd name="connsiteX698" fmla="*/ 37661 w 6890002"/>
                <a:gd name="connsiteY698" fmla="*/ 3435032 h 4248220"/>
                <a:gd name="connsiteX699" fmla="*/ 37661 w 6890002"/>
                <a:gd name="connsiteY699" fmla="*/ 3435032 h 4248220"/>
                <a:gd name="connsiteX700" fmla="*/ 37661 w 6890002"/>
                <a:gd name="connsiteY700" fmla="*/ 3435032 h 4248220"/>
                <a:gd name="connsiteX701" fmla="*/ 39079 w 6890002"/>
                <a:gd name="connsiteY701" fmla="*/ 3431386 h 4248220"/>
                <a:gd name="connsiteX702" fmla="*/ 39079 w 6890002"/>
                <a:gd name="connsiteY702" fmla="*/ 3431386 h 4248220"/>
                <a:gd name="connsiteX703" fmla="*/ 39079 w 6890002"/>
                <a:gd name="connsiteY703" fmla="*/ 3431032 h 4248220"/>
                <a:gd name="connsiteX704" fmla="*/ 39839 w 6890002"/>
                <a:gd name="connsiteY704" fmla="*/ 3429107 h 4248220"/>
                <a:gd name="connsiteX705" fmla="*/ 39839 w 6890002"/>
                <a:gd name="connsiteY705" fmla="*/ 3429107 h 4248220"/>
                <a:gd name="connsiteX706" fmla="*/ 41307 w 6890002"/>
                <a:gd name="connsiteY706" fmla="*/ 3425360 h 4248220"/>
                <a:gd name="connsiteX707" fmla="*/ 41307 w 6890002"/>
                <a:gd name="connsiteY707" fmla="*/ 3425360 h 4248220"/>
                <a:gd name="connsiteX708" fmla="*/ 42826 w 6890002"/>
                <a:gd name="connsiteY708" fmla="*/ 3421664 h 4248220"/>
                <a:gd name="connsiteX709" fmla="*/ 42826 w 6890002"/>
                <a:gd name="connsiteY709" fmla="*/ 3421664 h 4248220"/>
                <a:gd name="connsiteX710" fmla="*/ 48852 w 6890002"/>
                <a:gd name="connsiteY710" fmla="*/ 3407333 h 4248220"/>
                <a:gd name="connsiteX711" fmla="*/ 48852 w 6890002"/>
                <a:gd name="connsiteY711" fmla="*/ 3407333 h 4248220"/>
                <a:gd name="connsiteX712" fmla="*/ 49511 w 6890002"/>
                <a:gd name="connsiteY712" fmla="*/ 3405864 h 4248220"/>
                <a:gd name="connsiteX713" fmla="*/ 49511 w 6890002"/>
                <a:gd name="connsiteY713" fmla="*/ 3405864 h 4248220"/>
                <a:gd name="connsiteX714" fmla="*/ 49511 w 6890002"/>
                <a:gd name="connsiteY714" fmla="*/ 3405864 h 4248220"/>
                <a:gd name="connsiteX715" fmla="*/ 51688 w 6890002"/>
                <a:gd name="connsiteY715" fmla="*/ 3400801 h 4248220"/>
                <a:gd name="connsiteX716" fmla="*/ 51688 w 6890002"/>
                <a:gd name="connsiteY716" fmla="*/ 3400801 h 4248220"/>
                <a:gd name="connsiteX717" fmla="*/ 51688 w 6890002"/>
                <a:gd name="connsiteY717" fmla="*/ 3400801 h 4248220"/>
                <a:gd name="connsiteX718" fmla="*/ 52296 w 6890002"/>
                <a:gd name="connsiteY718" fmla="*/ 3399434 h 4248220"/>
                <a:gd name="connsiteX719" fmla="*/ 52296 w 6890002"/>
                <a:gd name="connsiteY719" fmla="*/ 3399434 h 4248220"/>
                <a:gd name="connsiteX720" fmla="*/ 52296 w 6890002"/>
                <a:gd name="connsiteY720" fmla="*/ 3399129 h 4248220"/>
                <a:gd name="connsiteX721" fmla="*/ 56043 w 6890002"/>
                <a:gd name="connsiteY721" fmla="*/ 3391129 h 4248220"/>
                <a:gd name="connsiteX722" fmla="*/ 56043 w 6890002"/>
                <a:gd name="connsiteY722" fmla="*/ 3391129 h 4248220"/>
                <a:gd name="connsiteX723" fmla="*/ 56043 w 6890002"/>
                <a:gd name="connsiteY723" fmla="*/ 3391129 h 4248220"/>
                <a:gd name="connsiteX724" fmla="*/ 66525 w 6890002"/>
                <a:gd name="connsiteY724" fmla="*/ 3370063 h 4248220"/>
                <a:gd name="connsiteX725" fmla="*/ 66525 w 6890002"/>
                <a:gd name="connsiteY725" fmla="*/ 3370063 h 4248220"/>
                <a:gd name="connsiteX726" fmla="*/ 66525 w 6890002"/>
                <a:gd name="connsiteY726" fmla="*/ 3369810 h 4248220"/>
                <a:gd name="connsiteX727" fmla="*/ 67183 w 6890002"/>
                <a:gd name="connsiteY727" fmla="*/ 3368544 h 4248220"/>
                <a:gd name="connsiteX728" fmla="*/ 67183 w 6890002"/>
                <a:gd name="connsiteY728" fmla="*/ 3368544 h 4248220"/>
                <a:gd name="connsiteX729" fmla="*/ 67183 w 6890002"/>
                <a:gd name="connsiteY729" fmla="*/ 3368544 h 4248220"/>
                <a:gd name="connsiteX730" fmla="*/ 67892 w 6890002"/>
                <a:gd name="connsiteY730" fmla="*/ 3367228 h 4248220"/>
                <a:gd name="connsiteX731" fmla="*/ 67892 w 6890002"/>
                <a:gd name="connsiteY731" fmla="*/ 3367228 h 4248220"/>
                <a:gd name="connsiteX732" fmla="*/ 67892 w 6890002"/>
                <a:gd name="connsiteY732" fmla="*/ 3367228 h 4248220"/>
                <a:gd name="connsiteX733" fmla="*/ 68652 w 6890002"/>
                <a:gd name="connsiteY733" fmla="*/ 3365810 h 4248220"/>
                <a:gd name="connsiteX734" fmla="*/ 68652 w 6890002"/>
                <a:gd name="connsiteY734" fmla="*/ 3365810 h 4248220"/>
                <a:gd name="connsiteX735" fmla="*/ 73158 w 6890002"/>
                <a:gd name="connsiteY735" fmla="*/ 3357556 h 4248220"/>
                <a:gd name="connsiteX736" fmla="*/ 73158 w 6890002"/>
                <a:gd name="connsiteY736" fmla="*/ 3357556 h 4248220"/>
                <a:gd name="connsiteX737" fmla="*/ 73158 w 6890002"/>
                <a:gd name="connsiteY737" fmla="*/ 3357556 h 4248220"/>
                <a:gd name="connsiteX738" fmla="*/ 76045 w 6890002"/>
                <a:gd name="connsiteY738" fmla="*/ 3352492 h 4248220"/>
                <a:gd name="connsiteX739" fmla="*/ 76045 w 6890002"/>
                <a:gd name="connsiteY739" fmla="*/ 3352492 h 4248220"/>
                <a:gd name="connsiteX740" fmla="*/ 76045 w 6890002"/>
                <a:gd name="connsiteY740" fmla="*/ 3352492 h 4248220"/>
                <a:gd name="connsiteX741" fmla="*/ 76703 w 6890002"/>
                <a:gd name="connsiteY741" fmla="*/ 3351226 h 4248220"/>
                <a:gd name="connsiteX742" fmla="*/ 76703 w 6890002"/>
                <a:gd name="connsiteY742" fmla="*/ 3351226 h 4248220"/>
                <a:gd name="connsiteX743" fmla="*/ 78830 w 6890002"/>
                <a:gd name="connsiteY743" fmla="*/ 3347530 h 4248220"/>
                <a:gd name="connsiteX744" fmla="*/ 78830 w 6890002"/>
                <a:gd name="connsiteY744" fmla="*/ 3347530 h 4248220"/>
                <a:gd name="connsiteX745" fmla="*/ 78830 w 6890002"/>
                <a:gd name="connsiteY745" fmla="*/ 3347226 h 4248220"/>
                <a:gd name="connsiteX746" fmla="*/ 79590 w 6890002"/>
                <a:gd name="connsiteY746" fmla="*/ 3346010 h 4248220"/>
                <a:gd name="connsiteX747" fmla="*/ 79590 w 6890002"/>
                <a:gd name="connsiteY747" fmla="*/ 3346010 h 4248220"/>
                <a:gd name="connsiteX748" fmla="*/ 81767 w 6890002"/>
                <a:gd name="connsiteY748" fmla="*/ 3342263 h 4248220"/>
                <a:gd name="connsiteX749" fmla="*/ 81767 w 6890002"/>
                <a:gd name="connsiteY749" fmla="*/ 3342263 h 4248220"/>
                <a:gd name="connsiteX750" fmla="*/ 81767 w 6890002"/>
                <a:gd name="connsiteY750" fmla="*/ 3342263 h 4248220"/>
                <a:gd name="connsiteX751" fmla="*/ 88552 w 6890002"/>
                <a:gd name="connsiteY751" fmla="*/ 3331022 h 4248220"/>
                <a:gd name="connsiteX752" fmla="*/ 88552 w 6890002"/>
                <a:gd name="connsiteY752" fmla="*/ 3331022 h 4248220"/>
                <a:gd name="connsiteX753" fmla="*/ 89970 w 6890002"/>
                <a:gd name="connsiteY753" fmla="*/ 3328794 h 4248220"/>
                <a:gd name="connsiteX754" fmla="*/ 89970 w 6890002"/>
                <a:gd name="connsiteY754" fmla="*/ 3328794 h 4248220"/>
                <a:gd name="connsiteX755" fmla="*/ 89970 w 6890002"/>
                <a:gd name="connsiteY755" fmla="*/ 3328794 h 4248220"/>
                <a:gd name="connsiteX756" fmla="*/ 92198 w 6890002"/>
                <a:gd name="connsiteY756" fmla="*/ 3325198 h 4248220"/>
                <a:gd name="connsiteX757" fmla="*/ 92198 w 6890002"/>
                <a:gd name="connsiteY757" fmla="*/ 3325198 h 4248220"/>
                <a:gd name="connsiteX758" fmla="*/ 93616 w 6890002"/>
                <a:gd name="connsiteY758" fmla="*/ 3322970 h 4248220"/>
                <a:gd name="connsiteX759" fmla="*/ 93616 w 6890002"/>
                <a:gd name="connsiteY759" fmla="*/ 3322970 h 4248220"/>
                <a:gd name="connsiteX760" fmla="*/ 93616 w 6890002"/>
                <a:gd name="connsiteY760" fmla="*/ 3322970 h 4248220"/>
                <a:gd name="connsiteX761" fmla="*/ 94983 w 6890002"/>
                <a:gd name="connsiteY761" fmla="*/ 3320843 h 4248220"/>
                <a:gd name="connsiteX762" fmla="*/ 94983 w 6890002"/>
                <a:gd name="connsiteY762" fmla="*/ 3320843 h 4248220"/>
                <a:gd name="connsiteX763" fmla="*/ 94983 w 6890002"/>
                <a:gd name="connsiteY763" fmla="*/ 3320843 h 4248220"/>
                <a:gd name="connsiteX764" fmla="*/ 105465 w 6890002"/>
                <a:gd name="connsiteY764" fmla="*/ 3305145 h 4248220"/>
                <a:gd name="connsiteX765" fmla="*/ 105465 w 6890002"/>
                <a:gd name="connsiteY765" fmla="*/ 3305145 h 4248220"/>
                <a:gd name="connsiteX766" fmla="*/ 105465 w 6890002"/>
                <a:gd name="connsiteY766" fmla="*/ 3305145 h 4248220"/>
                <a:gd name="connsiteX767" fmla="*/ 106934 w 6890002"/>
                <a:gd name="connsiteY767" fmla="*/ 3302968 h 4248220"/>
                <a:gd name="connsiteX768" fmla="*/ 106934 w 6890002"/>
                <a:gd name="connsiteY768" fmla="*/ 3302968 h 4248220"/>
                <a:gd name="connsiteX769" fmla="*/ 109010 w 6890002"/>
                <a:gd name="connsiteY769" fmla="*/ 3299981 h 4248220"/>
                <a:gd name="connsiteX770" fmla="*/ 109010 w 6890002"/>
                <a:gd name="connsiteY770" fmla="*/ 3299981 h 4248220"/>
                <a:gd name="connsiteX771" fmla="*/ 109010 w 6890002"/>
                <a:gd name="connsiteY771" fmla="*/ 3299981 h 4248220"/>
                <a:gd name="connsiteX772" fmla="*/ 110479 w 6890002"/>
                <a:gd name="connsiteY772" fmla="*/ 3297955 h 4248220"/>
                <a:gd name="connsiteX773" fmla="*/ 110479 w 6890002"/>
                <a:gd name="connsiteY773" fmla="*/ 3297955 h 4248220"/>
                <a:gd name="connsiteX774" fmla="*/ 118733 w 6890002"/>
                <a:gd name="connsiteY774" fmla="*/ 3286663 h 4248220"/>
                <a:gd name="connsiteX775" fmla="*/ 118733 w 6890002"/>
                <a:gd name="connsiteY775" fmla="*/ 3286663 h 4248220"/>
                <a:gd name="connsiteX776" fmla="*/ 121011 w 6890002"/>
                <a:gd name="connsiteY776" fmla="*/ 3283675 h 4248220"/>
                <a:gd name="connsiteX777" fmla="*/ 121011 w 6890002"/>
                <a:gd name="connsiteY777" fmla="*/ 3283675 h 4248220"/>
                <a:gd name="connsiteX778" fmla="*/ 123898 w 6890002"/>
                <a:gd name="connsiteY778" fmla="*/ 3279877 h 4248220"/>
                <a:gd name="connsiteX779" fmla="*/ 123898 w 6890002"/>
                <a:gd name="connsiteY779" fmla="*/ 3279877 h 4248220"/>
                <a:gd name="connsiteX780" fmla="*/ 123898 w 6890002"/>
                <a:gd name="connsiteY780" fmla="*/ 3279877 h 4248220"/>
                <a:gd name="connsiteX781" fmla="*/ 126075 w 6890002"/>
                <a:gd name="connsiteY781" fmla="*/ 3277092 h 4248220"/>
                <a:gd name="connsiteX782" fmla="*/ 126075 w 6890002"/>
                <a:gd name="connsiteY782" fmla="*/ 3277092 h 4248220"/>
                <a:gd name="connsiteX783" fmla="*/ 126075 w 6890002"/>
                <a:gd name="connsiteY783" fmla="*/ 3277092 h 4248220"/>
                <a:gd name="connsiteX784" fmla="*/ 128962 w 6890002"/>
                <a:gd name="connsiteY784" fmla="*/ 3273446 h 4248220"/>
                <a:gd name="connsiteX785" fmla="*/ 128962 w 6890002"/>
                <a:gd name="connsiteY785" fmla="*/ 3273446 h 4248220"/>
                <a:gd name="connsiteX786" fmla="*/ 128962 w 6890002"/>
                <a:gd name="connsiteY786" fmla="*/ 3273446 h 4248220"/>
                <a:gd name="connsiteX787" fmla="*/ 138735 w 6890002"/>
                <a:gd name="connsiteY787" fmla="*/ 3261445 h 4248220"/>
                <a:gd name="connsiteX788" fmla="*/ 138735 w 6890002"/>
                <a:gd name="connsiteY788" fmla="*/ 3261445 h 4248220"/>
                <a:gd name="connsiteX789" fmla="*/ 142482 w 6890002"/>
                <a:gd name="connsiteY789" fmla="*/ 3256989 h 4248220"/>
                <a:gd name="connsiteX790" fmla="*/ 142482 w 6890002"/>
                <a:gd name="connsiteY790" fmla="*/ 3256989 h 4248220"/>
                <a:gd name="connsiteX791" fmla="*/ 143090 w 6890002"/>
                <a:gd name="connsiteY791" fmla="*/ 3256280 h 4248220"/>
                <a:gd name="connsiteX792" fmla="*/ 143090 w 6890002"/>
                <a:gd name="connsiteY792" fmla="*/ 3256280 h 4248220"/>
                <a:gd name="connsiteX793" fmla="*/ 143090 w 6890002"/>
                <a:gd name="connsiteY793" fmla="*/ 3256280 h 4248220"/>
                <a:gd name="connsiteX794" fmla="*/ 147546 w 6890002"/>
                <a:gd name="connsiteY794" fmla="*/ 3251216 h 4248220"/>
                <a:gd name="connsiteX795" fmla="*/ 147546 w 6890002"/>
                <a:gd name="connsiteY795" fmla="*/ 3251216 h 4248220"/>
                <a:gd name="connsiteX796" fmla="*/ 161876 w 6890002"/>
                <a:gd name="connsiteY796" fmla="*/ 3235417 h 4248220"/>
                <a:gd name="connsiteX797" fmla="*/ 161876 w 6890002"/>
                <a:gd name="connsiteY797" fmla="*/ 3235417 h 4248220"/>
                <a:gd name="connsiteX798" fmla="*/ 162534 w 6890002"/>
                <a:gd name="connsiteY798" fmla="*/ 3234708 h 4248220"/>
                <a:gd name="connsiteX799" fmla="*/ 162534 w 6890002"/>
                <a:gd name="connsiteY799" fmla="*/ 3234708 h 4248220"/>
                <a:gd name="connsiteX800" fmla="*/ 162534 w 6890002"/>
                <a:gd name="connsiteY800" fmla="*/ 3234708 h 4248220"/>
                <a:gd name="connsiteX801" fmla="*/ 163142 w 6890002"/>
                <a:gd name="connsiteY801" fmla="*/ 3234050 h 4248220"/>
                <a:gd name="connsiteX802" fmla="*/ 163142 w 6890002"/>
                <a:gd name="connsiteY802" fmla="*/ 3234050 h 4248220"/>
                <a:gd name="connsiteX803" fmla="*/ 163142 w 6890002"/>
                <a:gd name="connsiteY803" fmla="*/ 3234050 h 4248220"/>
                <a:gd name="connsiteX804" fmla="*/ 163750 w 6890002"/>
                <a:gd name="connsiteY804" fmla="*/ 3233442 h 4248220"/>
                <a:gd name="connsiteX805" fmla="*/ 163750 w 6890002"/>
                <a:gd name="connsiteY805" fmla="*/ 3233442 h 4248220"/>
                <a:gd name="connsiteX806" fmla="*/ 163750 w 6890002"/>
                <a:gd name="connsiteY806" fmla="*/ 3233442 h 4248220"/>
                <a:gd name="connsiteX807" fmla="*/ 164307 w 6890002"/>
                <a:gd name="connsiteY807" fmla="*/ 3232835 h 4248220"/>
                <a:gd name="connsiteX808" fmla="*/ 164307 w 6890002"/>
                <a:gd name="connsiteY808" fmla="*/ 3232835 h 4248220"/>
                <a:gd name="connsiteX809" fmla="*/ 164307 w 6890002"/>
                <a:gd name="connsiteY809" fmla="*/ 3232835 h 4248220"/>
                <a:gd name="connsiteX810" fmla="*/ 185322 w 6890002"/>
                <a:gd name="connsiteY810" fmla="*/ 3211870 h 4248220"/>
                <a:gd name="connsiteX811" fmla="*/ 185322 w 6890002"/>
                <a:gd name="connsiteY811" fmla="*/ 3211870 h 4248220"/>
                <a:gd name="connsiteX812" fmla="*/ 185322 w 6890002"/>
                <a:gd name="connsiteY812" fmla="*/ 3211870 h 4248220"/>
                <a:gd name="connsiteX813" fmla="*/ 185929 w 6890002"/>
                <a:gd name="connsiteY813" fmla="*/ 3211263 h 4248220"/>
                <a:gd name="connsiteX814" fmla="*/ 185929 w 6890002"/>
                <a:gd name="connsiteY814" fmla="*/ 3211263 h 4248220"/>
                <a:gd name="connsiteX815" fmla="*/ 185929 w 6890002"/>
                <a:gd name="connsiteY815" fmla="*/ 3211263 h 4248220"/>
                <a:gd name="connsiteX816" fmla="*/ 186588 w 6890002"/>
                <a:gd name="connsiteY816" fmla="*/ 3210604 h 4248220"/>
                <a:gd name="connsiteX817" fmla="*/ 186588 w 6890002"/>
                <a:gd name="connsiteY817" fmla="*/ 3210604 h 4248220"/>
                <a:gd name="connsiteX818" fmla="*/ 187296 w 6890002"/>
                <a:gd name="connsiteY818" fmla="*/ 3209895 h 4248220"/>
                <a:gd name="connsiteX819" fmla="*/ 187296 w 6890002"/>
                <a:gd name="connsiteY819" fmla="*/ 3209895 h 4248220"/>
                <a:gd name="connsiteX820" fmla="*/ 197120 w 6890002"/>
                <a:gd name="connsiteY820" fmla="*/ 3200831 h 4248220"/>
                <a:gd name="connsiteX821" fmla="*/ 197120 w 6890002"/>
                <a:gd name="connsiteY821" fmla="*/ 3200831 h 4248220"/>
                <a:gd name="connsiteX822" fmla="*/ 202994 w 6890002"/>
                <a:gd name="connsiteY822" fmla="*/ 3195768 h 4248220"/>
                <a:gd name="connsiteX823" fmla="*/ 202994 w 6890002"/>
                <a:gd name="connsiteY823" fmla="*/ 3195768 h 4248220"/>
                <a:gd name="connsiteX824" fmla="*/ 202994 w 6890002"/>
                <a:gd name="connsiteY824" fmla="*/ 3195768 h 4248220"/>
                <a:gd name="connsiteX825" fmla="*/ 203703 w 6890002"/>
                <a:gd name="connsiteY825" fmla="*/ 3195160 h 4248220"/>
                <a:gd name="connsiteX826" fmla="*/ 203703 w 6890002"/>
                <a:gd name="connsiteY826" fmla="*/ 3195160 h 4248220"/>
                <a:gd name="connsiteX827" fmla="*/ 208767 w 6890002"/>
                <a:gd name="connsiteY827" fmla="*/ 3190653 h 4248220"/>
                <a:gd name="connsiteX828" fmla="*/ 208767 w 6890002"/>
                <a:gd name="connsiteY828" fmla="*/ 3190653 h 4248220"/>
                <a:gd name="connsiteX829" fmla="*/ 225123 w 6890002"/>
                <a:gd name="connsiteY829" fmla="*/ 3177082 h 4248220"/>
                <a:gd name="connsiteX830" fmla="*/ 225123 w 6890002"/>
                <a:gd name="connsiteY830" fmla="*/ 3177082 h 4248220"/>
                <a:gd name="connsiteX831" fmla="*/ 225123 w 6890002"/>
                <a:gd name="connsiteY831" fmla="*/ 3177082 h 4248220"/>
                <a:gd name="connsiteX832" fmla="*/ 225832 w 6890002"/>
                <a:gd name="connsiteY832" fmla="*/ 3176525 h 4248220"/>
                <a:gd name="connsiteX833" fmla="*/ 225832 w 6890002"/>
                <a:gd name="connsiteY833" fmla="*/ 3176525 h 4248220"/>
                <a:gd name="connsiteX834" fmla="*/ 228718 w 6890002"/>
                <a:gd name="connsiteY834" fmla="*/ 3174297 h 4248220"/>
                <a:gd name="connsiteX835" fmla="*/ 228718 w 6890002"/>
                <a:gd name="connsiteY835" fmla="*/ 3174297 h 4248220"/>
                <a:gd name="connsiteX836" fmla="*/ 228718 w 6890002"/>
                <a:gd name="connsiteY836" fmla="*/ 3174297 h 4248220"/>
                <a:gd name="connsiteX837" fmla="*/ 232465 w 6890002"/>
                <a:gd name="connsiteY837" fmla="*/ 3171360 h 4248220"/>
                <a:gd name="connsiteX838" fmla="*/ 232465 w 6890002"/>
                <a:gd name="connsiteY838" fmla="*/ 3171360 h 4248220"/>
                <a:gd name="connsiteX839" fmla="*/ 241428 w 6890002"/>
                <a:gd name="connsiteY839" fmla="*/ 3164575 h 4248220"/>
                <a:gd name="connsiteX840" fmla="*/ 241428 w 6890002"/>
                <a:gd name="connsiteY840" fmla="*/ 3164575 h 4248220"/>
                <a:gd name="connsiteX841" fmla="*/ 241428 w 6890002"/>
                <a:gd name="connsiteY841" fmla="*/ 3164575 h 4248220"/>
                <a:gd name="connsiteX842" fmla="*/ 244416 w 6890002"/>
                <a:gd name="connsiteY842" fmla="*/ 3162397 h 4248220"/>
                <a:gd name="connsiteX843" fmla="*/ 244416 w 6890002"/>
                <a:gd name="connsiteY843" fmla="*/ 3162397 h 4248220"/>
                <a:gd name="connsiteX844" fmla="*/ 249480 w 6890002"/>
                <a:gd name="connsiteY844" fmla="*/ 3158650 h 4248220"/>
                <a:gd name="connsiteX845" fmla="*/ 249480 w 6890002"/>
                <a:gd name="connsiteY845" fmla="*/ 3158650 h 4248220"/>
                <a:gd name="connsiteX846" fmla="*/ 249480 w 6890002"/>
                <a:gd name="connsiteY846" fmla="*/ 3158650 h 4248220"/>
                <a:gd name="connsiteX847" fmla="*/ 254544 w 6890002"/>
                <a:gd name="connsiteY847" fmla="*/ 3155004 h 4248220"/>
                <a:gd name="connsiteX848" fmla="*/ 254544 w 6890002"/>
                <a:gd name="connsiteY848" fmla="*/ 3155004 h 4248220"/>
                <a:gd name="connsiteX849" fmla="*/ 272368 w 6890002"/>
                <a:gd name="connsiteY849" fmla="*/ 3142952 h 4248220"/>
                <a:gd name="connsiteX850" fmla="*/ 272672 w 6890002"/>
                <a:gd name="connsiteY850" fmla="*/ 3142952 h 4248220"/>
                <a:gd name="connsiteX851" fmla="*/ 272672 w 6890002"/>
                <a:gd name="connsiteY851" fmla="*/ 3142952 h 4248220"/>
                <a:gd name="connsiteX852" fmla="*/ 274748 w 6890002"/>
                <a:gd name="connsiteY852" fmla="*/ 3141636 h 4248220"/>
                <a:gd name="connsiteX853" fmla="*/ 274748 w 6890002"/>
                <a:gd name="connsiteY853" fmla="*/ 3141636 h 4248220"/>
                <a:gd name="connsiteX854" fmla="*/ 274748 w 6890002"/>
                <a:gd name="connsiteY854" fmla="*/ 3141636 h 4248220"/>
                <a:gd name="connsiteX855" fmla="*/ 276976 w 6890002"/>
                <a:gd name="connsiteY855" fmla="*/ 3140218 h 4248220"/>
                <a:gd name="connsiteX856" fmla="*/ 276976 w 6890002"/>
                <a:gd name="connsiteY856" fmla="*/ 3140218 h 4248220"/>
                <a:gd name="connsiteX857" fmla="*/ 294193 w 6890002"/>
                <a:gd name="connsiteY857" fmla="*/ 3129685 h 4248220"/>
                <a:gd name="connsiteX858" fmla="*/ 294193 w 6890002"/>
                <a:gd name="connsiteY858" fmla="*/ 3129685 h 4248220"/>
                <a:gd name="connsiteX859" fmla="*/ 294193 w 6890002"/>
                <a:gd name="connsiteY859" fmla="*/ 3129685 h 4248220"/>
                <a:gd name="connsiteX860" fmla="*/ 297890 w 6890002"/>
                <a:gd name="connsiteY860" fmla="*/ 3127508 h 4248220"/>
                <a:gd name="connsiteX861" fmla="*/ 297890 w 6890002"/>
                <a:gd name="connsiteY861" fmla="*/ 3127508 h 4248220"/>
                <a:gd name="connsiteX862" fmla="*/ 299105 w 6890002"/>
                <a:gd name="connsiteY862" fmla="*/ 3126799 h 4248220"/>
                <a:gd name="connsiteX863" fmla="*/ 299409 w 6890002"/>
                <a:gd name="connsiteY863" fmla="*/ 3126799 h 4248220"/>
                <a:gd name="connsiteX864" fmla="*/ 299409 w 6890002"/>
                <a:gd name="connsiteY864" fmla="*/ 3126799 h 4248220"/>
                <a:gd name="connsiteX865" fmla="*/ 303105 w 6890002"/>
                <a:gd name="connsiteY865" fmla="*/ 3124723 h 4248220"/>
                <a:gd name="connsiteX866" fmla="*/ 303105 w 6890002"/>
                <a:gd name="connsiteY866" fmla="*/ 3124723 h 4248220"/>
                <a:gd name="connsiteX867" fmla="*/ 319664 w 6890002"/>
                <a:gd name="connsiteY867" fmla="*/ 3115709 h 4248220"/>
                <a:gd name="connsiteX868" fmla="*/ 319664 w 6890002"/>
                <a:gd name="connsiteY868" fmla="*/ 3115709 h 4248220"/>
                <a:gd name="connsiteX869" fmla="*/ 320981 w 6890002"/>
                <a:gd name="connsiteY869" fmla="*/ 3115000 h 4248220"/>
                <a:gd name="connsiteX870" fmla="*/ 320981 w 6890002"/>
                <a:gd name="connsiteY870" fmla="*/ 3115000 h 4248220"/>
                <a:gd name="connsiteX871" fmla="*/ 320981 w 6890002"/>
                <a:gd name="connsiteY871" fmla="*/ 3115000 h 4248220"/>
                <a:gd name="connsiteX872" fmla="*/ 322196 w 6890002"/>
                <a:gd name="connsiteY872" fmla="*/ 3114342 h 4248220"/>
                <a:gd name="connsiteX873" fmla="*/ 322449 w 6890002"/>
                <a:gd name="connsiteY873" fmla="*/ 3114342 h 4248220"/>
                <a:gd name="connsiteX874" fmla="*/ 322449 w 6890002"/>
                <a:gd name="connsiteY874" fmla="*/ 3114342 h 4248220"/>
                <a:gd name="connsiteX875" fmla="*/ 323715 w 6890002"/>
                <a:gd name="connsiteY875" fmla="*/ 3113734 h 4248220"/>
                <a:gd name="connsiteX876" fmla="*/ 323968 w 6890002"/>
                <a:gd name="connsiteY876" fmla="*/ 3113734 h 4248220"/>
                <a:gd name="connsiteX877" fmla="*/ 323968 w 6890002"/>
                <a:gd name="connsiteY877" fmla="*/ 3113734 h 4248220"/>
                <a:gd name="connsiteX878" fmla="*/ 325234 w 6890002"/>
                <a:gd name="connsiteY878" fmla="*/ 3113126 h 4248220"/>
                <a:gd name="connsiteX879" fmla="*/ 325234 w 6890002"/>
                <a:gd name="connsiteY879" fmla="*/ 3113126 h 4248220"/>
                <a:gd name="connsiteX880" fmla="*/ 325234 w 6890002"/>
                <a:gd name="connsiteY880" fmla="*/ 3113126 h 4248220"/>
                <a:gd name="connsiteX881" fmla="*/ 340426 w 6890002"/>
                <a:gd name="connsiteY881" fmla="*/ 3105733 h 4248220"/>
                <a:gd name="connsiteX882" fmla="*/ 340426 w 6890002"/>
                <a:gd name="connsiteY882" fmla="*/ 3105733 h 4248220"/>
                <a:gd name="connsiteX883" fmla="*/ 348376 w 6890002"/>
                <a:gd name="connsiteY883" fmla="*/ 3101986 h 4248220"/>
                <a:gd name="connsiteX884" fmla="*/ 348730 w 6890002"/>
                <a:gd name="connsiteY884" fmla="*/ 3101986 h 4248220"/>
                <a:gd name="connsiteX885" fmla="*/ 348730 w 6890002"/>
                <a:gd name="connsiteY885" fmla="*/ 3101986 h 4248220"/>
                <a:gd name="connsiteX886" fmla="*/ 350097 w 6890002"/>
                <a:gd name="connsiteY886" fmla="*/ 3101378 h 4248220"/>
                <a:gd name="connsiteX887" fmla="*/ 350097 w 6890002"/>
                <a:gd name="connsiteY887" fmla="*/ 3101378 h 4248220"/>
                <a:gd name="connsiteX888" fmla="*/ 356731 w 6890002"/>
                <a:gd name="connsiteY888" fmla="*/ 3098391 h 4248220"/>
                <a:gd name="connsiteX889" fmla="*/ 356731 w 6890002"/>
                <a:gd name="connsiteY889" fmla="*/ 3098391 h 4248220"/>
                <a:gd name="connsiteX890" fmla="*/ 367213 w 6890002"/>
                <a:gd name="connsiteY890" fmla="*/ 3093935 h 4248220"/>
                <a:gd name="connsiteX891" fmla="*/ 367213 w 6890002"/>
                <a:gd name="connsiteY891" fmla="*/ 3093935 h 4248220"/>
                <a:gd name="connsiteX892" fmla="*/ 370758 w 6890002"/>
                <a:gd name="connsiteY892" fmla="*/ 3092466 h 4248220"/>
                <a:gd name="connsiteX893" fmla="*/ 371011 w 6890002"/>
                <a:gd name="connsiteY893" fmla="*/ 3092466 h 4248220"/>
                <a:gd name="connsiteX894" fmla="*/ 371011 w 6890002"/>
                <a:gd name="connsiteY894" fmla="*/ 3092466 h 4248220"/>
                <a:gd name="connsiteX895" fmla="*/ 374404 w 6890002"/>
                <a:gd name="connsiteY895" fmla="*/ 3091048 h 4248220"/>
                <a:gd name="connsiteX896" fmla="*/ 374758 w 6890002"/>
                <a:gd name="connsiteY896" fmla="*/ 3091048 h 4248220"/>
                <a:gd name="connsiteX897" fmla="*/ 374758 w 6890002"/>
                <a:gd name="connsiteY897" fmla="*/ 3091048 h 4248220"/>
                <a:gd name="connsiteX898" fmla="*/ 378303 w 6890002"/>
                <a:gd name="connsiteY898" fmla="*/ 3089681 h 4248220"/>
                <a:gd name="connsiteX899" fmla="*/ 378303 w 6890002"/>
                <a:gd name="connsiteY899" fmla="*/ 3089681 h 4248220"/>
                <a:gd name="connsiteX900" fmla="*/ 378303 w 6890002"/>
                <a:gd name="connsiteY900" fmla="*/ 3089681 h 4248220"/>
                <a:gd name="connsiteX901" fmla="*/ 381949 w 6890002"/>
                <a:gd name="connsiteY901" fmla="*/ 3088263 h 4248220"/>
                <a:gd name="connsiteX902" fmla="*/ 381949 w 6890002"/>
                <a:gd name="connsiteY902" fmla="*/ 3088263 h 4248220"/>
                <a:gd name="connsiteX903" fmla="*/ 394001 w 6890002"/>
                <a:gd name="connsiteY903" fmla="*/ 3083807 h 4248220"/>
                <a:gd name="connsiteX904" fmla="*/ 394001 w 6890002"/>
                <a:gd name="connsiteY904" fmla="*/ 3083807 h 4248220"/>
                <a:gd name="connsiteX905" fmla="*/ 396127 w 6890002"/>
                <a:gd name="connsiteY905" fmla="*/ 3083047 h 4248220"/>
                <a:gd name="connsiteX906" fmla="*/ 396127 w 6890002"/>
                <a:gd name="connsiteY906" fmla="*/ 3083047 h 4248220"/>
                <a:gd name="connsiteX907" fmla="*/ 398052 w 6890002"/>
                <a:gd name="connsiteY907" fmla="*/ 3082338 h 4248220"/>
                <a:gd name="connsiteX908" fmla="*/ 398406 w 6890002"/>
                <a:gd name="connsiteY908" fmla="*/ 3082338 h 4248220"/>
                <a:gd name="connsiteX909" fmla="*/ 398406 w 6890002"/>
                <a:gd name="connsiteY909" fmla="*/ 3082338 h 4248220"/>
                <a:gd name="connsiteX910" fmla="*/ 400178 w 6890002"/>
                <a:gd name="connsiteY910" fmla="*/ 3081680 h 4248220"/>
                <a:gd name="connsiteX911" fmla="*/ 400685 w 6890002"/>
                <a:gd name="connsiteY911" fmla="*/ 3081680 h 4248220"/>
                <a:gd name="connsiteX912" fmla="*/ 400685 w 6890002"/>
                <a:gd name="connsiteY912" fmla="*/ 3081680 h 4248220"/>
                <a:gd name="connsiteX913" fmla="*/ 426004 w 6890002"/>
                <a:gd name="connsiteY913" fmla="*/ 3073527 h 4248220"/>
                <a:gd name="connsiteX914" fmla="*/ 427067 w 6890002"/>
                <a:gd name="connsiteY914" fmla="*/ 3073527 h 4248220"/>
                <a:gd name="connsiteX915" fmla="*/ 427067 w 6890002"/>
                <a:gd name="connsiteY915" fmla="*/ 3073527 h 4248220"/>
                <a:gd name="connsiteX916" fmla="*/ 429295 w 6890002"/>
                <a:gd name="connsiteY916" fmla="*/ 3072869 h 4248220"/>
                <a:gd name="connsiteX917" fmla="*/ 429295 w 6890002"/>
                <a:gd name="connsiteY917" fmla="*/ 3072869 h 4248220"/>
                <a:gd name="connsiteX918" fmla="*/ 431827 w 6890002"/>
                <a:gd name="connsiteY918" fmla="*/ 3072110 h 4248220"/>
                <a:gd name="connsiteX919" fmla="*/ 432333 w 6890002"/>
                <a:gd name="connsiteY919" fmla="*/ 3072110 h 4248220"/>
                <a:gd name="connsiteX920" fmla="*/ 432333 w 6890002"/>
                <a:gd name="connsiteY920" fmla="*/ 3072110 h 4248220"/>
                <a:gd name="connsiteX921" fmla="*/ 434562 w 6890002"/>
                <a:gd name="connsiteY921" fmla="*/ 3071502 h 4248220"/>
                <a:gd name="connsiteX922" fmla="*/ 434562 w 6890002"/>
                <a:gd name="connsiteY922" fmla="*/ 3071502 h 4248220"/>
                <a:gd name="connsiteX923" fmla="*/ 437195 w 6890002"/>
                <a:gd name="connsiteY923" fmla="*/ 3049880 h 4248220"/>
                <a:gd name="connsiteX924" fmla="*/ 437448 w 6890002"/>
                <a:gd name="connsiteY924" fmla="*/ 3049880 h 4248220"/>
                <a:gd name="connsiteX925" fmla="*/ 442512 w 6890002"/>
                <a:gd name="connsiteY925" fmla="*/ 3048411 h 4248220"/>
                <a:gd name="connsiteX926" fmla="*/ 442512 w 6890002"/>
                <a:gd name="connsiteY926" fmla="*/ 3048411 h 4248220"/>
                <a:gd name="connsiteX927" fmla="*/ 451323 w 6890002"/>
                <a:gd name="connsiteY927" fmla="*/ 3046132 h 4248220"/>
                <a:gd name="connsiteX928" fmla="*/ 451576 w 6890002"/>
                <a:gd name="connsiteY928" fmla="*/ 3046132 h 4248220"/>
                <a:gd name="connsiteX929" fmla="*/ 454361 w 6890002"/>
                <a:gd name="connsiteY929" fmla="*/ 3045423 h 4248220"/>
                <a:gd name="connsiteX930" fmla="*/ 454614 w 6890002"/>
                <a:gd name="connsiteY930" fmla="*/ 3045423 h 4248220"/>
                <a:gd name="connsiteX931" fmla="*/ 457399 w 6890002"/>
                <a:gd name="connsiteY931" fmla="*/ 3044765 h 4248220"/>
                <a:gd name="connsiteX932" fmla="*/ 457399 w 6890002"/>
                <a:gd name="connsiteY932" fmla="*/ 3044765 h 4248220"/>
                <a:gd name="connsiteX933" fmla="*/ 460336 w 6890002"/>
                <a:gd name="connsiteY933" fmla="*/ 3044056 h 4248220"/>
                <a:gd name="connsiteX934" fmla="*/ 460336 w 6890002"/>
                <a:gd name="connsiteY934" fmla="*/ 3044056 h 4248220"/>
                <a:gd name="connsiteX935" fmla="*/ 463678 w 6890002"/>
                <a:gd name="connsiteY935" fmla="*/ 3043347 h 4248220"/>
                <a:gd name="connsiteX936" fmla="*/ 464134 w 6890002"/>
                <a:gd name="connsiteY936" fmla="*/ 3043347 h 4248220"/>
                <a:gd name="connsiteX937" fmla="*/ 464134 w 6890002"/>
                <a:gd name="connsiteY937" fmla="*/ 3043347 h 4248220"/>
                <a:gd name="connsiteX938" fmla="*/ 467071 w 6890002"/>
                <a:gd name="connsiteY938" fmla="*/ 3042689 h 4248220"/>
                <a:gd name="connsiteX939" fmla="*/ 467071 w 6890002"/>
                <a:gd name="connsiteY939" fmla="*/ 3042689 h 4248220"/>
                <a:gd name="connsiteX940" fmla="*/ 485503 w 6890002"/>
                <a:gd name="connsiteY940" fmla="*/ 3038891 h 4248220"/>
                <a:gd name="connsiteX941" fmla="*/ 486010 w 6890002"/>
                <a:gd name="connsiteY941" fmla="*/ 3038891 h 4248220"/>
                <a:gd name="connsiteX942" fmla="*/ 486010 w 6890002"/>
                <a:gd name="connsiteY942" fmla="*/ 3038891 h 4248220"/>
                <a:gd name="connsiteX943" fmla="*/ 489504 w 6890002"/>
                <a:gd name="connsiteY943" fmla="*/ 3038233 h 4248220"/>
                <a:gd name="connsiteX944" fmla="*/ 489504 w 6890002"/>
                <a:gd name="connsiteY944" fmla="*/ 3038233 h 4248220"/>
                <a:gd name="connsiteX945" fmla="*/ 493707 w 6890002"/>
                <a:gd name="connsiteY945" fmla="*/ 3037524 h 4248220"/>
                <a:gd name="connsiteX946" fmla="*/ 494061 w 6890002"/>
                <a:gd name="connsiteY946" fmla="*/ 3037524 h 4248220"/>
                <a:gd name="connsiteX947" fmla="*/ 498214 w 6890002"/>
                <a:gd name="connsiteY947" fmla="*/ 3036815 h 4248220"/>
                <a:gd name="connsiteX948" fmla="*/ 498568 w 6890002"/>
                <a:gd name="connsiteY948" fmla="*/ 3036815 h 4248220"/>
                <a:gd name="connsiteX949" fmla="*/ 513202 w 6890002"/>
                <a:gd name="connsiteY949" fmla="*/ 3034638 h 4248220"/>
                <a:gd name="connsiteX950" fmla="*/ 513709 w 6890002"/>
                <a:gd name="connsiteY950" fmla="*/ 3034638 h 4248220"/>
                <a:gd name="connsiteX951" fmla="*/ 513709 w 6890002"/>
                <a:gd name="connsiteY951" fmla="*/ 3034638 h 4248220"/>
                <a:gd name="connsiteX952" fmla="*/ 518772 w 6890002"/>
                <a:gd name="connsiteY952" fmla="*/ 3033979 h 4248220"/>
                <a:gd name="connsiteX953" fmla="*/ 519988 w 6890002"/>
                <a:gd name="connsiteY953" fmla="*/ 3033979 h 4248220"/>
                <a:gd name="connsiteX954" fmla="*/ 519988 w 6890002"/>
                <a:gd name="connsiteY954" fmla="*/ 3033979 h 4248220"/>
                <a:gd name="connsiteX955" fmla="*/ 525305 w 6890002"/>
                <a:gd name="connsiteY955" fmla="*/ 3033372 h 4248220"/>
                <a:gd name="connsiteX956" fmla="*/ 526064 w 6890002"/>
                <a:gd name="connsiteY956" fmla="*/ 3033372 h 4248220"/>
                <a:gd name="connsiteX957" fmla="*/ 526064 w 6890002"/>
                <a:gd name="connsiteY957" fmla="*/ 3033372 h 4248220"/>
                <a:gd name="connsiteX958" fmla="*/ 539585 w 6890002"/>
                <a:gd name="connsiteY958" fmla="*/ 3031954 h 4248220"/>
                <a:gd name="connsiteX959" fmla="*/ 540395 w 6890002"/>
                <a:gd name="connsiteY959" fmla="*/ 3031954 h 4248220"/>
                <a:gd name="connsiteX960" fmla="*/ 540395 w 6890002"/>
                <a:gd name="connsiteY960" fmla="*/ 3031954 h 4248220"/>
                <a:gd name="connsiteX961" fmla="*/ 547991 w 6890002"/>
                <a:gd name="connsiteY961" fmla="*/ 3031296 h 4248220"/>
                <a:gd name="connsiteX962" fmla="*/ 550219 w 6890002"/>
                <a:gd name="connsiteY962" fmla="*/ 3031296 h 4248220"/>
                <a:gd name="connsiteX963" fmla="*/ 550219 w 6890002"/>
                <a:gd name="connsiteY963" fmla="*/ 3031296 h 4248220"/>
                <a:gd name="connsiteX964" fmla="*/ 559232 w 6890002"/>
                <a:gd name="connsiteY964" fmla="*/ 3030738 h 4248220"/>
                <a:gd name="connsiteX965" fmla="*/ 560042 w 6890002"/>
                <a:gd name="connsiteY965" fmla="*/ 3030738 h 4248220"/>
                <a:gd name="connsiteX966" fmla="*/ 575234 w 6890002"/>
                <a:gd name="connsiteY966" fmla="*/ 3030030 h 4248220"/>
                <a:gd name="connsiteX967" fmla="*/ 580298 w 6890002"/>
                <a:gd name="connsiteY967" fmla="*/ 3030030 h 4248220"/>
                <a:gd name="connsiteX968" fmla="*/ 580298 w 6890002"/>
                <a:gd name="connsiteY968" fmla="*/ 3030030 h 4248220"/>
                <a:gd name="connsiteX969" fmla="*/ 595236 w 6890002"/>
                <a:gd name="connsiteY969" fmla="*/ 3030030 h 4248220"/>
                <a:gd name="connsiteX970" fmla="*/ 1099134 w 6890002"/>
                <a:gd name="connsiteY970" fmla="*/ 3030030 h 4248220"/>
                <a:gd name="connsiteX971" fmla="*/ 1416077 w 6890002"/>
                <a:gd name="connsiteY971" fmla="*/ 2710301 h 4248220"/>
                <a:gd name="connsiteX972" fmla="*/ 1099134 w 6890002"/>
                <a:gd name="connsiteY972" fmla="*/ 2390624 h 4248220"/>
                <a:gd name="connsiteX973" fmla="*/ 1061409 w 6890002"/>
                <a:gd name="connsiteY973" fmla="*/ 2390624 h 4248220"/>
                <a:gd name="connsiteX974" fmla="*/ 1033862 w 6890002"/>
                <a:gd name="connsiteY974" fmla="*/ 2389459 h 4248220"/>
                <a:gd name="connsiteX975" fmla="*/ 1033052 w 6890002"/>
                <a:gd name="connsiteY975" fmla="*/ 2389459 h 4248220"/>
                <a:gd name="connsiteX976" fmla="*/ 1025557 w 6890002"/>
                <a:gd name="connsiteY976" fmla="*/ 2388700 h 4248220"/>
                <a:gd name="connsiteX977" fmla="*/ 1025557 w 6890002"/>
                <a:gd name="connsiteY977" fmla="*/ 2388700 h 4248220"/>
                <a:gd name="connsiteX978" fmla="*/ 1019683 w 6890002"/>
                <a:gd name="connsiteY978" fmla="*/ 2387991 h 4248220"/>
                <a:gd name="connsiteX979" fmla="*/ 1019177 w 6890002"/>
                <a:gd name="connsiteY979" fmla="*/ 2387991 h 4248220"/>
                <a:gd name="connsiteX980" fmla="*/ 1009049 w 6890002"/>
                <a:gd name="connsiteY980" fmla="*/ 2386472 h 4248220"/>
                <a:gd name="connsiteX981" fmla="*/ 1009049 w 6890002"/>
                <a:gd name="connsiteY981" fmla="*/ 2386472 h 4248220"/>
                <a:gd name="connsiteX982" fmla="*/ 1004593 w 6890002"/>
                <a:gd name="connsiteY982" fmla="*/ 2385712 h 4248220"/>
                <a:gd name="connsiteX983" fmla="*/ 1004593 w 6890002"/>
                <a:gd name="connsiteY983" fmla="*/ 2385712 h 4248220"/>
                <a:gd name="connsiteX984" fmla="*/ 1000846 w 6890002"/>
                <a:gd name="connsiteY984" fmla="*/ 2385003 h 4248220"/>
                <a:gd name="connsiteX985" fmla="*/ 1000542 w 6890002"/>
                <a:gd name="connsiteY985" fmla="*/ 2385003 h 4248220"/>
                <a:gd name="connsiteX986" fmla="*/ 986465 w 6890002"/>
                <a:gd name="connsiteY986" fmla="*/ 2382016 h 4248220"/>
                <a:gd name="connsiteX987" fmla="*/ 986465 w 6890002"/>
                <a:gd name="connsiteY987" fmla="*/ 2382016 h 4248220"/>
                <a:gd name="connsiteX988" fmla="*/ 983528 w 6890002"/>
                <a:gd name="connsiteY988" fmla="*/ 2381307 h 4248220"/>
                <a:gd name="connsiteX989" fmla="*/ 983528 w 6890002"/>
                <a:gd name="connsiteY989" fmla="*/ 2381307 h 4248220"/>
                <a:gd name="connsiteX990" fmla="*/ 972286 w 6890002"/>
                <a:gd name="connsiteY990" fmla="*/ 2378319 h 4248220"/>
                <a:gd name="connsiteX991" fmla="*/ 972286 w 6890002"/>
                <a:gd name="connsiteY991" fmla="*/ 2378319 h 4248220"/>
                <a:gd name="connsiteX992" fmla="*/ 958107 w 6890002"/>
                <a:gd name="connsiteY992" fmla="*/ 2373863 h 4248220"/>
                <a:gd name="connsiteX993" fmla="*/ 958107 w 6890002"/>
                <a:gd name="connsiteY993" fmla="*/ 2373863 h 4248220"/>
                <a:gd name="connsiteX994" fmla="*/ 957854 w 6890002"/>
                <a:gd name="connsiteY994" fmla="*/ 2373863 h 4248220"/>
                <a:gd name="connsiteX995" fmla="*/ 955829 w 6890002"/>
                <a:gd name="connsiteY995" fmla="*/ 2373205 h 4248220"/>
                <a:gd name="connsiteX996" fmla="*/ 955829 w 6890002"/>
                <a:gd name="connsiteY996" fmla="*/ 2373205 h 4248220"/>
                <a:gd name="connsiteX997" fmla="*/ 955829 w 6890002"/>
                <a:gd name="connsiteY997" fmla="*/ 2373205 h 4248220"/>
                <a:gd name="connsiteX998" fmla="*/ 953753 w 6890002"/>
                <a:gd name="connsiteY998" fmla="*/ 2372496 h 4248220"/>
                <a:gd name="connsiteX999" fmla="*/ 953753 w 6890002"/>
                <a:gd name="connsiteY999" fmla="*/ 2372496 h 4248220"/>
                <a:gd name="connsiteX1000" fmla="*/ 941701 w 6890002"/>
                <a:gd name="connsiteY1000" fmla="*/ 2367989 h 4248220"/>
                <a:gd name="connsiteX1001" fmla="*/ 941701 w 6890002"/>
                <a:gd name="connsiteY1001" fmla="*/ 2367989 h 4248220"/>
                <a:gd name="connsiteX1002" fmla="*/ 924383 w 6890002"/>
                <a:gd name="connsiteY1002" fmla="*/ 2360444 h 4248220"/>
                <a:gd name="connsiteX1003" fmla="*/ 924383 w 6890002"/>
                <a:gd name="connsiteY1003" fmla="*/ 2360444 h 4248220"/>
                <a:gd name="connsiteX1004" fmla="*/ 912280 w 6890002"/>
                <a:gd name="connsiteY1004" fmla="*/ 2354519 h 4248220"/>
                <a:gd name="connsiteX1005" fmla="*/ 912280 w 6890002"/>
                <a:gd name="connsiteY1005" fmla="*/ 2354519 h 4248220"/>
                <a:gd name="connsiteX1006" fmla="*/ 912280 w 6890002"/>
                <a:gd name="connsiteY1006" fmla="*/ 2354519 h 4248220"/>
                <a:gd name="connsiteX1007" fmla="*/ 910963 w 6890002"/>
                <a:gd name="connsiteY1007" fmla="*/ 2353810 h 4248220"/>
                <a:gd name="connsiteX1008" fmla="*/ 910963 w 6890002"/>
                <a:gd name="connsiteY1008" fmla="*/ 2353810 h 4248220"/>
                <a:gd name="connsiteX1009" fmla="*/ 909546 w 6890002"/>
                <a:gd name="connsiteY1009" fmla="*/ 2353051 h 4248220"/>
                <a:gd name="connsiteX1010" fmla="*/ 902760 w 6890002"/>
                <a:gd name="connsiteY1010" fmla="*/ 2349304 h 4248220"/>
                <a:gd name="connsiteX1011" fmla="*/ 902760 w 6890002"/>
                <a:gd name="connsiteY1011" fmla="*/ 2349304 h 4248220"/>
                <a:gd name="connsiteX1012" fmla="*/ 897696 w 6890002"/>
                <a:gd name="connsiteY1012" fmla="*/ 2346316 h 4248220"/>
                <a:gd name="connsiteX1013" fmla="*/ 897696 w 6890002"/>
                <a:gd name="connsiteY1013" fmla="*/ 2346316 h 4248220"/>
                <a:gd name="connsiteX1014" fmla="*/ 887923 w 6890002"/>
                <a:gd name="connsiteY1014" fmla="*/ 2340290 h 4248220"/>
                <a:gd name="connsiteX1015" fmla="*/ 887923 w 6890002"/>
                <a:gd name="connsiteY1015" fmla="*/ 2340290 h 4248220"/>
                <a:gd name="connsiteX1016" fmla="*/ 871365 w 6890002"/>
                <a:gd name="connsiteY1016" fmla="*/ 2329048 h 4248220"/>
                <a:gd name="connsiteX1017" fmla="*/ 871365 w 6890002"/>
                <a:gd name="connsiteY1017" fmla="*/ 2329048 h 4248220"/>
                <a:gd name="connsiteX1018" fmla="*/ 871365 w 6890002"/>
                <a:gd name="connsiteY1018" fmla="*/ 2329048 h 4248220"/>
                <a:gd name="connsiteX1019" fmla="*/ 862402 w 6890002"/>
                <a:gd name="connsiteY1019" fmla="*/ 2322313 h 4248220"/>
                <a:gd name="connsiteX1020" fmla="*/ 862402 w 6890002"/>
                <a:gd name="connsiteY1020" fmla="*/ 2322313 h 4248220"/>
                <a:gd name="connsiteX1021" fmla="*/ 850400 w 6890002"/>
                <a:gd name="connsiteY1021" fmla="*/ 2312490 h 4248220"/>
                <a:gd name="connsiteX1022" fmla="*/ 850400 w 6890002"/>
                <a:gd name="connsiteY1022" fmla="*/ 2312490 h 4248220"/>
                <a:gd name="connsiteX1023" fmla="*/ 814144 w 6890002"/>
                <a:gd name="connsiteY1023" fmla="*/ 2276283 h 4248220"/>
                <a:gd name="connsiteX1024" fmla="*/ 814144 w 6890002"/>
                <a:gd name="connsiteY1024" fmla="*/ 2276283 h 4248220"/>
                <a:gd name="connsiteX1025" fmla="*/ 814144 w 6890002"/>
                <a:gd name="connsiteY1025" fmla="*/ 2276283 h 4248220"/>
                <a:gd name="connsiteX1026" fmla="*/ 795256 w 6890002"/>
                <a:gd name="connsiteY1026" fmla="*/ 2252180 h 4248220"/>
                <a:gd name="connsiteX1027" fmla="*/ 795256 w 6890002"/>
                <a:gd name="connsiteY1027" fmla="*/ 2252180 h 4248220"/>
                <a:gd name="connsiteX1028" fmla="*/ 784672 w 6890002"/>
                <a:gd name="connsiteY1028" fmla="*/ 2236381 h 4248220"/>
                <a:gd name="connsiteX1029" fmla="*/ 784672 w 6890002"/>
                <a:gd name="connsiteY1029" fmla="*/ 2236381 h 4248220"/>
                <a:gd name="connsiteX1030" fmla="*/ 784672 w 6890002"/>
                <a:gd name="connsiteY1030" fmla="*/ 2236381 h 4248220"/>
                <a:gd name="connsiteX1031" fmla="*/ 777938 w 6890002"/>
                <a:gd name="connsiteY1031" fmla="*/ 2225190 h 4248220"/>
                <a:gd name="connsiteX1032" fmla="*/ 777938 w 6890002"/>
                <a:gd name="connsiteY1032" fmla="*/ 2225190 h 4248220"/>
                <a:gd name="connsiteX1033" fmla="*/ 777938 w 6890002"/>
                <a:gd name="connsiteY1033" fmla="*/ 2225190 h 4248220"/>
                <a:gd name="connsiteX1034" fmla="*/ 775001 w 6890002"/>
                <a:gd name="connsiteY1034" fmla="*/ 2220126 h 4248220"/>
                <a:gd name="connsiteX1035" fmla="*/ 775001 w 6890002"/>
                <a:gd name="connsiteY1035" fmla="*/ 2220126 h 4248220"/>
                <a:gd name="connsiteX1036" fmla="*/ 763708 w 6890002"/>
                <a:gd name="connsiteY1036" fmla="*/ 2197592 h 4248220"/>
                <a:gd name="connsiteX1037" fmla="*/ 763708 w 6890002"/>
                <a:gd name="connsiteY1037" fmla="*/ 2197592 h 4248220"/>
                <a:gd name="connsiteX1038" fmla="*/ 763708 w 6890002"/>
                <a:gd name="connsiteY1038" fmla="*/ 2197592 h 4248220"/>
                <a:gd name="connsiteX1039" fmla="*/ 754695 w 6890002"/>
                <a:gd name="connsiteY1039" fmla="*/ 2175717 h 4248220"/>
                <a:gd name="connsiteX1040" fmla="*/ 754695 w 6890002"/>
                <a:gd name="connsiteY1040" fmla="*/ 2175717 h 4248220"/>
                <a:gd name="connsiteX1041" fmla="*/ 747909 w 6890002"/>
                <a:gd name="connsiteY1041" fmla="*/ 2155461 h 4248220"/>
                <a:gd name="connsiteX1042" fmla="*/ 747909 w 6890002"/>
                <a:gd name="connsiteY1042" fmla="*/ 2155461 h 4248220"/>
                <a:gd name="connsiteX1043" fmla="*/ 747909 w 6890002"/>
                <a:gd name="connsiteY1043" fmla="*/ 2155461 h 4248220"/>
                <a:gd name="connsiteX1044" fmla="*/ 746441 w 6890002"/>
                <a:gd name="connsiteY1044" fmla="*/ 2150398 h 4248220"/>
                <a:gd name="connsiteX1045" fmla="*/ 746441 w 6890002"/>
                <a:gd name="connsiteY1045" fmla="*/ 2150398 h 4248220"/>
                <a:gd name="connsiteX1046" fmla="*/ 746441 w 6890002"/>
                <a:gd name="connsiteY1046" fmla="*/ 2150398 h 4248220"/>
                <a:gd name="connsiteX1047" fmla="*/ 743453 w 6890002"/>
                <a:gd name="connsiteY1047" fmla="*/ 2139055 h 4248220"/>
                <a:gd name="connsiteX1048" fmla="*/ 743453 w 6890002"/>
                <a:gd name="connsiteY1048" fmla="*/ 2139055 h 4248220"/>
                <a:gd name="connsiteX1049" fmla="*/ 741985 w 6890002"/>
                <a:gd name="connsiteY1049" fmla="*/ 2132523 h 4248220"/>
                <a:gd name="connsiteX1050" fmla="*/ 741985 w 6890002"/>
                <a:gd name="connsiteY1050" fmla="*/ 2128269 h 4248220"/>
                <a:gd name="connsiteX1051" fmla="*/ 741985 w 6890002"/>
                <a:gd name="connsiteY1051" fmla="*/ 2128269 h 4248220"/>
                <a:gd name="connsiteX1052" fmla="*/ 739048 w 6890002"/>
                <a:gd name="connsiteY1052" fmla="*/ 2113077 h 4248220"/>
                <a:gd name="connsiteX1053" fmla="*/ 739048 w 6890002"/>
                <a:gd name="connsiteY1053" fmla="*/ 2113077 h 4248220"/>
                <a:gd name="connsiteX1054" fmla="*/ 739048 w 6890002"/>
                <a:gd name="connsiteY1054" fmla="*/ 2113077 h 4248220"/>
                <a:gd name="connsiteX1055" fmla="*/ 738288 w 6890002"/>
                <a:gd name="connsiteY1055" fmla="*/ 2108621 h 4248220"/>
                <a:gd name="connsiteX1056" fmla="*/ 738288 w 6890002"/>
                <a:gd name="connsiteY1056" fmla="*/ 2108621 h 4248220"/>
                <a:gd name="connsiteX1057" fmla="*/ 738288 w 6890002"/>
                <a:gd name="connsiteY1057" fmla="*/ 2108621 h 4248220"/>
                <a:gd name="connsiteX1058" fmla="*/ 737528 w 6890002"/>
                <a:gd name="connsiteY1058" fmla="*/ 2103557 h 4248220"/>
                <a:gd name="connsiteX1059" fmla="*/ 737528 w 6890002"/>
                <a:gd name="connsiteY1059" fmla="*/ 2103557 h 4248220"/>
                <a:gd name="connsiteX1060" fmla="*/ 737528 w 6890002"/>
                <a:gd name="connsiteY1060" fmla="*/ 2103557 h 4248220"/>
                <a:gd name="connsiteX1061" fmla="*/ 736820 w 6890002"/>
                <a:gd name="connsiteY1061" fmla="*/ 2098494 h 4248220"/>
                <a:gd name="connsiteX1062" fmla="*/ 736820 w 6890002"/>
                <a:gd name="connsiteY1062" fmla="*/ 2098494 h 4248220"/>
                <a:gd name="connsiteX1063" fmla="*/ 735300 w 6890002"/>
                <a:gd name="connsiteY1063" fmla="*/ 2083758 h 4248220"/>
                <a:gd name="connsiteX1064" fmla="*/ 735300 w 6890002"/>
                <a:gd name="connsiteY1064" fmla="*/ 2082644 h 4248220"/>
                <a:gd name="connsiteX1065" fmla="*/ 735300 w 6890002"/>
                <a:gd name="connsiteY1065" fmla="*/ 2082644 h 4248220"/>
                <a:gd name="connsiteX1066" fmla="*/ 734642 w 6890002"/>
                <a:gd name="connsiteY1066" fmla="*/ 2071352 h 4248220"/>
                <a:gd name="connsiteX1067" fmla="*/ 734642 w 6890002"/>
                <a:gd name="connsiteY1067" fmla="*/ 2070541 h 4248220"/>
                <a:gd name="connsiteX1068" fmla="*/ 734642 w 6890002"/>
                <a:gd name="connsiteY1068" fmla="*/ 2070541 h 4248220"/>
                <a:gd name="connsiteX1069" fmla="*/ 734338 w 6890002"/>
                <a:gd name="connsiteY1069" fmla="*/ 2056920 h 4248220"/>
                <a:gd name="connsiteX1070" fmla="*/ 734642 w 6890002"/>
                <a:gd name="connsiteY1070" fmla="*/ 2043349 h 4248220"/>
                <a:gd name="connsiteX1071" fmla="*/ 734642 w 6890002"/>
                <a:gd name="connsiteY1071" fmla="*/ 2043349 h 4248220"/>
                <a:gd name="connsiteX1072" fmla="*/ 734642 w 6890002"/>
                <a:gd name="connsiteY1072" fmla="*/ 2042184 h 4248220"/>
                <a:gd name="connsiteX1073" fmla="*/ 735402 w 6890002"/>
                <a:gd name="connsiteY1073" fmla="*/ 2030183 h 4248220"/>
                <a:gd name="connsiteX1074" fmla="*/ 735402 w 6890002"/>
                <a:gd name="connsiteY1074" fmla="*/ 2030183 h 4248220"/>
                <a:gd name="connsiteX1075" fmla="*/ 735402 w 6890002"/>
                <a:gd name="connsiteY1075" fmla="*/ 2029727 h 4248220"/>
                <a:gd name="connsiteX1076" fmla="*/ 736921 w 6890002"/>
                <a:gd name="connsiteY1076" fmla="*/ 2015042 h 4248220"/>
                <a:gd name="connsiteX1077" fmla="*/ 736921 w 6890002"/>
                <a:gd name="connsiteY1077" fmla="*/ 2015042 h 4248220"/>
                <a:gd name="connsiteX1078" fmla="*/ 736921 w 6890002"/>
                <a:gd name="connsiteY1078" fmla="*/ 2015042 h 4248220"/>
                <a:gd name="connsiteX1079" fmla="*/ 737630 w 6890002"/>
                <a:gd name="connsiteY1079" fmla="*/ 2009979 h 4248220"/>
                <a:gd name="connsiteX1080" fmla="*/ 737630 w 6890002"/>
                <a:gd name="connsiteY1080" fmla="*/ 2009979 h 4248220"/>
                <a:gd name="connsiteX1081" fmla="*/ 737630 w 6890002"/>
                <a:gd name="connsiteY1081" fmla="*/ 2009624 h 4248220"/>
                <a:gd name="connsiteX1082" fmla="*/ 738389 w 6890002"/>
                <a:gd name="connsiteY1082" fmla="*/ 2004560 h 4248220"/>
                <a:gd name="connsiteX1083" fmla="*/ 738389 w 6890002"/>
                <a:gd name="connsiteY1083" fmla="*/ 2004560 h 4248220"/>
                <a:gd name="connsiteX1084" fmla="*/ 738389 w 6890002"/>
                <a:gd name="connsiteY1084" fmla="*/ 2004560 h 4248220"/>
                <a:gd name="connsiteX1085" fmla="*/ 739098 w 6890002"/>
                <a:gd name="connsiteY1085" fmla="*/ 2000155 h 4248220"/>
                <a:gd name="connsiteX1086" fmla="*/ 739098 w 6890002"/>
                <a:gd name="connsiteY1086" fmla="*/ 2000155 h 4248220"/>
                <a:gd name="connsiteX1087" fmla="*/ 739098 w 6890002"/>
                <a:gd name="connsiteY1087" fmla="*/ 2000155 h 4248220"/>
                <a:gd name="connsiteX1088" fmla="*/ 743605 w 6890002"/>
                <a:gd name="connsiteY1088" fmla="*/ 1978381 h 4248220"/>
                <a:gd name="connsiteX1089" fmla="*/ 743605 w 6890002"/>
                <a:gd name="connsiteY1089" fmla="*/ 1978381 h 4248220"/>
                <a:gd name="connsiteX1090" fmla="*/ 745124 w 6890002"/>
                <a:gd name="connsiteY1090" fmla="*/ 1972355 h 4248220"/>
                <a:gd name="connsiteX1091" fmla="*/ 745124 w 6890002"/>
                <a:gd name="connsiteY1091" fmla="*/ 1972355 h 4248220"/>
                <a:gd name="connsiteX1092" fmla="*/ 746542 w 6890002"/>
                <a:gd name="connsiteY1092" fmla="*/ 1967291 h 4248220"/>
                <a:gd name="connsiteX1093" fmla="*/ 746542 w 6890002"/>
                <a:gd name="connsiteY1093" fmla="*/ 1967291 h 4248220"/>
                <a:gd name="connsiteX1094" fmla="*/ 746542 w 6890002"/>
                <a:gd name="connsiteY1094" fmla="*/ 1966227 h 4248220"/>
                <a:gd name="connsiteX1095" fmla="*/ 757125 w 6890002"/>
                <a:gd name="connsiteY1095" fmla="*/ 1934781 h 4248220"/>
                <a:gd name="connsiteX1096" fmla="*/ 757125 w 6890002"/>
                <a:gd name="connsiteY1096" fmla="*/ 1934781 h 4248220"/>
                <a:gd name="connsiteX1097" fmla="*/ 763151 w 6890002"/>
                <a:gd name="connsiteY1097" fmla="*/ 1920451 h 4248220"/>
                <a:gd name="connsiteX1098" fmla="*/ 763151 w 6890002"/>
                <a:gd name="connsiteY1098" fmla="*/ 1920451 h 4248220"/>
                <a:gd name="connsiteX1099" fmla="*/ 763810 w 6890002"/>
                <a:gd name="connsiteY1099" fmla="*/ 1918982 h 4248220"/>
                <a:gd name="connsiteX1100" fmla="*/ 763810 w 6890002"/>
                <a:gd name="connsiteY1100" fmla="*/ 1918982 h 4248220"/>
                <a:gd name="connsiteX1101" fmla="*/ 763810 w 6890002"/>
                <a:gd name="connsiteY1101" fmla="*/ 1918982 h 4248220"/>
                <a:gd name="connsiteX1102" fmla="*/ 795458 w 6890002"/>
                <a:gd name="connsiteY1102" fmla="*/ 1863989 h 4248220"/>
                <a:gd name="connsiteX1103" fmla="*/ 795458 w 6890002"/>
                <a:gd name="connsiteY1103" fmla="*/ 1863989 h 4248220"/>
                <a:gd name="connsiteX1104" fmla="*/ 795458 w 6890002"/>
                <a:gd name="connsiteY1104" fmla="*/ 1863989 h 4248220"/>
                <a:gd name="connsiteX1105" fmla="*/ 801535 w 6890002"/>
                <a:gd name="connsiteY1105" fmla="*/ 1855837 h 4248220"/>
                <a:gd name="connsiteX1106" fmla="*/ 801535 w 6890002"/>
                <a:gd name="connsiteY1106" fmla="*/ 1855837 h 4248220"/>
                <a:gd name="connsiteX1107" fmla="*/ 806599 w 6890002"/>
                <a:gd name="connsiteY1107" fmla="*/ 1849051 h 4248220"/>
                <a:gd name="connsiteX1108" fmla="*/ 806599 w 6890002"/>
                <a:gd name="connsiteY1108" fmla="*/ 1849051 h 4248220"/>
                <a:gd name="connsiteX1109" fmla="*/ 809637 w 6890002"/>
                <a:gd name="connsiteY1109" fmla="*/ 1845304 h 4248220"/>
                <a:gd name="connsiteX1110" fmla="*/ 809637 w 6890002"/>
                <a:gd name="connsiteY1110" fmla="*/ 1845304 h 4248220"/>
                <a:gd name="connsiteX1111" fmla="*/ 814093 w 6890002"/>
                <a:gd name="connsiteY1111" fmla="*/ 1840240 h 4248220"/>
                <a:gd name="connsiteX1112" fmla="*/ 814093 w 6890002"/>
                <a:gd name="connsiteY1112" fmla="*/ 1840240 h 4248220"/>
                <a:gd name="connsiteX1113" fmla="*/ 814093 w 6890002"/>
                <a:gd name="connsiteY1113" fmla="*/ 1840240 h 4248220"/>
                <a:gd name="connsiteX1114" fmla="*/ 844476 w 6890002"/>
                <a:gd name="connsiteY1114" fmla="*/ 1809351 h 4248220"/>
                <a:gd name="connsiteX1115" fmla="*/ 844476 w 6890002"/>
                <a:gd name="connsiteY1115" fmla="*/ 1809351 h 4248220"/>
                <a:gd name="connsiteX1116" fmla="*/ 850451 w 6890002"/>
                <a:gd name="connsiteY1116" fmla="*/ 1804287 h 4248220"/>
                <a:gd name="connsiteX1117" fmla="*/ 850451 w 6890002"/>
                <a:gd name="connsiteY1117" fmla="*/ 1804287 h 4248220"/>
                <a:gd name="connsiteX1118" fmla="*/ 850451 w 6890002"/>
                <a:gd name="connsiteY1118" fmla="*/ 1804287 h 4248220"/>
                <a:gd name="connsiteX1119" fmla="*/ 859515 w 6890002"/>
                <a:gd name="connsiteY1119" fmla="*/ 1796793 h 4248220"/>
                <a:gd name="connsiteX1120" fmla="*/ 859515 w 6890002"/>
                <a:gd name="connsiteY1120" fmla="*/ 1796793 h 4248220"/>
                <a:gd name="connsiteX1121" fmla="*/ 874707 w 6890002"/>
                <a:gd name="connsiteY1121" fmla="*/ 1785450 h 4248220"/>
                <a:gd name="connsiteX1122" fmla="*/ 874707 w 6890002"/>
                <a:gd name="connsiteY1122" fmla="*/ 1785450 h 4248220"/>
                <a:gd name="connsiteX1123" fmla="*/ 890556 w 6890002"/>
                <a:gd name="connsiteY1123" fmla="*/ 1774867 h 4248220"/>
                <a:gd name="connsiteX1124" fmla="*/ 890556 w 6890002"/>
                <a:gd name="connsiteY1124" fmla="*/ 1774867 h 4248220"/>
                <a:gd name="connsiteX1125" fmla="*/ 898000 w 6890002"/>
                <a:gd name="connsiteY1125" fmla="*/ 1770360 h 4248220"/>
                <a:gd name="connsiteX1126" fmla="*/ 898000 w 6890002"/>
                <a:gd name="connsiteY1126" fmla="*/ 1770360 h 4248220"/>
                <a:gd name="connsiteX1127" fmla="*/ 898000 w 6890002"/>
                <a:gd name="connsiteY1127" fmla="*/ 1770360 h 4248220"/>
                <a:gd name="connsiteX1128" fmla="*/ 910001 w 6890002"/>
                <a:gd name="connsiteY1128" fmla="*/ 1763675 h 4248220"/>
                <a:gd name="connsiteX1129" fmla="*/ 910001 w 6890002"/>
                <a:gd name="connsiteY1129" fmla="*/ 1763675 h 4248220"/>
                <a:gd name="connsiteX1130" fmla="*/ 925193 w 6890002"/>
                <a:gd name="connsiteY1130" fmla="*/ 1756130 h 4248220"/>
                <a:gd name="connsiteX1131" fmla="*/ 925193 w 6890002"/>
                <a:gd name="connsiteY1131" fmla="*/ 1756130 h 4248220"/>
                <a:gd name="connsiteX1132" fmla="*/ 926661 w 6890002"/>
                <a:gd name="connsiteY1132" fmla="*/ 1755421 h 4248220"/>
                <a:gd name="connsiteX1133" fmla="*/ 926661 w 6890002"/>
                <a:gd name="connsiteY1133" fmla="*/ 1755421 h 4248220"/>
                <a:gd name="connsiteX1134" fmla="*/ 938713 w 6890002"/>
                <a:gd name="connsiteY1134" fmla="*/ 1750358 h 4248220"/>
                <a:gd name="connsiteX1135" fmla="*/ 938713 w 6890002"/>
                <a:gd name="connsiteY1135" fmla="*/ 1750358 h 4248220"/>
                <a:gd name="connsiteX1136" fmla="*/ 942308 w 6890002"/>
                <a:gd name="connsiteY1136" fmla="*/ 1748839 h 4248220"/>
                <a:gd name="connsiteX1137" fmla="*/ 942308 w 6890002"/>
                <a:gd name="connsiteY1137" fmla="*/ 1748839 h 4248220"/>
                <a:gd name="connsiteX1138" fmla="*/ 946056 w 6890002"/>
                <a:gd name="connsiteY1138" fmla="*/ 1747370 h 4248220"/>
                <a:gd name="connsiteX1139" fmla="*/ 946056 w 6890002"/>
                <a:gd name="connsiteY1139" fmla="*/ 1747370 h 4248220"/>
                <a:gd name="connsiteX1140" fmla="*/ 952081 w 6890002"/>
                <a:gd name="connsiteY1140" fmla="*/ 1745091 h 4248220"/>
                <a:gd name="connsiteX1141" fmla="*/ 952081 w 6890002"/>
                <a:gd name="connsiteY1141" fmla="*/ 1745091 h 4248220"/>
                <a:gd name="connsiteX1142" fmla="*/ 954208 w 6890002"/>
                <a:gd name="connsiteY1142" fmla="*/ 1744332 h 4248220"/>
                <a:gd name="connsiteX1143" fmla="*/ 954208 w 6890002"/>
                <a:gd name="connsiteY1143" fmla="*/ 1744332 h 4248220"/>
                <a:gd name="connsiteX1144" fmla="*/ 967779 w 6890002"/>
                <a:gd name="connsiteY1144" fmla="*/ 1739876 h 4248220"/>
                <a:gd name="connsiteX1145" fmla="*/ 967779 w 6890002"/>
                <a:gd name="connsiteY1145" fmla="*/ 1739876 h 4248220"/>
                <a:gd name="connsiteX1146" fmla="*/ 972843 w 6890002"/>
                <a:gd name="connsiteY1146" fmla="*/ 1738356 h 4248220"/>
                <a:gd name="connsiteX1147" fmla="*/ 973147 w 6890002"/>
                <a:gd name="connsiteY1147" fmla="*/ 1738356 h 4248220"/>
                <a:gd name="connsiteX1148" fmla="*/ 973147 w 6890002"/>
                <a:gd name="connsiteY1148" fmla="*/ 1738356 h 4248220"/>
                <a:gd name="connsiteX1149" fmla="*/ 978211 w 6890002"/>
                <a:gd name="connsiteY1149" fmla="*/ 1736938 h 4248220"/>
                <a:gd name="connsiteX1150" fmla="*/ 978211 w 6890002"/>
                <a:gd name="connsiteY1150" fmla="*/ 1736938 h 4248220"/>
                <a:gd name="connsiteX1151" fmla="*/ 987022 w 6890002"/>
                <a:gd name="connsiteY1151" fmla="*/ 1734660 h 4248220"/>
                <a:gd name="connsiteX1152" fmla="*/ 987275 w 6890002"/>
                <a:gd name="connsiteY1152" fmla="*/ 1734660 h 4248220"/>
                <a:gd name="connsiteX1153" fmla="*/ 990263 w 6890002"/>
                <a:gd name="connsiteY1153" fmla="*/ 1733951 h 4248220"/>
                <a:gd name="connsiteX1154" fmla="*/ 990263 w 6890002"/>
                <a:gd name="connsiteY1154" fmla="*/ 1733951 h 4248220"/>
                <a:gd name="connsiteX1155" fmla="*/ 1005049 w 6890002"/>
                <a:gd name="connsiteY1155" fmla="*/ 1730963 h 4248220"/>
                <a:gd name="connsiteX1156" fmla="*/ 1005353 w 6890002"/>
                <a:gd name="connsiteY1156" fmla="*/ 1730963 h 4248220"/>
                <a:gd name="connsiteX1157" fmla="*/ 1014366 w 6890002"/>
                <a:gd name="connsiteY1157" fmla="*/ 1729495 h 4248220"/>
                <a:gd name="connsiteX1158" fmla="*/ 1014366 w 6890002"/>
                <a:gd name="connsiteY1158" fmla="*/ 1729495 h 4248220"/>
                <a:gd name="connsiteX1159" fmla="*/ 1019430 w 6890002"/>
                <a:gd name="connsiteY1159" fmla="*/ 1728735 h 4248220"/>
                <a:gd name="connsiteX1160" fmla="*/ 1019430 w 6890002"/>
                <a:gd name="connsiteY1160" fmla="*/ 1728735 h 4248220"/>
                <a:gd name="connsiteX1161" fmla="*/ 1033204 w 6890002"/>
                <a:gd name="connsiteY1161" fmla="*/ 1727216 h 4248220"/>
                <a:gd name="connsiteX1162" fmla="*/ 1033760 w 6890002"/>
                <a:gd name="connsiteY1162" fmla="*/ 1727216 h 4248220"/>
                <a:gd name="connsiteX1163" fmla="*/ 1043483 w 6890002"/>
                <a:gd name="connsiteY1163" fmla="*/ 1726507 h 4248220"/>
                <a:gd name="connsiteX1164" fmla="*/ 1043483 w 6890002"/>
                <a:gd name="connsiteY1164" fmla="*/ 1726507 h 4248220"/>
                <a:gd name="connsiteX1165" fmla="*/ 1061915 w 6890002"/>
                <a:gd name="connsiteY1165" fmla="*/ 1725950 h 4248220"/>
                <a:gd name="connsiteX1166" fmla="*/ 1794748 w 6890002"/>
                <a:gd name="connsiteY1166" fmla="*/ 1725950 h 4248220"/>
                <a:gd name="connsiteX1167" fmla="*/ 1815560 w 6890002"/>
                <a:gd name="connsiteY1167" fmla="*/ 1724988 h 4248220"/>
                <a:gd name="connsiteX1168" fmla="*/ 1815560 w 6890002"/>
                <a:gd name="connsiteY1168" fmla="*/ 1724988 h 4248220"/>
                <a:gd name="connsiteX1169" fmla="*/ 1840423 w 6890002"/>
                <a:gd name="connsiteY1169" fmla="*/ 1723469 h 4248220"/>
                <a:gd name="connsiteX1170" fmla="*/ 1840423 w 6890002"/>
                <a:gd name="connsiteY1170" fmla="*/ 1723469 h 4248220"/>
                <a:gd name="connsiteX1171" fmla="*/ 2126173 w 6890002"/>
                <a:gd name="connsiteY1171" fmla="*/ 1688022 h 4248220"/>
                <a:gd name="connsiteX1172" fmla="*/ 2126173 w 6890002"/>
                <a:gd name="connsiteY1172" fmla="*/ 1688022 h 4248220"/>
                <a:gd name="connsiteX1173" fmla="*/ 2138225 w 6890002"/>
                <a:gd name="connsiteY1173" fmla="*/ 1685744 h 4248220"/>
                <a:gd name="connsiteX1174" fmla="*/ 2138225 w 6890002"/>
                <a:gd name="connsiteY1174" fmla="*/ 1685744 h 4248220"/>
                <a:gd name="connsiteX1175" fmla="*/ 2219803 w 6890002"/>
                <a:gd name="connsiteY1175" fmla="*/ 1668375 h 4248220"/>
                <a:gd name="connsiteX1176" fmla="*/ 2219803 w 6890002"/>
                <a:gd name="connsiteY1176" fmla="*/ 1668375 h 4248220"/>
                <a:gd name="connsiteX1177" fmla="*/ 2370197 w 6890002"/>
                <a:gd name="connsiteY1177" fmla="*/ 1624522 h 4248220"/>
                <a:gd name="connsiteX1178" fmla="*/ 2370197 w 6890002"/>
                <a:gd name="connsiteY1178" fmla="*/ 1624522 h 4248220"/>
                <a:gd name="connsiteX1179" fmla="*/ 2524390 w 6890002"/>
                <a:gd name="connsiteY1179" fmla="*/ 1551958 h 4248220"/>
                <a:gd name="connsiteX1180" fmla="*/ 2524390 w 6890002"/>
                <a:gd name="connsiteY1180" fmla="*/ 1551958 h 4248220"/>
                <a:gd name="connsiteX1181" fmla="*/ 2552342 w 6890002"/>
                <a:gd name="connsiteY1181" fmla="*/ 1533070 h 4248220"/>
                <a:gd name="connsiteX1182" fmla="*/ 2552342 w 6890002"/>
                <a:gd name="connsiteY1182" fmla="*/ 1533070 h 4248220"/>
                <a:gd name="connsiteX1183" fmla="*/ 2628704 w 6890002"/>
                <a:gd name="connsiteY1183" fmla="*/ 1459746 h 4248220"/>
                <a:gd name="connsiteX1184" fmla="*/ 2628704 w 6890002"/>
                <a:gd name="connsiteY1184" fmla="*/ 1459746 h 4248220"/>
                <a:gd name="connsiteX1185" fmla="*/ 2664151 w 6890002"/>
                <a:gd name="connsiteY1185" fmla="*/ 1392347 h 4248220"/>
                <a:gd name="connsiteX1186" fmla="*/ 2672253 w 6890002"/>
                <a:gd name="connsiteY1186" fmla="*/ 1368294 h 4248220"/>
                <a:gd name="connsiteX1187" fmla="*/ 2672253 w 6890002"/>
                <a:gd name="connsiteY1187" fmla="*/ 1368294 h 4248220"/>
                <a:gd name="connsiteX1188" fmla="*/ 2679849 w 6890002"/>
                <a:gd name="connsiteY1188" fmla="*/ 1346419 h 4248220"/>
                <a:gd name="connsiteX1189" fmla="*/ 2679849 w 6890002"/>
                <a:gd name="connsiteY1189" fmla="*/ 1346419 h 4248220"/>
                <a:gd name="connsiteX1190" fmla="*/ 2684355 w 6890002"/>
                <a:gd name="connsiteY1190" fmla="*/ 1333607 h 4248220"/>
                <a:gd name="connsiteX1191" fmla="*/ 2684355 w 6890002"/>
                <a:gd name="connsiteY1191" fmla="*/ 1333607 h 4248220"/>
                <a:gd name="connsiteX1192" fmla="*/ 2693419 w 6890002"/>
                <a:gd name="connsiteY1192" fmla="*/ 1308643 h 4248220"/>
                <a:gd name="connsiteX1193" fmla="*/ 2693419 w 6890002"/>
                <a:gd name="connsiteY1193" fmla="*/ 1308643 h 4248220"/>
                <a:gd name="connsiteX1194" fmla="*/ 2699445 w 6890002"/>
                <a:gd name="connsiteY1194" fmla="*/ 1292793 h 4248220"/>
                <a:gd name="connsiteX1195" fmla="*/ 2699445 w 6890002"/>
                <a:gd name="connsiteY1195" fmla="*/ 1292793 h 4248220"/>
                <a:gd name="connsiteX1196" fmla="*/ 2699445 w 6890002"/>
                <a:gd name="connsiteY1196" fmla="*/ 1292793 h 4248220"/>
                <a:gd name="connsiteX1197" fmla="*/ 2718232 w 6890002"/>
                <a:gd name="connsiteY1197" fmla="*/ 1246763 h 4248220"/>
                <a:gd name="connsiteX1198" fmla="*/ 2718232 w 6890002"/>
                <a:gd name="connsiteY1198" fmla="*/ 1246763 h 4248220"/>
                <a:gd name="connsiteX1199" fmla="*/ 2718232 w 6890002"/>
                <a:gd name="connsiteY1199" fmla="*/ 1246763 h 4248220"/>
                <a:gd name="connsiteX1200" fmla="*/ 2728815 w 6890002"/>
                <a:gd name="connsiteY1200" fmla="*/ 1223470 h 4248220"/>
                <a:gd name="connsiteX1201" fmla="*/ 2728815 w 6890002"/>
                <a:gd name="connsiteY1201" fmla="*/ 1223470 h 4248220"/>
                <a:gd name="connsiteX1202" fmla="*/ 2729524 w 6890002"/>
                <a:gd name="connsiteY1202" fmla="*/ 1222001 h 4248220"/>
                <a:gd name="connsiteX1203" fmla="*/ 2729524 w 6890002"/>
                <a:gd name="connsiteY1203" fmla="*/ 1222001 h 4248220"/>
                <a:gd name="connsiteX1204" fmla="*/ 2729524 w 6890002"/>
                <a:gd name="connsiteY1204" fmla="*/ 1222001 h 4248220"/>
                <a:gd name="connsiteX1205" fmla="*/ 2730233 w 6890002"/>
                <a:gd name="connsiteY1205" fmla="*/ 1220583 h 4248220"/>
                <a:gd name="connsiteX1206" fmla="*/ 2730233 w 6890002"/>
                <a:gd name="connsiteY1206" fmla="*/ 1220583 h 4248220"/>
                <a:gd name="connsiteX1207" fmla="*/ 2730233 w 6890002"/>
                <a:gd name="connsiteY1207" fmla="*/ 1220583 h 4248220"/>
                <a:gd name="connsiteX1208" fmla="*/ 2739956 w 6890002"/>
                <a:gd name="connsiteY1208" fmla="*/ 1201088 h 4248220"/>
                <a:gd name="connsiteX1209" fmla="*/ 2739956 w 6890002"/>
                <a:gd name="connsiteY1209" fmla="*/ 1201088 h 4248220"/>
                <a:gd name="connsiteX1210" fmla="*/ 2739956 w 6890002"/>
                <a:gd name="connsiteY1210" fmla="*/ 1201088 h 4248220"/>
                <a:gd name="connsiteX1211" fmla="*/ 2740614 w 6890002"/>
                <a:gd name="connsiteY1211" fmla="*/ 1199822 h 4248220"/>
                <a:gd name="connsiteX1212" fmla="*/ 2740614 w 6890002"/>
                <a:gd name="connsiteY1212" fmla="*/ 1199822 h 4248220"/>
                <a:gd name="connsiteX1213" fmla="*/ 2740614 w 6890002"/>
                <a:gd name="connsiteY1213" fmla="*/ 1199822 h 4248220"/>
                <a:gd name="connsiteX1214" fmla="*/ 2741323 w 6890002"/>
                <a:gd name="connsiteY1214" fmla="*/ 1198455 h 4248220"/>
                <a:gd name="connsiteX1215" fmla="*/ 2741323 w 6890002"/>
                <a:gd name="connsiteY1215" fmla="*/ 1198455 h 4248220"/>
                <a:gd name="connsiteX1216" fmla="*/ 2750337 w 6890002"/>
                <a:gd name="connsiteY1216" fmla="*/ 1181845 h 4248220"/>
                <a:gd name="connsiteX1217" fmla="*/ 2750337 w 6890002"/>
                <a:gd name="connsiteY1217" fmla="*/ 1181845 h 4248220"/>
                <a:gd name="connsiteX1218" fmla="*/ 2753324 w 6890002"/>
                <a:gd name="connsiteY1218" fmla="*/ 1176781 h 4248220"/>
                <a:gd name="connsiteX1219" fmla="*/ 2753324 w 6890002"/>
                <a:gd name="connsiteY1219" fmla="*/ 1176781 h 4248220"/>
                <a:gd name="connsiteX1220" fmla="*/ 2760110 w 6890002"/>
                <a:gd name="connsiteY1220" fmla="*/ 1165489 h 4248220"/>
                <a:gd name="connsiteX1221" fmla="*/ 2760110 w 6890002"/>
                <a:gd name="connsiteY1221" fmla="*/ 1165489 h 4248220"/>
                <a:gd name="connsiteX1222" fmla="*/ 2760110 w 6890002"/>
                <a:gd name="connsiteY1222" fmla="*/ 1165489 h 4248220"/>
                <a:gd name="connsiteX1223" fmla="*/ 2763756 w 6890002"/>
                <a:gd name="connsiteY1223" fmla="*/ 1159565 h 4248220"/>
                <a:gd name="connsiteX1224" fmla="*/ 2763756 w 6890002"/>
                <a:gd name="connsiteY1224" fmla="*/ 1159565 h 4248220"/>
                <a:gd name="connsiteX1225" fmla="*/ 2763756 w 6890002"/>
                <a:gd name="connsiteY1225" fmla="*/ 1159565 h 4248220"/>
                <a:gd name="connsiteX1226" fmla="*/ 2775757 w 6890002"/>
                <a:gd name="connsiteY1226" fmla="*/ 1141588 h 4248220"/>
                <a:gd name="connsiteX1227" fmla="*/ 2775757 w 6890002"/>
                <a:gd name="connsiteY1227" fmla="*/ 1141588 h 4248220"/>
                <a:gd name="connsiteX1228" fmla="*/ 2775757 w 6890002"/>
                <a:gd name="connsiteY1228" fmla="*/ 1141588 h 4248220"/>
                <a:gd name="connsiteX1229" fmla="*/ 2777225 w 6890002"/>
                <a:gd name="connsiteY1229" fmla="*/ 1139512 h 4248220"/>
                <a:gd name="connsiteX1230" fmla="*/ 2777225 w 6890002"/>
                <a:gd name="connsiteY1230" fmla="*/ 1139512 h 4248220"/>
                <a:gd name="connsiteX1231" fmla="*/ 2777225 w 6890002"/>
                <a:gd name="connsiteY1231" fmla="*/ 1139512 h 4248220"/>
                <a:gd name="connsiteX1232" fmla="*/ 2781023 w 6890002"/>
                <a:gd name="connsiteY1232" fmla="*/ 1134448 h 4248220"/>
                <a:gd name="connsiteX1233" fmla="*/ 2781023 w 6890002"/>
                <a:gd name="connsiteY1233" fmla="*/ 1134448 h 4248220"/>
                <a:gd name="connsiteX1234" fmla="*/ 2787809 w 6890002"/>
                <a:gd name="connsiteY1234" fmla="*/ 1125384 h 4248220"/>
                <a:gd name="connsiteX1235" fmla="*/ 2787809 w 6890002"/>
                <a:gd name="connsiteY1235" fmla="*/ 1125384 h 4248220"/>
                <a:gd name="connsiteX1236" fmla="*/ 2790695 w 6890002"/>
                <a:gd name="connsiteY1236" fmla="*/ 1121586 h 4248220"/>
                <a:gd name="connsiteX1237" fmla="*/ 2790695 w 6890002"/>
                <a:gd name="connsiteY1237" fmla="*/ 1121586 h 4248220"/>
                <a:gd name="connsiteX1238" fmla="*/ 2790695 w 6890002"/>
                <a:gd name="connsiteY1238" fmla="*/ 1121586 h 4248220"/>
                <a:gd name="connsiteX1239" fmla="*/ 2793582 w 6890002"/>
                <a:gd name="connsiteY1239" fmla="*/ 1117991 h 4248220"/>
                <a:gd name="connsiteX1240" fmla="*/ 2793582 w 6890002"/>
                <a:gd name="connsiteY1240" fmla="*/ 1117991 h 4248220"/>
                <a:gd name="connsiteX1241" fmla="*/ 2793582 w 6890002"/>
                <a:gd name="connsiteY1241" fmla="*/ 1117991 h 4248220"/>
                <a:gd name="connsiteX1242" fmla="*/ 2800316 w 6890002"/>
                <a:gd name="connsiteY1242" fmla="*/ 1109838 h 4248220"/>
                <a:gd name="connsiteX1243" fmla="*/ 2800316 w 6890002"/>
                <a:gd name="connsiteY1243" fmla="*/ 1109838 h 4248220"/>
                <a:gd name="connsiteX1244" fmla="*/ 2805380 w 6890002"/>
                <a:gd name="connsiteY1244" fmla="*/ 1103812 h 4248220"/>
                <a:gd name="connsiteX1245" fmla="*/ 2805380 w 6890002"/>
                <a:gd name="connsiteY1245" fmla="*/ 1103812 h 4248220"/>
                <a:gd name="connsiteX1246" fmla="*/ 2805380 w 6890002"/>
                <a:gd name="connsiteY1246" fmla="*/ 1103812 h 4248220"/>
                <a:gd name="connsiteX1247" fmla="*/ 2805988 w 6890002"/>
                <a:gd name="connsiteY1247" fmla="*/ 1103154 h 4248220"/>
                <a:gd name="connsiteX1248" fmla="*/ 2805988 w 6890002"/>
                <a:gd name="connsiteY1248" fmla="*/ 1103154 h 4248220"/>
                <a:gd name="connsiteX1249" fmla="*/ 2805988 w 6890002"/>
                <a:gd name="connsiteY1249" fmla="*/ 1103154 h 4248220"/>
                <a:gd name="connsiteX1250" fmla="*/ 2830952 w 6890002"/>
                <a:gd name="connsiteY1250" fmla="*/ 1077835 h 4248220"/>
                <a:gd name="connsiteX1251" fmla="*/ 2830952 w 6890002"/>
                <a:gd name="connsiteY1251" fmla="*/ 1077835 h 4248220"/>
                <a:gd name="connsiteX1252" fmla="*/ 2836776 w 6890002"/>
                <a:gd name="connsiteY1252" fmla="*/ 1072771 h 4248220"/>
                <a:gd name="connsiteX1253" fmla="*/ 2836776 w 6890002"/>
                <a:gd name="connsiteY1253" fmla="*/ 1072771 h 4248220"/>
                <a:gd name="connsiteX1254" fmla="*/ 2836776 w 6890002"/>
                <a:gd name="connsiteY1254" fmla="*/ 1072771 h 4248220"/>
                <a:gd name="connsiteX1255" fmla="*/ 2837434 w 6890002"/>
                <a:gd name="connsiteY1255" fmla="*/ 1072214 h 4248220"/>
                <a:gd name="connsiteX1256" fmla="*/ 2837434 w 6890002"/>
                <a:gd name="connsiteY1256" fmla="*/ 1072214 h 4248220"/>
                <a:gd name="connsiteX1257" fmla="*/ 2837434 w 6890002"/>
                <a:gd name="connsiteY1257" fmla="*/ 1072214 h 4248220"/>
                <a:gd name="connsiteX1258" fmla="*/ 2838143 w 6890002"/>
                <a:gd name="connsiteY1258" fmla="*/ 1071556 h 4248220"/>
                <a:gd name="connsiteX1259" fmla="*/ 2838143 w 6890002"/>
                <a:gd name="connsiteY1259" fmla="*/ 1071556 h 4248220"/>
                <a:gd name="connsiteX1260" fmla="*/ 2843207 w 6890002"/>
                <a:gd name="connsiteY1260" fmla="*/ 1067100 h 4248220"/>
                <a:gd name="connsiteX1261" fmla="*/ 2843207 w 6890002"/>
                <a:gd name="connsiteY1261" fmla="*/ 1067100 h 4248220"/>
                <a:gd name="connsiteX1262" fmla="*/ 2855157 w 6890002"/>
                <a:gd name="connsiteY1262" fmla="*/ 1057327 h 4248220"/>
                <a:gd name="connsiteX1263" fmla="*/ 2855157 w 6890002"/>
                <a:gd name="connsiteY1263" fmla="*/ 1057327 h 4248220"/>
                <a:gd name="connsiteX1264" fmla="*/ 2855157 w 6890002"/>
                <a:gd name="connsiteY1264" fmla="*/ 1057327 h 4248220"/>
                <a:gd name="connsiteX1265" fmla="*/ 2857891 w 6890002"/>
                <a:gd name="connsiteY1265" fmla="*/ 1055200 h 4248220"/>
                <a:gd name="connsiteX1266" fmla="*/ 2857891 w 6890002"/>
                <a:gd name="connsiteY1266" fmla="*/ 1055200 h 4248220"/>
                <a:gd name="connsiteX1267" fmla="*/ 2857891 w 6890002"/>
                <a:gd name="connsiteY1267" fmla="*/ 1055200 h 4248220"/>
                <a:gd name="connsiteX1268" fmla="*/ 2858651 w 6890002"/>
                <a:gd name="connsiteY1268" fmla="*/ 1054643 h 4248220"/>
                <a:gd name="connsiteX1269" fmla="*/ 2858651 w 6890002"/>
                <a:gd name="connsiteY1269" fmla="*/ 1054643 h 4248220"/>
                <a:gd name="connsiteX1270" fmla="*/ 2861689 w 6890002"/>
                <a:gd name="connsiteY1270" fmla="*/ 1052364 h 4248220"/>
                <a:gd name="connsiteX1271" fmla="*/ 2861689 w 6890002"/>
                <a:gd name="connsiteY1271" fmla="*/ 1052364 h 4248220"/>
                <a:gd name="connsiteX1272" fmla="*/ 2869994 w 6890002"/>
                <a:gd name="connsiteY1272" fmla="*/ 1046338 h 4248220"/>
                <a:gd name="connsiteX1273" fmla="*/ 2869994 w 6890002"/>
                <a:gd name="connsiteY1273" fmla="*/ 1046338 h 4248220"/>
                <a:gd name="connsiteX1274" fmla="*/ 2872121 w 6890002"/>
                <a:gd name="connsiteY1274" fmla="*/ 1044870 h 4248220"/>
                <a:gd name="connsiteX1275" fmla="*/ 2872121 w 6890002"/>
                <a:gd name="connsiteY1275" fmla="*/ 1044870 h 4248220"/>
                <a:gd name="connsiteX1276" fmla="*/ 2872121 w 6890002"/>
                <a:gd name="connsiteY1276" fmla="*/ 1044870 h 4248220"/>
                <a:gd name="connsiteX1277" fmla="*/ 2874146 w 6890002"/>
                <a:gd name="connsiteY1277" fmla="*/ 1043452 h 4248220"/>
                <a:gd name="connsiteX1278" fmla="*/ 2874399 w 6890002"/>
                <a:gd name="connsiteY1278" fmla="*/ 1043452 h 4248220"/>
                <a:gd name="connsiteX1279" fmla="*/ 2874399 w 6890002"/>
                <a:gd name="connsiteY1279" fmla="*/ 1043452 h 4248220"/>
                <a:gd name="connsiteX1280" fmla="*/ 2876324 w 6890002"/>
                <a:gd name="connsiteY1280" fmla="*/ 1042085 h 4248220"/>
                <a:gd name="connsiteX1281" fmla="*/ 2876628 w 6890002"/>
                <a:gd name="connsiteY1281" fmla="*/ 1042085 h 4248220"/>
                <a:gd name="connsiteX1282" fmla="*/ 2876628 w 6890002"/>
                <a:gd name="connsiteY1282" fmla="*/ 1042085 h 4248220"/>
                <a:gd name="connsiteX1283" fmla="*/ 2895313 w 6890002"/>
                <a:gd name="connsiteY1283" fmla="*/ 1030185 h 4248220"/>
                <a:gd name="connsiteX1284" fmla="*/ 2895313 w 6890002"/>
                <a:gd name="connsiteY1284" fmla="*/ 1030185 h 4248220"/>
                <a:gd name="connsiteX1285" fmla="*/ 2895313 w 6890002"/>
                <a:gd name="connsiteY1285" fmla="*/ 1030185 h 4248220"/>
                <a:gd name="connsiteX1286" fmla="*/ 2897541 w 6890002"/>
                <a:gd name="connsiteY1286" fmla="*/ 1028767 h 4248220"/>
                <a:gd name="connsiteX1287" fmla="*/ 2897541 w 6890002"/>
                <a:gd name="connsiteY1287" fmla="*/ 1028767 h 4248220"/>
                <a:gd name="connsiteX1288" fmla="*/ 2898807 w 6890002"/>
                <a:gd name="connsiteY1288" fmla="*/ 1028058 h 4248220"/>
                <a:gd name="connsiteX1289" fmla="*/ 2899060 w 6890002"/>
                <a:gd name="connsiteY1289" fmla="*/ 1028058 h 4248220"/>
                <a:gd name="connsiteX1290" fmla="*/ 2899060 w 6890002"/>
                <a:gd name="connsiteY1290" fmla="*/ 1028058 h 4248220"/>
                <a:gd name="connsiteX1291" fmla="*/ 2902807 w 6890002"/>
                <a:gd name="connsiteY1291" fmla="*/ 1025931 h 4248220"/>
                <a:gd name="connsiteX1292" fmla="*/ 2902807 w 6890002"/>
                <a:gd name="connsiteY1292" fmla="*/ 1025931 h 4248220"/>
                <a:gd name="connsiteX1293" fmla="*/ 2907871 w 6890002"/>
                <a:gd name="connsiteY1293" fmla="*/ 1022943 h 4248220"/>
                <a:gd name="connsiteX1294" fmla="*/ 2907871 w 6890002"/>
                <a:gd name="connsiteY1294" fmla="*/ 1022943 h 4248220"/>
                <a:gd name="connsiteX1295" fmla="*/ 2919164 w 6890002"/>
                <a:gd name="connsiteY1295" fmla="*/ 1016918 h 4248220"/>
                <a:gd name="connsiteX1296" fmla="*/ 2919164 w 6890002"/>
                <a:gd name="connsiteY1296" fmla="*/ 1016918 h 4248220"/>
                <a:gd name="connsiteX1297" fmla="*/ 2920531 w 6890002"/>
                <a:gd name="connsiteY1297" fmla="*/ 1016209 h 4248220"/>
                <a:gd name="connsiteX1298" fmla="*/ 2920531 w 6890002"/>
                <a:gd name="connsiteY1298" fmla="*/ 1016209 h 4248220"/>
                <a:gd name="connsiteX1299" fmla="*/ 2920531 w 6890002"/>
                <a:gd name="connsiteY1299" fmla="*/ 1016209 h 4248220"/>
                <a:gd name="connsiteX1300" fmla="*/ 2921898 w 6890002"/>
                <a:gd name="connsiteY1300" fmla="*/ 1015550 h 4248220"/>
                <a:gd name="connsiteX1301" fmla="*/ 2921898 w 6890002"/>
                <a:gd name="connsiteY1301" fmla="*/ 1015550 h 4248220"/>
                <a:gd name="connsiteX1302" fmla="*/ 2921898 w 6890002"/>
                <a:gd name="connsiteY1302" fmla="*/ 1015550 h 4248220"/>
                <a:gd name="connsiteX1303" fmla="*/ 2923265 w 6890002"/>
                <a:gd name="connsiteY1303" fmla="*/ 1014892 h 4248220"/>
                <a:gd name="connsiteX1304" fmla="*/ 2923265 w 6890002"/>
                <a:gd name="connsiteY1304" fmla="*/ 1014892 h 4248220"/>
                <a:gd name="connsiteX1305" fmla="*/ 2923265 w 6890002"/>
                <a:gd name="connsiteY1305" fmla="*/ 1014892 h 4248220"/>
                <a:gd name="connsiteX1306" fmla="*/ 2924632 w 6890002"/>
                <a:gd name="connsiteY1306" fmla="*/ 1014234 h 4248220"/>
                <a:gd name="connsiteX1307" fmla="*/ 2924632 w 6890002"/>
                <a:gd name="connsiteY1307" fmla="*/ 1014234 h 4248220"/>
                <a:gd name="connsiteX1308" fmla="*/ 2926050 w 6890002"/>
                <a:gd name="connsiteY1308" fmla="*/ 1013525 h 4248220"/>
                <a:gd name="connsiteX1309" fmla="*/ 2926050 w 6890002"/>
                <a:gd name="connsiteY1309" fmla="*/ 1013525 h 4248220"/>
                <a:gd name="connsiteX1310" fmla="*/ 2927468 w 6890002"/>
                <a:gd name="connsiteY1310" fmla="*/ 1012816 h 4248220"/>
                <a:gd name="connsiteX1311" fmla="*/ 2927468 w 6890002"/>
                <a:gd name="connsiteY1311" fmla="*/ 1012816 h 4248220"/>
                <a:gd name="connsiteX1312" fmla="*/ 2928937 w 6890002"/>
                <a:gd name="connsiteY1312" fmla="*/ 1012107 h 4248220"/>
                <a:gd name="connsiteX1313" fmla="*/ 2928937 w 6890002"/>
                <a:gd name="connsiteY1313" fmla="*/ 1012107 h 4248220"/>
                <a:gd name="connsiteX1314" fmla="*/ 2930405 w 6890002"/>
                <a:gd name="connsiteY1314" fmla="*/ 1011347 h 4248220"/>
                <a:gd name="connsiteX1315" fmla="*/ 2930405 w 6890002"/>
                <a:gd name="connsiteY1315" fmla="*/ 1011347 h 4248220"/>
                <a:gd name="connsiteX1316" fmla="*/ 2931924 w 6890002"/>
                <a:gd name="connsiteY1316" fmla="*/ 1010588 h 4248220"/>
                <a:gd name="connsiteX1317" fmla="*/ 2931924 w 6890002"/>
                <a:gd name="connsiteY1317" fmla="*/ 1010588 h 4248220"/>
                <a:gd name="connsiteX1318" fmla="*/ 2940077 w 6890002"/>
                <a:gd name="connsiteY1318" fmla="*/ 1006840 h 4248220"/>
                <a:gd name="connsiteX1319" fmla="*/ 2940077 w 6890002"/>
                <a:gd name="connsiteY1319" fmla="*/ 1006840 h 4248220"/>
                <a:gd name="connsiteX1320" fmla="*/ 2940077 w 6890002"/>
                <a:gd name="connsiteY1320" fmla="*/ 1006840 h 4248220"/>
                <a:gd name="connsiteX1321" fmla="*/ 2941596 w 6890002"/>
                <a:gd name="connsiteY1321" fmla="*/ 1006182 h 4248220"/>
                <a:gd name="connsiteX1322" fmla="*/ 2946660 w 6890002"/>
                <a:gd name="connsiteY1322" fmla="*/ 1003904 h 4248220"/>
                <a:gd name="connsiteX1323" fmla="*/ 2946913 w 6890002"/>
                <a:gd name="connsiteY1323" fmla="*/ 1003904 h 4248220"/>
                <a:gd name="connsiteX1324" fmla="*/ 2946913 w 6890002"/>
                <a:gd name="connsiteY1324" fmla="*/ 1003904 h 4248220"/>
                <a:gd name="connsiteX1325" fmla="*/ 2951977 w 6890002"/>
                <a:gd name="connsiteY1325" fmla="*/ 1001726 h 4248220"/>
                <a:gd name="connsiteX1326" fmla="*/ 2951977 w 6890002"/>
                <a:gd name="connsiteY1326" fmla="*/ 1001726 h 4248220"/>
                <a:gd name="connsiteX1327" fmla="*/ 2964738 w 6890002"/>
                <a:gd name="connsiteY1327" fmla="*/ 996662 h 4248220"/>
                <a:gd name="connsiteX1328" fmla="*/ 2964738 w 6890002"/>
                <a:gd name="connsiteY1328" fmla="*/ 996662 h 4248220"/>
                <a:gd name="connsiteX1329" fmla="*/ 2968434 w 6890002"/>
                <a:gd name="connsiteY1329" fmla="*/ 995194 h 4248220"/>
                <a:gd name="connsiteX1330" fmla="*/ 2968434 w 6890002"/>
                <a:gd name="connsiteY1330" fmla="*/ 995194 h 4248220"/>
                <a:gd name="connsiteX1331" fmla="*/ 2970308 w 6890002"/>
                <a:gd name="connsiteY1331" fmla="*/ 994485 h 4248220"/>
                <a:gd name="connsiteX1332" fmla="*/ 2970713 w 6890002"/>
                <a:gd name="connsiteY1332" fmla="*/ 994485 h 4248220"/>
                <a:gd name="connsiteX1333" fmla="*/ 2970713 w 6890002"/>
                <a:gd name="connsiteY1333" fmla="*/ 994485 h 4248220"/>
                <a:gd name="connsiteX1334" fmla="*/ 2974359 w 6890002"/>
                <a:gd name="connsiteY1334" fmla="*/ 993118 h 4248220"/>
                <a:gd name="connsiteX1335" fmla="*/ 2974359 w 6890002"/>
                <a:gd name="connsiteY1335" fmla="*/ 993118 h 4248220"/>
                <a:gd name="connsiteX1336" fmla="*/ 2976283 w 6890002"/>
                <a:gd name="connsiteY1336" fmla="*/ 992409 h 4248220"/>
                <a:gd name="connsiteX1337" fmla="*/ 2976638 w 6890002"/>
                <a:gd name="connsiteY1337" fmla="*/ 992409 h 4248220"/>
                <a:gd name="connsiteX1338" fmla="*/ 2976638 w 6890002"/>
                <a:gd name="connsiteY1338" fmla="*/ 992409 h 4248220"/>
                <a:gd name="connsiteX1339" fmla="*/ 3000235 w 6890002"/>
                <a:gd name="connsiteY1339" fmla="*/ 984205 h 4248220"/>
                <a:gd name="connsiteX1340" fmla="*/ 3000792 w 6890002"/>
                <a:gd name="connsiteY1340" fmla="*/ 984205 h 4248220"/>
                <a:gd name="connsiteX1341" fmla="*/ 3000792 w 6890002"/>
                <a:gd name="connsiteY1341" fmla="*/ 984205 h 4248220"/>
                <a:gd name="connsiteX1342" fmla="*/ 3002666 w 6890002"/>
                <a:gd name="connsiteY1342" fmla="*/ 983648 h 4248220"/>
                <a:gd name="connsiteX1343" fmla="*/ 3003071 w 6890002"/>
                <a:gd name="connsiteY1343" fmla="*/ 983648 h 4248220"/>
                <a:gd name="connsiteX1344" fmla="*/ 3003071 w 6890002"/>
                <a:gd name="connsiteY1344" fmla="*/ 983648 h 4248220"/>
                <a:gd name="connsiteX1345" fmla="*/ 3005096 w 6890002"/>
                <a:gd name="connsiteY1345" fmla="*/ 983041 h 4248220"/>
                <a:gd name="connsiteX1346" fmla="*/ 3005349 w 6890002"/>
                <a:gd name="connsiteY1346" fmla="*/ 983041 h 4248220"/>
                <a:gd name="connsiteX1347" fmla="*/ 3007527 w 6890002"/>
                <a:gd name="connsiteY1347" fmla="*/ 982332 h 4248220"/>
                <a:gd name="connsiteX1348" fmla="*/ 3007527 w 6890002"/>
                <a:gd name="connsiteY1348" fmla="*/ 982332 h 4248220"/>
                <a:gd name="connsiteX1349" fmla="*/ 3025301 w 6890002"/>
                <a:gd name="connsiteY1349" fmla="*/ 977268 h 4248220"/>
                <a:gd name="connsiteX1350" fmla="*/ 3025655 w 6890002"/>
                <a:gd name="connsiteY1350" fmla="*/ 977268 h 4248220"/>
                <a:gd name="connsiteX1351" fmla="*/ 3025655 w 6890002"/>
                <a:gd name="connsiteY1351" fmla="*/ 977268 h 4248220"/>
                <a:gd name="connsiteX1352" fmla="*/ 3027934 w 6890002"/>
                <a:gd name="connsiteY1352" fmla="*/ 976610 h 4248220"/>
                <a:gd name="connsiteX1353" fmla="*/ 3027934 w 6890002"/>
                <a:gd name="connsiteY1353" fmla="*/ 976610 h 4248220"/>
                <a:gd name="connsiteX1354" fmla="*/ 3030618 w 6890002"/>
                <a:gd name="connsiteY1354" fmla="*/ 975850 h 4248220"/>
                <a:gd name="connsiteX1355" fmla="*/ 3030922 w 6890002"/>
                <a:gd name="connsiteY1355" fmla="*/ 975850 h 4248220"/>
                <a:gd name="connsiteX1356" fmla="*/ 3030922 w 6890002"/>
                <a:gd name="connsiteY1356" fmla="*/ 975850 h 4248220"/>
                <a:gd name="connsiteX1357" fmla="*/ 3033504 w 6890002"/>
                <a:gd name="connsiteY1357" fmla="*/ 975192 h 4248220"/>
                <a:gd name="connsiteX1358" fmla="*/ 3033960 w 6890002"/>
                <a:gd name="connsiteY1358" fmla="*/ 975192 h 4248220"/>
                <a:gd name="connsiteX1359" fmla="*/ 3033960 w 6890002"/>
                <a:gd name="connsiteY1359" fmla="*/ 975192 h 4248220"/>
                <a:gd name="connsiteX1360" fmla="*/ 3039024 w 6890002"/>
                <a:gd name="connsiteY1360" fmla="*/ 973825 h 4248220"/>
                <a:gd name="connsiteX1361" fmla="*/ 3039024 w 6890002"/>
                <a:gd name="connsiteY1361" fmla="*/ 973825 h 4248220"/>
                <a:gd name="connsiteX1362" fmla="*/ 3050923 w 6890002"/>
                <a:gd name="connsiteY1362" fmla="*/ 970786 h 4248220"/>
                <a:gd name="connsiteX1363" fmla="*/ 3050923 w 6890002"/>
                <a:gd name="connsiteY1363" fmla="*/ 970786 h 4248220"/>
                <a:gd name="connsiteX1364" fmla="*/ 3053911 w 6890002"/>
                <a:gd name="connsiteY1364" fmla="*/ 970078 h 4248220"/>
                <a:gd name="connsiteX1365" fmla="*/ 3053911 w 6890002"/>
                <a:gd name="connsiteY1365" fmla="*/ 970078 h 4248220"/>
                <a:gd name="connsiteX1366" fmla="*/ 3060139 w 6890002"/>
                <a:gd name="connsiteY1366" fmla="*/ 968609 h 4248220"/>
                <a:gd name="connsiteX1367" fmla="*/ 3060747 w 6890002"/>
                <a:gd name="connsiteY1367" fmla="*/ 968609 h 4248220"/>
                <a:gd name="connsiteX1368" fmla="*/ 3060747 w 6890002"/>
                <a:gd name="connsiteY1368" fmla="*/ 968609 h 4248220"/>
                <a:gd name="connsiteX1369" fmla="*/ 3063380 w 6890002"/>
                <a:gd name="connsiteY1369" fmla="*/ 968001 h 4248220"/>
                <a:gd name="connsiteX1370" fmla="*/ 3063735 w 6890002"/>
                <a:gd name="connsiteY1370" fmla="*/ 968001 h 4248220"/>
                <a:gd name="connsiteX1371" fmla="*/ 3063735 w 6890002"/>
                <a:gd name="connsiteY1371" fmla="*/ 968001 h 4248220"/>
                <a:gd name="connsiteX1372" fmla="*/ 3070267 w 6890002"/>
                <a:gd name="connsiteY1372" fmla="*/ 966584 h 4248220"/>
                <a:gd name="connsiteX1373" fmla="*/ 3070571 w 6890002"/>
                <a:gd name="connsiteY1373" fmla="*/ 966584 h 4248220"/>
                <a:gd name="connsiteX1374" fmla="*/ 3070571 w 6890002"/>
                <a:gd name="connsiteY1374" fmla="*/ 966584 h 4248220"/>
                <a:gd name="connsiteX1375" fmla="*/ 3088244 w 6890002"/>
                <a:gd name="connsiteY1375" fmla="*/ 962887 h 4248220"/>
                <a:gd name="connsiteX1376" fmla="*/ 3088699 w 6890002"/>
                <a:gd name="connsiteY1376" fmla="*/ 962887 h 4248220"/>
                <a:gd name="connsiteX1377" fmla="*/ 3088699 w 6890002"/>
                <a:gd name="connsiteY1377" fmla="*/ 962887 h 4248220"/>
                <a:gd name="connsiteX1378" fmla="*/ 3092042 w 6890002"/>
                <a:gd name="connsiteY1378" fmla="*/ 962228 h 4248220"/>
                <a:gd name="connsiteX1379" fmla="*/ 3092497 w 6890002"/>
                <a:gd name="connsiteY1379" fmla="*/ 962228 h 4248220"/>
                <a:gd name="connsiteX1380" fmla="*/ 3092497 w 6890002"/>
                <a:gd name="connsiteY1380" fmla="*/ 962228 h 4248220"/>
                <a:gd name="connsiteX1381" fmla="*/ 3095789 w 6890002"/>
                <a:gd name="connsiteY1381" fmla="*/ 961570 h 4248220"/>
                <a:gd name="connsiteX1382" fmla="*/ 3096244 w 6890002"/>
                <a:gd name="connsiteY1382" fmla="*/ 961570 h 4248220"/>
                <a:gd name="connsiteX1383" fmla="*/ 3096244 w 6890002"/>
                <a:gd name="connsiteY1383" fmla="*/ 961570 h 4248220"/>
                <a:gd name="connsiteX1384" fmla="*/ 3099890 w 6890002"/>
                <a:gd name="connsiteY1384" fmla="*/ 960912 h 4248220"/>
                <a:gd name="connsiteX1385" fmla="*/ 3099890 w 6890002"/>
                <a:gd name="connsiteY1385" fmla="*/ 960912 h 4248220"/>
                <a:gd name="connsiteX1386" fmla="*/ 3108043 w 6890002"/>
                <a:gd name="connsiteY1386" fmla="*/ 959393 h 4248220"/>
                <a:gd name="connsiteX1387" fmla="*/ 3108043 w 6890002"/>
                <a:gd name="connsiteY1387" fmla="*/ 959393 h 4248220"/>
                <a:gd name="connsiteX1388" fmla="*/ 3125665 w 6890002"/>
                <a:gd name="connsiteY1388" fmla="*/ 956405 h 4248220"/>
                <a:gd name="connsiteX1389" fmla="*/ 3126172 w 6890002"/>
                <a:gd name="connsiteY1389" fmla="*/ 956405 h 4248220"/>
                <a:gd name="connsiteX1390" fmla="*/ 3126172 w 6890002"/>
                <a:gd name="connsiteY1390" fmla="*/ 956405 h 4248220"/>
                <a:gd name="connsiteX1391" fmla="*/ 3130273 w 6890002"/>
                <a:gd name="connsiteY1391" fmla="*/ 955747 h 4248220"/>
                <a:gd name="connsiteX1392" fmla="*/ 3130729 w 6890002"/>
                <a:gd name="connsiteY1392" fmla="*/ 955747 h 4248220"/>
                <a:gd name="connsiteX1393" fmla="*/ 3130729 w 6890002"/>
                <a:gd name="connsiteY1393" fmla="*/ 955747 h 4248220"/>
                <a:gd name="connsiteX1394" fmla="*/ 3135084 w 6890002"/>
                <a:gd name="connsiteY1394" fmla="*/ 955089 h 4248220"/>
                <a:gd name="connsiteX1395" fmla="*/ 3135084 w 6890002"/>
                <a:gd name="connsiteY1395" fmla="*/ 955089 h 4248220"/>
                <a:gd name="connsiteX1396" fmla="*/ 3140148 w 6890002"/>
                <a:gd name="connsiteY1396" fmla="*/ 954380 h 4248220"/>
                <a:gd name="connsiteX1397" fmla="*/ 3140502 w 6890002"/>
                <a:gd name="connsiteY1397" fmla="*/ 954380 h 4248220"/>
                <a:gd name="connsiteX1398" fmla="*/ 3167441 w 6890002"/>
                <a:gd name="connsiteY1398" fmla="*/ 950632 h 4248220"/>
                <a:gd name="connsiteX1399" fmla="*/ 3167694 w 6890002"/>
                <a:gd name="connsiteY1399" fmla="*/ 950632 h 4248220"/>
                <a:gd name="connsiteX1400" fmla="*/ 3173366 w 6890002"/>
                <a:gd name="connsiteY1400" fmla="*/ 949873 h 4248220"/>
                <a:gd name="connsiteX1401" fmla="*/ 3174531 w 6890002"/>
                <a:gd name="connsiteY1401" fmla="*/ 949873 h 4248220"/>
                <a:gd name="connsiteX1402" fmla="*/ 3174531 w 6890002"/>
                <a:gd name="connsiteY1402" fmla="*/ 949873 h 4248220"/>
                <a:gd name="connsiteX1403" fmla="*/ 3179848 w 6890002"/>
                <a:gd name="connsiteY1403" fmla="*/ 949214 h 4248220"/>
                <a:gd name="connsiteX1404" fmla="*/ 3186836 w 6890002"/>
                <a:gd name="connsiteY1404" fmla="*/ 949214 h 4248220"/>
                <a:gd name="connsiteX1405" fmla="*/ 3192609 w 6890002"/>
                <a:gd name="connsiteY1405" fmla="*/ 948556 h 4248220"/>
                <a:gd name="connsiteX1406" fmla="*/ 3192609 w 6890002"/>
                <a:gd name="connsiteY1406" fmla="*/ 948556 h 4248220"/>
                <a:gd name="connsiteX1407" fmla="*/ 3213674 w 6890002"/>
                <a:gd name="connsiteY1407" fmla="*/ 946328 h 4248220"/>
                <a:gd name="connsiteX1408" fmla="*/ 3214535 w 6890002"/>
                <a:gd name="connsiteY1408" fmla="*/ 946328 h 4248220"/>
                <a:gd name="connsiteX1409" fmla="*/ 3214535 w 6890002"/>
                <a:gd name="connsiteY1409" fmla="*/ 946328 h 4248220"/>
                <a:gd name="connsiteX1410" fmla="*/ 3221269 w 6890002"/>
                <a:gd name="connsiteY1410" fmla="*/ 945670 h 4248220"/>
                <a:gd name="connsiteX1411" fmla="*/ 3222282 w 6890002"/>
                <a:gd name="connsiteY1411" fmla="*/ 945670 h 4248220"/>
                <a:gd name="connsiteX1412" fmla="*/ 3222282 w 6890002"/>
                <a:gd name="connsiteY1412" fmla="*/ 945670 h 4248220"/>
                <a:gd name="connsiteX1413" fmla="*/ 3229929 w 6890002"/>
                <a:gd name="connsiteY1413" fmla="*/ 945012 h 4248220"/>
                <a:gd name="connsiteX1414" fmla="*/ 3230587 w 6890002"/>
                <a:gd name="connsiteY1414" fmla="*/ 945012 h 4248220"/>
                <a:gd name="connsiteX1415" fmla="*/ 3247804 w 6890002"/>
                <a:gd name="connsiteY1415" fmla="*/ 943543 h 4248220"/>
                <a:gd name="connsiteX1416" fmla="*/ 3247804 w 6890002"/>
                <a:gd name="connsiteY1416" fmla="*/ 943543 h 4248220"/>
                <a:gd name="connsiteX1417" fmla="*/ 3257577 w 6890002"/>
                <a:gd name="connsiteY1417" fmla="*/ 942784 h 4248220"/>
                <a:gd name="connsiteX1418" fmla="*/ 3258387 w 6890002"/>
                <a:gd name="connsiteY1418" fmla="*/ 942784 h 4248220"/>
                <a:gd name="connsiteX1419" fmla="*/ 3268211 w 6890002"/>
                <a:gd name="connsiteY1419" fmla="*/ 942075 h 4248220"/>
                <a:gd name="connsiteX1420" fmla="*/ 3269730 w 6890002"/>
                <a:gd name="connsiteY1420" fmla="*/ 942075 h 4248220"/>
                <a:gd name="connsiteX1421" fmla="*/ 3269730 w 6890002"/>
                <a:gd name="connsiteY1421" fmla="*/ 942075 h 4248220"/>
                <a:gd name="connsiteX1422" fmla="*/ 3279858 w 6890002"/>
                <a:gd name="connsiteY1422" fmla="*/ 941416 h 4248220"/>
                <a:gd name="connsiteX1423" fmla="*/ 3280161 w 6890002"/>
                <a:gd name="connsiteY1423" fmla="*/ 941416 h 4248220"/>
                <a:gd name="connsiteX1424" fmla="*/ 3292669 w 6890002"/>
                <a:gd name="connsiteY1424" fmla="*/ 940657 h 4248220"/>
                <a:gd name="connsiteX1425" fmla="*/ 3293175 w 6890002"/>
                <a:gd name="connsiteY1425" fmla="*/ 940657 h 4248220"/>
                <a:gd name="connsiteX1426" fmla="*/ 3307202 w 6890002"/>
                <a:gd name="connsiteY1426" fmla="*/ 939897 h 4248220"/>
                <a:gd name="connsiteX1427" fmla="*/ 3309025 w 6890002"/>
                <a:gd name="connsiteY1427" fmla="*/ 939897 h 4248220"/>
                <a:gd name="connsiteX1428" fmla="*/ 3309025 w 6890002"/>
                <a:gd name="connsiteY1428" fmla="*/ 939897 h 4248220"/>
                <a:gd name="connsiteX1429" fmla="*/ 3324217 w 6890002"/>
                <a:gd name="connsiteY1429" fmla="*/ 939239 h 4248220"/>
                <a:gd name="connsiteX1430" fmla="*/ 3324773 w 6890002"/>
                <a:gd name="connsiteY1430" fmla="*/ 939239 h 4248220"/>
                <a:gd name="connsiteX1431" fmla="*/ 3344573 w 6890002"/>
                <a:gd name="connsiteY1431" fmla="*/ 938530 h 4248220"/>
                <a:gd name="connsiteX1432" fmla="*/ 3345940 w 6890002"/>
                <a:gd name="connsiteY1432" fmla="*/ 938530 h 4248220"/>
                <a:gd name="connsiteX1433" fmla="*/ 3372069 w 6890002"/>
                <a:gd name="connsiteY1433" fmla="*/ 937821 h 4248220"/>
                <a:gd name="connsiteX1434" fmla="*/ 3374196 w 6890002"/>
                <a:gd name="connsiteY1434" fmla="*/ 937821 h 4248220"/>
                <a:gd name="connsiteX1435" fmla="*/ 3440025 w 6890002"/>
                <a:gd name="connsiteY1435" fmla="*/ 937112 h 4248220"/>
                <a:gd name="connsiteX1436" fmla="*/ 3657769 w 6890002"/>
                <a:gd name="connsiteY1436" fmla="*/ 937112 h 4248220"/>
                <a:gd name="connsiteX1437" fmla="*/ 3876373 w 6890002"/>
                <a:gd name="connsiteY1437" fmla="*/ 716584 h 4248220"/>
                <a:gd name="connsiteX1438" fmla="*/ 3657769 w 6890002"/>
                <a:gd name="connsiteY1438" fmla="*/ 485320 h 4248220"/>
                <a:gd name="connsiteX1439" fmla="*/ 3512995 w 6890002"/>
                <a:gd name="connsiteY1439" fmla="*/ 485320 h 4248220"/>
                <a:gd name="connsiteX1440" fmla="*/ 3505753 w 6890002"/>
                <a:gd name="connsiteY1440" fmla="*/ 485320 h 4248220"/>
                <a:gd name="connsiteX1441" fmla="*/ 3505753 w 6890002"/>
                <a:gd name="connsiteY1441" fmla="*/ 485320 h 4248220"/>
                <a:gd name="connsiteX1442" fmla="*/ 3502867 w 6890002"/>
                <a:gd name="connsiteY1442" fmla="*/ 485320 h 4248220"/>
                <a:gd name="connsiteX1443" fmla="*/ 3495170 w 6890002"/>
                <a:gd name="connsiteY1443" fmla="*/ 484611 h 4248220"/>
                <a:gd name="connsiteX1444" fmla="*/ 3494866 w 6890002"/>
                <a:gd name="connsiteY1444" fmla="*/ 484611 h 4248220"/>
                <a:gd name="connsiteX1445" fmla="*/ 3490663 w 6890002"/>
                <a:gd name="connsiteY1445" fmla="*/ 484054 h 4248220"/>
                <a:gd name="connsiteX1446" fmla="*/ 3490663 w 6890002"/>
                <a:gd name="connsiteY1446" fmla="*/ 484054 h 4248220"/>
                <a:gd name="connsiteX1447" fmla="*/ 3489499 w 6890002"/>
                <a:gd name="connsiteY1447" fmla="*/ 484054 h 4248220"/>
                <a:gd name="connsiteX1448" fmla="*/ 3485600 w 6890002"/>
                <a:gd name="connsiteY1448" fmla="*/ 482535 h 4248220"/>
                <a:gd name="connsiteX1449" fmla="*/ 3485600 w 6890002"/>
                <a:gd name="connsiteY1449" fmla="*/ 482535 h 4248220"/>
                <a:gd name="connsiteX1450" fmla="*/ 3482004 w 6890002"/>
                <a:gd name="connsiteY1450" fmla="*/ 481826 h 4248220"/>
                <a:gd name="connsiteX1451" fmla="*/ 3482004 w 6890002"/>
                <a:gd name="connsiteY1451" fmla="*/ 481826 h 4248220"/>
                <a:gd name="connsiteX1452" fmla="*/ 3479118 w 6890002"/>
                <a:gd name="connsiteY1452" fmla="*/ 481168 h 4248220"/>
                <a:gd name="connsiteX1453" fmla="*/ 3479118 w 6890002"/>
                <a:gd name="connsiteY1453" fmla="*/ 481168 h 4248220"/>
                <a:gd name="connsiteX1454" fmla="*/ 3478713 w 6890002"/>
                <a:gd name="connsiteY1454" fmla="*/ 481168 h 4248220"/>
                <a:gd name="connsiteX1455" fmla="*/ 3476080 w 6890002"/>
                <a:gd name="connsiteY1455" fmla="*/ 480560 h 4248220"/>
                <a:gd name="connsiteX1456" fmla="*/ 3476080 w 6890002"/>
                <a:gd name="connsiteY1456" fmla="*/ 480560 h 4248220"/>
                <a:gd name="connsiteX1457" fmla="*/ 3475674 w 6890002"/>
                <a:gd name="connsiteY1457" fmla="*/ 480560 h 4248220"/>
                <a:gd name="connsiteX1458" fmla="*/ 3473092 w 6890002"/>
                <a:gd name="connsiteY1458" fmla="*/ 479851 h 4248220"/>
                <a:gd name="connsiteX1459" fmla="*/ 3473092 w 6890002"/>
                <a:gd name="connsiteY1459" fmla="*/ 479851 h 4248220"/>
                <a:gd name="connsiteX1460" fmla="*/ 3461901 w 6890002"/>
                <a:gd name="connsiteY1460" fmla="*/ 476155 h 4248220"/>
                <a:gd name="connsiteX1461" fmla="*/ 3461901 w 6890002"/>
                <a:gd name="connsiteY1461" fmla="*/ 476155 h 4248220"/>
                <a:gd name="connsiteX1462" fmla="*/ 3461597 w 6890002"/>
                <a:gd name="connsiteY1462" fmla="*/ 476155 h 4248220"/>
                <a:gd name="connsiteX1463" fmla="*/ 3459622 w 6890002"/>
                <a:gd name="connsiteY1463" fmla="*/ 475395 h 4248220"/>
                <a:gd name="connsiteX1464" fmla="*/ 3459622 w 6890002"/>
                <a:gd name="connsiteY1464" fmla="*/ 475395 h 4248220"/>
                <a:gd name="connsiteX1465" fmla="*/ 3439367 w 6890002"/>
                <a:gd name="connsiteY1465" fmla="*/ 465571 h 4248220"/>
                <a:gd name="connsiteX1466" fmla="*/ 3439367 w 6890002"/>
                <a:gd name="connsiteY1466" fmla="*/ 465571 h 4248220"/>
                <a:gd name="connsiteX1467" fmla="*/ 3435620 w 6890002"/>
                <a:gd name="connsiteY1467" fmla="*/ 463343 h 4248220"/>
                <a:gd name="connsiteX1468" fmla="*/ 3435620 w 6890002"/>
                <a:gd name="connsiteY1468" fmla="*/ 463343 h 4248220"/>
                <a:gd name="connsiteX1469" fmla="*/ 3433392 w 6890002"/>
                <a:gd name="connsiteY1469" fmla="*/ 461976 h 4248220"/>
                <a:gd name="connsiteX1470" fmla="*/ 3433392 w 6890002"/>
                <a:gd name="connsiteY1470" fmla="*/ 461976 h 4248220"/>
                <a:gd name="connsiteX1471" fmla="*/ 3433392 w 6890002"/>
                <a:gd name="connsiteY1471" fmla="*/ 461976 h 4248220"/>
                <a:gd name="connsiteX1472" fmla="*/ 3426758 w 6890002"/>
                <a:gd name="connsiteY1472" fmla="*/ 457469 h 4248220"/>
                <a:gd name="connsiteX1473" fmla="*/ 3426758 w 6890002"/>
                <a:gd name="connsiteY1473" fmla="*/ 457469 h 4248220"/>
                <a:gd name="connsiteX1474" fmla="*/ 3423771 w 6890002"/>
                <a:gd name="connsiteY1474" fmla="*/ 455241 h 4248220"/>
                <a:gd name="connsiteX1475" fmla="*/ 3423771 w 6890002"/>
                <a:gd name="connsiteY1475" fmla="*/ 455241 h 4248220"/>
                <a:gd name="connsiteX1476" fmla="*/ 3415517 w 6890002"/>
                <a:gd name="connsiteY1476" fmla="*/ 448506 h 4248220"/>
                <a:gd name="connsiteX1477" fmla="*/ 3415517 w 6890002"/>
                <a:gd name="connsiteY1477" fmla="*/ 448506 h 4248220"/>
                <a:gd name="connsiteX1478" fmla="*/ 3414859 w 6890002"/>
                <a:gd name="connsiteY1478" fmla="*/ 447899 h 4248220"/>
                <a:gd name="connsiteX1479" fmla="*/ 3414859 w 6890002"/>
                <a:gd name="connsiteY1479" fmla="*/ 447899 h 4248220"/>
                <a:gd name="connsiteX1480" fmla="*/ 3414859 w 6890002"/>
                <a:gd name="connsiteY1480" fmla="*/ 447899 h 4248220"/>
                <a:gd name="connsiteX1481" fmla="*/ 3402148 w 6890002"/>
                <a:gd name="connsiteY1481" fmla="*/ 435189 h 4248220"/>
                <a:gd name="connsiteX1482" fmla="*/ 3402148 w 6890002"/>
                <a:gd name="connsiteY1482" fmla="*/ 435189 h 4248220"/>
                <a:gd name="connsiteX1483" fmla="*/ 3402148 w 6890002"/>
                <a:gd name="connsiteY1483" fmla="*/ 435189 h 4248220"/>
                <a:gd name="connsiteX1484" fmla="*/ 3401541 w 6890002"/>
                <a:gd name="connsiteY1484" fmla="*/ 434480 h 4248220"/>
                <a:gd name="connsiteX1485" fmla="*/ 3401541 w 6890002"/>
                <a:gd name="connsiteY1485" fmla="*/ 434480 h 4248220"/>
                <a:gd name="connsiteX1486" fmla="*/ 3394806 w 6890002"/>
                <a:gd name="connsiteY1486" fmla="*/ 426175 h 4248220"/>
                <a:gd name="connsiteX1487" fmla="*/ 3394806 w 6890002"/>
                <a:gd name="connsiteY1487" fmla="*/ 426175 h 4248220"/>
                <a:gd name="connsiteX1488" fmla="*/ 3391059 w 6890002"/>
                <a:gd name="connsiteY1488" fmla="*/ 421111 h 4248220"/>
                <a:gd name="connsiteX1489" fmla="*/ 3391059 w 6890002"/>
                <a:gd name="connsiteY1489" fmla="*/ 421111 h 4248220"/>
                <a:gd name="connsiteX1490" fmla="*/ 3391059 w 6890002"/>
                <a:gd name="connsiteY1490" fmla="*/ 421111 h 4248220"/>
                <a:gd name="connsiteX1491" fmla="*/ 3388122 w 6890002"/>
                <a:gd name="connsiteY1491" fmla="*/ 416757 h 4248220"/>
                <a:gd name="connsiteX1492" fmla="*/ 3388122 w 6890002"/>
                <a:gd name="connsiteY1492" fmla="*/ 416757 h 4248220"/>
                <a:gd name="connsiteX1493" fmla="*/ 3388122 w 6890002"/>
                <a:gd name="connsiteY1493" fmla="*/ 416757 h 4248220"/>
                <a:gd name="connsiteX1494" fmla="*/ 3386704 w 6890002"/>
                <a:gd name="connsiteY1494" fmla="*/ 414478 h 4248220"/>
                <a:gd name="connsiteX1495" fmla="*/ 3386704 w 6890002"/>
                <a:gd name="connsiteY1495" fmla="*/ 414478 h 4248220"/>
                <a:gd name="connsiteX1496" fmla="*/ 3385944 w 6890002"/>
                <a:gd name="connsiteY1496" fmla="*/ 413262 h 4248220"/>
                <a:gd name="connsiteX1497" fmla="*/ 3385944 w 6890002"/>
                <a:gd name="connsiteY1497" fmla="*/ 411642 h 4248220"/>
                <a:gd name="connsiteX1498" fmla="*/ 3385944 w 6890002"/>
                <a:gd name="connsiteY1498" fmla="*/ 411642 h 4248220"/>
                <a:gd name="connsiteX1499" fmla="*/ 3383817 w 6890002"/>
                <a:gd name="connsiteY1499" fmla="*/ 408047 h 4248220"/>
                <a:gd name="connsiteX1500" fmla="*/ 3383817 w 6890002"/>
                <a:gd name="connsiteY1500" fmla="*/ 408047 h 4248220"/>
                <a:gd name="connsiteX1501" fmla="*/ 3383817 w 6890002"/>
                <a:gd name="connsiteY1501" fmla="*/ 408047 h 4248220"/>
                <a:gd name="connsiteX1502" fmla="*/ 3377133 w 6890002"/>
                <a:gd name="connsiteY1502" fmla="*/ 394678 h 4248220"/>
                <a:gd name="connsiteX1503" fmla="*/ 3377133 w 6890002"/>
                <a:gd name="connsiteY1503" fmla="*/ 394678 h 4248220"/>
                <a:gd name="connsiteX1504" fmla="*/ 3377133 w 6890002"/>
                <a:gd name="connsiteY1504" fmla="*/ 394678 h 4248220"/>
                <a:gd name="connsiteX1505" fmla="*/ 3374956 w 6890002"/>
                <a:gd name="connsiteY1505" fmla="*/ 389614 h 4248220"/>
                <a:gd name="connsiteX1506" fmla="*/ 3374956 w 6890002"/>
                <a:gd name="connsiteY1506" fmla="*/ 389614 h 4248220"/>
                <a:gd name="connsiteX1507" fmla="*/ 3374956 w 6890002"/>
                <a:gd name="connsiteY1507" fmla="*/ 389614 h 4248220"/>
                <a:gd name="connsiteX1508" fmla="*/ 3374196 w 6890002"/>
                <a:gd name="connsiteY1508" fmla="*/ 387741 h 4248220"/>
                <a:gd name="connsiteX1509" fmla="*/ 3374196 w 6890002"/>
                <a:gd name="connsiteY1509" fmla="*/ 387336 h 4248220"/>
                <a:gd name="connsiteX1510" fmla="*/ 3374196 w 6890002"/>
                <a:gd name="connsiteY1510" fmla="*/ 387336 h 4248220"/>
                <a:gd name="connsiteX1511" fmla="*/ 3372069 w 6890002"/>
                <a:gd name="connsiteY1511" fmla="*/ 381310 h 4248220"/>
                <a:gd name="connsiteX1512" fmla="*/ 3372069 w 6890002"/>
                <a:gd name="connsiteY1512" fmla="*/ 381310 h 4248220"/>
                <a:gd name="connsiteX1513" fmla="*/ 3369082 w 6890002"/>
                <a:gd name="connsiteY1513" fmla="*/ 370879 h 4248220"/>
                <a:gd name="connsiteX1514" fmla="*/ 3369082 w 6890002"/>
                <a:gd name="connsiteY1514" fmla="*/ 370879 h 4248220"/>
                <a:gd name="connsiteX1515" fmla="*/ 3369082 w 6890002"/>
                <a:gd name="connsiteY1515" fmla="*/ 370879 h 4248220"/>
                <a:gd name="connsiteX1516" fmla="*/ 3368373 w 6890002"/>
                <a:gd name="connsiteY1516" fmla="*/ 367891 h 4248220"/>
                <a:gd name="connsiteX1517" fmla="*/ 3368373 w 6890002"/>
                <a:gd name="connsiteY1517" fmla="*/ 367891 h 4248220"/>
                <a:gd name="connsiteX1518" fmla="*/ 3366854 w 6890002"/>
                <a:gd name="connsiteY1518" fmla="*/ 360396 h 4248220"/>
                <a:gd name="connsiteX1519" fmla="*/ 3366854 w 6890002"/>
                <a:gd name="connsiteY1519" fmla="*/ 359586 h 4248220"/>
                <a:gd name="connsiteX1520" fmla="*/ 3366854 w 6890002"/>
                <a:gd name="connsiteY1520" fmla="*/ 359586 h 4248220"/>
                <a:gd name="connsiteX1521" fmla="*/ 3366246 w 6890002"/>
                <a:gd name="connsiteY1521" fmla="*/ 355636 h 4248220"/>
                <a:gd name="connsiteX1522" fmla="*/ 3366246 w 6890002"/>
                <a:gd name="connsiteY1522" fmla="*/ 355079 h 4248220"/>
                <a:gd name="connsiteX1523" fmla="*/ 3366246 w 6890002"/>
                <a:gd name="connsiteY1523" fmla="*/ 355079 h 4248220"/>
                <a:gd name="connsiteX1524" fmla="*/ 3364778 w 6890002"/>
                <a:gd name="connsiteY1524" fmla="*/ 336394 h 4248220"/>
                <a:gd name="connsiteX1525" fmla="*/ 3364778 w 6890002"/>
                <a:gd name="connsiteY1525" fmla="*/ 334672 h 4248220"/>
                <a:gd name="connsiteX1526" fmla="*/ 3364778 w 6890002"/>
                <a:gd name="connsiteY1526" fmla="*/ 334672 h 4248220"/>
                <a:gd name="connsiteX1527" fmla="*/ 3364778 w 6890002"/>
                <a:gd name="connsiteY1527" fmla="*/ 333963 h 4248220"/>
                <a:gd name="connsiteX1528" fmla="*/ 3364778 w 6890002"/>
                <a:gd name="connsiteY1528" fmla="*/ 333963 h 4248220"/>
                <a:gd name="connsiteX1529" fmla="*/ 3364778 w 6890002"/>
                <a:gd name="connsiteY1529" fmla="*/ 333153 h 4248220"/>
                <a:gd name="connsiteX1530" fmla="*/ 3364778 w 6890002"/>
                <a:gd name="connsiteY1530" fmla="*/ 333153 h 4248220"/>
                <a:gd name="connsiteX1531" fmla="*/ 3364778 w 6890002"/>
                <a:gd name="connsiteY1531" fmla="*/ 330621 h 4248220"/>
                <a:gd name="connsiteX1532" fmla="*/ 3366246 w 6890002"/>
                <a:gd name="connsiteY1532" fmla="*/ 311835 h 4248220"/>
                <a:gd name="connsiteX1533" fmla="*/ 3366246 w 6890002"/>
                <a:gd name="connsiteY1533" fmla="*/ 311835 h 4248220"/>
                <a:gd name="connsiteX1534" fmla="*/ 3366246 w 6890002"/>
                <a:gd name="connsiteY1534" fmla="*/ 311429 h 4248220"/>
                <a:gd name="connsiteX1535" fmla="*/ 3366904 w 6890002"/>
                <a:gd name="connsiteY1535" fmla="*/ 307277 h 4248220"/>
                <a:gd name="connsiteX1536" fmla="*/ 3366904 w 6890002"/>
                <a:gd name="connsiteY1536" fmla="*/ 307277 h 4248220"/>
                <a:gd name="connsiteX1537" fmla="*/ 3366904 w 6890002"/>
                <a:gd name="connsiteY1537" fmla="*/ 306619 h 4248220"/>
                <a:gd name="connsiteX1538" fmla="*/ 3369791 w 6890002"/>
                <a:gd name="connsiteY1538" fmla="*/ 293656 h 4248220"/>
                <a:gd name="connsiteX1539" fmla="*/ 3369791 w 6890002"/>
                <a:gd name="connsiteY1539" fmla="*/ 293656 h 4248220"/>
                <a:gd name="connsiteX1540" fmla="*/ 3369791 w 6890002"/>
                <a:gd name="connsiteY1540" fmla="*/ 293099 h 4248220"/>
                <a:gd name="connsiteX1541" fmla="*/ 3370449 w 6890002"/>
                <a:gd name="connsiteY1541" fmla="*/ 290668 h 4248220"/>
                <a:gd name="connsiteX1542" fmla="*/ 3370449 w 6890002"/>
                <a:gd name="connsiteY1542" fmla="*/ 290668 h 4248220"/>
                <a:gd name="connsiteX1543" fmla="*/ 3370449 w 6890002"/>
                <a:gd name="connsiteY1543" fmla="*/ 290415 h 4248220"/>
                <a:gd name="connsiteX1544" fmla="*/ 3373285 w 6890002"/>
                <a:gd name="connsiteY1544" fmla="*/ 281604 h 4248220"/>
                <a:gd name="connsiteX1545" fmla="*/ 3373285 w 6890002"/>
                <a:gd name="connsiteY1545" fmla="*/ 281604 h 4248220"/>
                <a:gd name="connsiteX1546" fmla="*/ 3373285 w 6890002"/>
                <a:gd name="connsiteY1546" fmla="*/ 281097 h 4248220"/>
                <a:gd name="connsiteX1547" fmla="*/ 3373994 w 6890002"/>
                <a:gd name="connsiteY1547" fmla="*/ 279325 h 4248220"/>
                <a:gd name="connsiteX1548" fmla="*/ 3373994 w 6890002"/>
                <a:gd name="connsiteY1548" fmla="*/ 279325 h 4248220"/>
                <a:gd name="connsiteX1549" fmla="*/ 3373994 w 6890002"/>
                <a:gd name="connsiteY1549" fmla="*/ 279325 h 4248220"/>
                <a:gd name="connsiteX1550" fmla="*/ 3377032 w 6890002"/>
                <a:gd name="connsiteY1550" fmla="*/ 271932 h 4248220"/>
                <a:gd name="connsiteX1551" fmla="*/ 3377032 w 6890002"/>
                <a:gd name="connsiteY1551" fmla="*/ 271932 h 4248220"/>
                <a:gd name="connsiteX1552" fmla="*/ 3377690 w 6890002"/>
                <a:gd name="connsiteY1552" fmla="*/ 270463 h 4248220"/>
                <a:gd name="connsiteX1553" fmla="*/ 3377690 w 6890002"/>
                <a:gd name="connsiteY1553" fmla="*/ 270463 h 4248220"/>
                <a:gd name="connsiteX1554" fmla="*/ 3377690 w 6890002"/>
                <a:gd name="connsiteY1554" fmla="*/ 270463 h 4248220"/>
                <a:gd name="connsiteX1555" fmla="*/ 3378298 w 6890002"/>
                <a:gd name="connsiteY1555" fmla="*/ 269197 h 4248220"/>
                <a:gd name="connsiteX1556" fmla="*/ 3378298 w 6890002"/>
                <a:gd name="connsiteY1556" fmla="*/ 269197 h 4248220"/>
                <a:gd name="connsiteX1557" fmla="*/ 3378298 w 6890002"/>
                <a:gd name="connsiteY1557" fmla="*/ 268843 h 4248220"/>
                <a:gd name="connsiteX1558" fmla="*/ 3383362 w 6890002"/>
                <a:gd name="connsiteY1558" fmla="*/ 258715 h 4248220"/>
                <a:gd name="connsiteX1559" fmla="*/ 3383362 w 6890002"/>
                <a:gd name="connsiteY1559" fmla="*/ 258715 h 4248220"/>
                <a:gd name="connsiteX1560" fmla="*/ 3385590 w 6890002"/>
                <a:gd name="connsiteY1560" fmla="*/ 254968 h 4248220"/>
                <a:gd name="connsiteX1561" fmla="*/ 3385590 w 6890002"/>
                <a:gd name="connsiteY1561" fmla="*/ 254968 h 4248220"/>
                <a:gd name="connsiteX1562" fmla="*/ 3385590 w 6890002"/>
                <a:gd name="connsiteY1562" fmla="*/ 254968 h 4248220"/>
                <a:gd name="connsiteX1563" fmla="*/ 3393084 w 6890002"/>
                <a:gd name="connsiteY1563" fmla="*/ 243777 h 4248220"/>
                <a:gd name="connsiteX1564" fmla="*/ 3393084 w 6890002"/>
                <a:gd name="connsiteY1564" fmla="*/ 243777 h 4248220"/>
                <a:gd name="connsiteX1565" fmla="*/ 3393084 w 6890002"/>
                <a:gd name="connsiteY1565" fmla="*/ 243777 h 4248220"/>
                <a:gd name="connsiteX1566" fmla="*/ 3395261 w 6890002"/>
                <a:gd name="connsiteY1566" fmla="*/ 240891 h 4248220"/>
                <a:gd name="connsiteX1567" fmla="*/ 3395261 w 6890002"/>
                <a:gd name="connsiteY1567" fmla="*/ 240891 h 4248220"/>
                <a:gd name="connsiteX1568" fmla="*/ 3395261 w 6890002"/>
                <a:gd name="connsiteY1568" fmla="*/ 240891 h 4248220"/>
                <a:gd name="connsiteX1569" fmla="*/ 3402047 w 6890002"/>
                <a:gd name="connsiteY1569" fmla="*/ 232688 h 4248220"/>
                <a:gd name="connsiteX1570" fmla="*/ 3402047 w 6890002"/>
                <a:gd name="connsiteY1570" fmla="*/ 232688 h 4248220"/>
                <a:gd name="connsiteX1571" fmla="*/ 3402705 w 6890002"/>
                <a:gd name="connsiteY1571" fmla="*/ 231928 h 4248220"/>
                <a:gd name="connsiteX1572" fmla="*/ 3402705 w 6890002"/>
                <a:gd name="connsiteY1572" fmla="*/ 231928 h 4248220"/>
                <a:gd name="connsiteX1573" fmla="*/ 3402705 w 6890002"/>
                <a:gd name="connsiteY1573" fmla="*/ 231928 h 4248220"/>
                <a:gd name="connsiteX1574" fmla="*/ 3403313 w 6890002"/>
                <a:gd name="connsiteY1574" fmla="*/ 231270 h 4248220"/>
                <a:gd name="connsiteX1575" fmla="*/ 3403313 w 6890002"/>
                <a:gd name="connsiteY1575" fmla="*/ 231270 h 4248220"/>
                <a:gd name="connsiteX1576" fmla="*/ 3403313 w 6890002"/>
                <a:gd name="connsiteY1576" fmla="*/ 231270 h 4248220"/>
                <a:gd name="connsiteX1577" fmla="*/ 3412175 w 6890002"/>
                <a:gd name="connsiteY1577" fmla="*/ 222357 h 4248220"/>
                <a:gd name="connsiteX1578" fmla="*/ 3412175 w 6890002"/>
                <a:gd name="connsiteY1578" fmla="*/ 222357 h 4248220"/>
                <a:gd name="connsiteX1579" fmla="*/ 3412175 w 6890002"/>
                <a:gd name="connsiteY1579" fmla="*/ 222357 h 4248220"/>
                <a:gd name="connsiteX1580" fmla="*/ 3412782 w 6890002"/>
                <a:gd name="connsiteY1580" fmla="*/ 221800 h 4248220"/>
                <a:gd name="connsiteX1581" fmla="*/ 3412782 w 6890002"/>
                <a:gd name="connsiteY1581" fmla="*/ 221800 h 4248220"/>
                <a:gd name="connsiteX1582" fmla="*/ 3412782 w 6890002"/>
                <a:gd name="connsiteY1582" fmla="*/ 221800 h 4248220"/>
                <a:gd name="connsiteX1583" fmla="*/ 3413441 w 6890002"/>
                <a:gd name="connsiteY1583" fmla="*/ 221193 h 4248220"/>
                <a:gd name="connsiteX1584" fmla="*/ 3413441 w 6890002"/>
                <a:gd name="connsiteY1584" fmla="*/ 221193 h 4248220"/>
                <a:gd name="connsiteX1585" fmla="*/ 3414200 w 6890002"/>
                <a:gd name="connsiteY1585" fmla="*/ 220534 h 4248220"/>
                <a:gd name="connsiteX1586" fmla="*/ 3414200 w 6890002"/>
                <a:gd name="connsiteY1586" fmla="*/ 220534 h 4248220"/>
                <a:gd name="connsiteX1587" fmla="*/ 3422454 w 6890002"/>
                <a:gd name="connsiteY1587" fmla="*/ 213749 h 4248220"/>
                <a:gd name="connsiteX1588" fmla="*/ 3422454 w 6890002"/>
                <a:gd name="connsiteY1588" fmla="*/ 213749 h 4248220"/>
                <a:gd name="connsiteX1589" fmla="*/ 3425391 w 6890002"/>
                <a:gd name="connsiteY1589" fmla="*/ 211521 h 4248220"/>
                <a:gd name="connsiteX1590" fmla="*/ 3425391 w 6890002"/>
                <a:gd name="connsiteY1590" fmla="*/ 211521 h 4248220"/>
                <a:gd name="connsiteX1591" fmla="*/ 3434202 w 6890002"/>
                <a:gd name="connsiteY1591" fmla="*/ 205545 h 4248220"/>
                <a:gd name="connsiteX1592" fmla="*/ 3434202 w 6890002"/>
                <a:gd name="connsiteY1592" fmla="*/ 205545 h 4248220"/>
                <a:gd name="connsiteX1593" fmla="*/ 3434202 w 6890002"/>
                <a:gd name="connsiteY1593" fmla="*/ 205545 h 4248220"/>
                <a:gd name="connsiteX1594" fmla="*/ 3436430 w 6890002"/>
                <a:gd name="connsiteY1594" fmla="*/ 204178 h 4248220"/>
                <a:gd name="connsiteX1595" fmla="*/ 3436430 w 6890002"/>
                <a:gd name="connsiteY1595" fmla="*/ 204178 h 4248220"/>
                <a:gd name="connsiteX1596" fmla="*/ 3445950 w 6890002"/>
                <a:gd name="connsiteY1596" fmla="*/ 199115 h 4248220"/>
                <a:gd name="connsiteX1597" fmla="*/ 3446254 w 6890002"/>
                <a:gd name="connsiteY1597" fmla="*/ 199115 h 4248220"/>
                <a:gd name="connsiteX1598" fmla="*/ 3446254 w 6890002"/>
                <a:gd name="connsiteY1598" fmla="*/ 199115 h 4248220"/>
                <a:gd name="connsiteX1599" fmla="*/ 3447419 w 6890002"/>
                <a:gd name="connsiteY1599" fmla="*/ 198558 h 4248220"/>
                <a:gd name="connsiteX1600" fmla="*/ 3447773 w 6890002"/>
                <a:gd name="connsiteY1600" fmla="*/ 198558 h 4248220"/>
                <a:gd name="connsiteX1601" fmla="*/ 3447773 w 6890002"/>
                <a:gd name="connsiteY1601" fmla="*/ 198558 h 4248220"/>
                <a:gd name="connsiteX1602" fmla="*/ 3448989 w 6890002"/>
                <a:gd name="connsiteY1602" fmla="*/ 198000 h 4248220"/>
                <a:gd name="connsiteX1603" fmla="*/ 3449292 w 6890002"/>
                <a:gd name="connsiteY1603" fmla="*/ 198000 h 4248220"/>
                <a:gd name="connsiteX1604" fmla="*/ 3449292 w 6890002"/>
                <a:gd name="connsiteY1604" fmla="*/ 198000 h 4248220"/>
                <a:gd name="connsiteX1605" fmla="*/ 3450609 w 6890002"/>
                <a:gd name="connsiteY1605" fmla="*/ 197393 h 4248220"/>
                <a:gd name="connsiteX1606" fmla="*/ 3450609 w 6890002"/>
                <a:gd name="connsiteY1606" fmla="*/ 197393 h 4248220"/>
                <a:gd name="connsiteX1607" fmla="*/ 3450609 w 6890002"/>
                <a:gd name="connsiteY1607" fmla="*/ 197393 h 4248220"/>
                <a:gd name="connsiteX1608" fmla="*/ 3452077 w 6890002"/>
                <a:gd name="connsiteY1608" fmla="*/ 196735 h 4248220"/>
                <a:gd name="connsiteX1609" fmla="*/ 3452077 w 6890002"/>
                <a:gd name="connsiteY1609" fmla="*/ 196735 h 4248220"/>
                <a:gd name="connsiteX1610" fmla="*/ 3457141 w 6890002"/>
                <a:gd name="connsiteY1610" fmla="*/ 194456 h 4248220"/>
                <a:gd name="connsiteX1611" fmla="*/ 3457141 w 6890002"/>
                <a:gd name="connsiteY1611" fmla="*/ 194456 h 4248220"/>
                <a:gd name="connsiteX1612" fmla="*/ 3459065 w 6890002"/>
                <a:gd name="connsiteY1612" fmla="*/ 193696 h 4248220"/>
                <a:gd name="connsiteX1613" fmla="*/ 3459420 w 6890002"/>
                <a:gd name="connsiteY1613" fmla="*/ 193696 h 4248220"/>
                <a:gd name="connsiteX1614" fmla="*/ 3459420 w 6890002"/>
                <a:gd name="connsiteY1614" fmla="*/ 193696 h 4248220"/>
                <a:gd name="connsiteX1615" fmla="*/ 3463116 w 6890002"/>
                <a:gd name="connsiteY1615" fmla="*/ 192329 h 4248220"/>
                <a:gd name="connsiteX1616" fmla="*/ 3463116 w 6890002"/>
                <a:gd name="connsiteY1616" fmla="*/ 192329 h 4248220"/>
                <a:gd name="connsiteX1617" fmla="*/ 3465344 w 6890002"/>
                <a:gd name="connsiteY1617" fmla="*/ 188835 h 4248220"/>
                <a:gd name="connsiteX1618" fmla="*/ 3465344 w 6890002"/>
                <a:gd name="connsiteY1618" fmla="*/ 188835 h 4248220"/>
                <a:gd name="connsiteX1619" fmla="*/ 3472586 w 6890002"/>
                <a:gd name="connsiteY1619" fmla="*/ 186658 h 4248220"/>
                <a:gd name="connsiteX1620" fmla="*/ 3472940 w 6890002"/>
                <a:gd name="connsiteY1620" fmla="*/ 186658 h 4248220"/>
                <a:gd name="connsiteX1621" fmla="*/ 3472940 w 6890002"/>
                <a:gd name="connsiteY1621" fmla="*/ 186658 h 4248220"/>
                <a:gd name="connsiteX1622" fmla="*/ 3475371 w 6890002"/>
                <a:gd name="connsiteY1622" fmla="*/ 185999 h 4248220"/>
                <a:gd name="connsiteX1623" fmla="*/ 3475928 w 6890002"/>
                <a:gd name="connsiteY1623" fmla="*/ 185999 h 4248220"/>
                <a:gd name="connsiteX1624" fmla="*/ 3475928 w 6890002"/>
                <a:gd name="connsiteY1624" fmla="*/ 185999 h 4248220"/>
                <a:gd name="connsiteX1625" fmla="*/ 3478409 w 6890002"/>
                <a:gd name="connsiteY1625" fmla="*/ 185392 h 4248220"/>
                <a:gd name="connsiteX1626" fmla="*/ 3478966 w 6890002"/>
                <a:gd name="connsiteY1626" fmla="*/ 185392 h 4248220"/>
                <a:gd name="connsiteX1627" fmla="*/ 3478966 w 6890002"/>
                <a:gd name="connsiteY1627" fmla="*/ 185392 h 4248220"/>
                <a:gd name="connsiteX1628" fmla="*/ 3485600 w 6890002"/>
                <a:gd name="connsiteY1628" fmla="*/ 184024 h 4248220"/>
                <a:gd name="connsiteX1629" fmla="*/ 3485600 w 6890002"/>
                <a:gd name="connsiteY1629" fmla="*/ 184024 h 4248220"/>
                <a:gd name="connsiteX1630" fmla="*/ 3489954 w 6890002"/>
                <a:gd name="connsiteY1630" fmla="*/ 183315 h 4248220"/>
                <a:gd name="connsiteX1631" fmla="*/ 3490917 w 6890002"/>
                <a:gd name="connsiteY1631" fmla="*/ 183315 h 4248220"/>
                <a:gd name="connsiteX1632" fmla="*/ 3490917 w 6890002"/>
                <a:gd name="connsiteY1632" fmla="*/ 183315 h 4248220"/>
                <a:gd name="connsiteX1633" fmla="*/ 3504690 w 6890002"/>
                <a:gd name="connsiteY1633" fmla="*/ 181948 h 4248220"/>
                <a:gd name="connsiteX1634" fmla="*/ 3508285 w 6890002"/>
                <a:gd name="connsiteY1634" fmla="*/ 181948 h 4248220"/>
                <a:gd name="connsiteX1635" fmla="*/ 3508285 w 6890002"/>
                <a:gd name="connsiteY1635" fmla="*/ 181948 h 4248220"/>
                <a:gd name="connsiteX1636" fmla="*/ 4346445 w 6890002"/>
                <a:gd name="connsiteY1636" fmla="*/ 181948 h 4248220"/>
                <a:gd name="connsiteX1637" fmla="*/ 4793274 w 6890002"/>
                <a:gd name="connsiteY1637" fmla="*/ 36263 h 4248220"/>
                <a:gd name="connsiteX1638" fmla="*/ 4793274 w 6890002"/>
                <a:gd name="connsiteY1638" fmla="*/ 36263 h 4248220"/>
                <a:gd name="connsiteX1639" fmla="*/ 4810643 w 6890002"/>
                <a:gd name="connsiteY1639" fmla="*/ 25680 h 4248220"/>
                <a:gd name="connsiteX1640" fmla="*/ 4810643 w 6890002"/>
                <a:gd name="connsiteY1640" fmla="*/ 25680 h 4248220"/>
                <a:gd name="connsiteX1641" fmla="*/ 4826442 w 6890002"/>
                <a:gd name="connsiteY1641" fmla="*/ 17375 h 4248220"/>
                <a:gd name="connsiteX1642" fmla="*/ 4826442 w 6890002"/>
                <a:gd name="connsiteY1642" fmla="*/ 17375 h 4248220"/>
                <a:gd name="connsiteX1643" fmla="*/ 4827911 w 6890002"/>
                <a:gd name="connsiteY1643" fmla="*/ 16666 h 4248220"/>
                <a:gd name="connsiteX1644" fmla="*/ 4827911 w 6890002"/>
                <a:gd name="connsiteY1644" fmla="*/ 16666 h 4248220"/>
                <a:gd name="connsiteX1645" fmla="*/ 4834544 w 6890002"/>
                <a:gd name="connsiteY1645" fmla="*/ 13628 h 4248220"/>
                <a:gd name="connsiteX1646" fmla="*/ 4834544 w 6890002"/>
                <a:gd name="connsiteY1646" fmla="*/ 13628 h 4248220"/>
                <a:gd name="connsiteX1647" fmla="*/ 4848115 w 6890002"/>
                <a:gd name="connsiteY1647" fmla="*/ 8564 h 4248220"/>
                <a:gd name="connsiteX1648" fmla="*/ 4848115 w 6890002"/>
                <a:gd name="connsiteY1648" fmla="*/ 8564 h 4248220"/>
                <a:gd name="connsiteX1649" fmla="*/ 4850343 w 6890002"/>
                <a:gd name="connsiteY1649" fmla="*/ 7804 h 4248220"/>
                <a:gd name="connsiteX1650" fmla="*/ 4850343 w 6890002"/>
                <a:gd name="connsiteY1650" fmla="*/ 7804 h 4248220"/>
                <a:gd name="connsiteX1651" fmla="*/ 4857787 w 6890002"/>
                <a:gd name="connsiteY1651" fmla="*/ 5526 h 4248220"/>
                <a:gd name="connsiteX1652" fmla="*/ 4857787 w 6890002"/>
                <a:gd name="connsiteY1652" fmla="*/ 5526 h 4248220"/>
                <a:gd name="connsiteX1653" fmla="*/ 4860572 w 6890002"/>
                <a:gd name="connsiteY1653" fmla="*/ 4817 h 4248220"/>
                <a:gd name="connsiteX1654" fmla="*/ 4860572 w 6890002"/>
                <a:gd name="connsiteY1654" fmla="*/ 4817 h 4248220"/>
                <a:gd name="connsiteX1655" fmla="*/ 4870244 w 6890002"/>
                <a:gd name="connsiteY1655" fmla="*/ 2589 h 4248220"/>
                <a:gd name="connsiteX1656" fmla="*/ 4870244 w 6890002"/>
                <a:gd name="connsiteY1656" fmla="*/ 2589 h 4248220"/>
                <a:gd name="connsiteX1657" fmla="*/ 4885841 w 6890002"/>
                <a:gd name="connsiteY1657" fmla="*/ 361 h 4248220"/>
                <a:gd name="connsiteX1658" fmla="*/ 4886144 w 6890002"/>
                <a:gd name="connsiteY1658" fmla="*/ 361 h 4248220"/>
                <a:gd name="connsiteX1659" fmla="*/ 4896272 w 6890002"/>
                <a:gd name="connsiteY1659" fmla="*/ -348 h 4248220"/>
                <a:gd name="connsiteX1660" fmla="*/ 4898854 w 6890002"/>
                <a:gd name="connsiteY1660" fmla="*/ -348 h 4248220"/>
                <a:gd name="connsiteX1661" fmla="*/ 4903918 w 6890002"/>
                <a:gd name="connsiteY1661" fmla="*/ -348 h 4248220"/>
                <a:gd name="connsiteX1662" fmla="*/ 5599076 w 6890002"/>
                <a:gd name="connsiteY1662" fmla="*/ -348 h 4248220"/>
                <a:gd name="connsiteX1663" fmla="*/ 5599076 w 6890002"/>
                <a:gd name="connsiteY1663" fmla="*/ -348 h 4248220"/>
                <a:gd name="connsiteX1664" fmla="*/ 5601304 w 6890002"/>
                <a:gd name="connsiteY1664" fmla="*/ -348 h 4248220"/>
                <a:gd name="connsiteX1665" fmla="*/ 5609659 w 6890002"/>
                <a:gd name="connsiteY1665" fmla="*/ 361 h 4248220"/>
                <a:gd name="connsiteX1666" fmla="*/ 5609659 w 6890002"/>
                <a:gd name="connsiteY1666" fmla="*/ 361 h 4248220"/>
                <a:gd name="connsiteX1667" fmla="*/ 5614014 w 6890002"/>
                <a:gd name="connsiteY1667" fmla="*/ 968 h 4248220"/>
                <a:gd name="connsiteX1668" fmla="*/ 5614014 w 6890002"/>
                <a:gd name="connsiteY1668" fmla="*/ 968 h 4248220"/>
                <a:gd name="connsiteX1669" fmla="*/ 5614672 w 6890002"/>
                <a:gd name="connsiteY1669" fmla="*/ 968 h 4248220"/>
                <a:gd name="connsiteX1670" fmla="*/ 5621560 w 6890002"/>
                <a:gd name="connsiteY1670" fmla="*/ 2335 h 4248220"/>
                <a:gd name="connsiteX1671" fmla="*/ 5621560 w 6890002"/>
                <a:gd name="connsiteY1671" fmla="*/ 2335 h 4248220"/>
                <a:gd name="connsiteX1672" fmla="*/ 5622015 w 6890002"/>
                <a:gd name="connsiteY1672" fmla="*/ 2335 h 4248220"/>
                <a:gd name="connsiteX1673" fmla="*/ 5624598 w 6890002"/>
                <a:gd name="connsiteY1673" fmla="*/ 2994 h 4248220"/>
                <a:gd name="connsiteX1674" fmla="*/ 5624598 w 6890002"/>
                <a:gd name="connsiteY1674" fmla="*/ 2994 h 4248220"/>
                <a:gd name="connsiteX1675" fmla="*/ 5625003 w 6890002"/>
                <a:gd name="connsiteY1675" fmla="*/ 2994 h 4248220"/>
                <a:gd name="connsiteX1676" fmla="*/ 5627636 w 6890002"/>
                <a:gd name="connsiteY1676" fmla="*/ 3753 h 4248220"/>
                <a:gd name="connsiteX1677" fmla="*/ 5627636 w 6890002"/>
                <a:gd name="connsiteY1677" fmla="*/ 3753 h 4248220"/>
                <a:gd name="connsiteX1678" fmla="*/ 5632092 w 6890002"/>
                <a:gd name="connsiteY1678" fmla="*/ 5171 h 4248220"/>
                <a:gd name="connsiteX1679" fmla="*/ 5632092 w 6890002"/>
                <a:gd name="connsiteY1679" fmla="*/ 5171 h 4248220"/>
                <a:gd name="connsiteX1680" fmla="*/ 5632092 w 6890002"/>
                <a:gd name="connsiteY1680" fmla="*/ 5171 h 4248220"/>
                <a:gd name="connsiteX1681" fmla="*/ 5634118 w 6890002"/>
                <a:gd name="connsiteY1681" fmla="*/ 5880 h 4248220"/>
                <a:gd name="connsiteX1682" fmla="*/ 5634118 w 6890002"/>
                <a:gd name="connsiteY1682" fmla="*/ 5880 h 4248220"/>
                <a:gd name="connsiteX1683" fmla="*/ 5643081 w 6890002"/>
                <a:gd name="connsiteY1683" fmla="*/ 9627 h 4248220"/>
                <a:gd name="connsiteX1684" fmla="*/ 5643081 w 6890002"/>
                <a:gd name="connsiteY1684" fmla="*/ 9627 h 4248220"/>
                <a:gd name="connsiteX1685" fmla="*/ 5644498 w 6890002"/>
                <a:gd name="connsiteY1685" fmla="*/ 10286 h 4248220"/>
                <a:gd name="connsiteX1686" fmla="*/ 5644498 w 6890002"/>
                <a:gd name="connsiteY1686" fmla="*/ 10286 h 4248220"/>
                <a:gd name="connsiteX1687" fmla="*/ 5644498 w 6890002"/>
                <a:gd name="connsiteY1687" fmla="*/ 10286 h 4248220"/>
                <a:gd name="connsiteX1688" fmla="*/ 5645815 w 6890002"/>
                <a:gd name="connsiteY1688" fmla="*/ 10944 h 4248220"/>
                <a:gd name="connsiteX1689" fmla="*/ 5645815 w 6890002"/>
                <a:gd name="connsiteY1689" fmla="*/ 10944 h 4248220"/>
                <a:gd name="connsiteX1690" fmla="*/ 5645815 w 6890002"/>
                <a:gd name="connsiteY1690" fmla="*/ 10944 h 4248220"/>
                <a:gd name="connsiteX1691" fmla="*/ 5647131 w 6890002"/>
                <a:gd name="connsiteY1691" fmla="*/ 11602 h 4248220"/>
                <a:gd name="connsiteX1692" fmla="*/ 5647131 w 6890002"/>
                <a:gd name="connsiteY1692" fmla="*/ 11602 h 4248220"/>
                <a:gd name="connsiteX1693" fmla="*/ 5648499 w 6890002"/>
                <a:gd name="connsiteY1693" fmla="*/ 12362 h 4248220"/>
                <a:gd name="connsiteX1694" fmla="*/ 5648499 w 6890002"/>
                <a:gd name="connsiteY1694" fmla="*/ 12362 h 4248220"/>
                <a:gd name="connsiteX1695" fmla="*/ 5653562 w 6890002"/>
                <a:gd name="connsiteY1695" fmla="*/ 15400 h 4248220"/>
                <a:gd name="connsiteX1696" fmla="*/ 5653562 w 6890002"/>
                <a:gd name="connsiteY1696" fmla="*/ 15400 h 4248220"/>
                <a:gd name="connsiteX1697" fmla="*/ 5655790 w 6890002"/>
                <a:gd name="connsiteY1697" fmla="*/ 16818 h 4248220"/>
                <a:gd name="connsiteX1698" fmla="*/ 5655790 w 6890002"/>
                <a:gd name="connsiteY1698" fmla="*/ 16818 h 4248220"/>
                <a:gd name="connsiteX1699" fmla="*/ 5655790 w 6890002"/>
                <a:gd name="connsiteY1699" fmla="*/ 16818 h 4248220"/>
                <a:gd name="connsiteX1700" fmla="*/ 5660146 w 6890002"/>
                <a:gd name="connsiteY1700" fmla="*/ 19755 h 4248220"/>
                <a:gd name="connsiteX1701" fmla="*/ 5660146 w 6890002"/>
                <a:gd name="connsiteY1701" fmla="*/ 19755 h 4248220"/>
                <a:gd name="connsiteX1702" fmla="*/ 5660146 w 6890002"/>
                <a:gd name="connsiteY1702" fmla="*/ 19755 h 4248220"/>
                <a:gd name="connsiteX1703" fmla="*/ 5663032 w 6890002"/>
                <a:gd name="connsiteY1703" fmla="*/ 21882 h 4248220"/>
                <a:gd name="connsiteX1704" fmla="*/ 5663032 w 6890002"/>
                <a:gd name="connsiteY1704" fmla="*/ 21882 h 4248220"/>
                <a:gd name="connsiteX1705" fmla="*/ 5663032 w 6890002"/>
                <a:gd name="connsiteY1705" fmla="*/ 21882 h 4248220"/>
                <a:gd name="connsiteX1706" fmla="*/ 5665868 w 6890002"/>
                <a:gd name="connsiteY1706" fmla="*/ 24110 h 4248220"/>
                <a:gd name="connsiteX1707" fmla="*/ 5665868 w 6890002"/>
                <a:gd name="connsiteY1707" fmla="*/ 24110 h 4248220"/>
                <a:gd name="connsiteX1708" fmla="*/ 5671893 w 6890002"/>
                <a:gd name="connsiteY1708" fmla="*/ 29174 h 4248220"/>
                <a:gd name="connsiteX1709" fmla="*/ 5671893 w 6890002"/>
                <a:gd name="connsiteY1709" fmla="*/ 29174 h 4248220"/>
                <a:gd name="connsiteX1710" fmla="*/ 5672602 w 6890002"/>
                <a:gd name="connsiteY1710" fmla="*/ 29832 h 4248220"/>
                <a:gd name="connsiteX1711" fmla="*/ 5672602 w 6890002"/>
                <a:gd name="connsiteY1711" fmla="*/ 29832 h 4248220"/>
                <a:gd name="connsiteX1712" fmla="*/ 5672602 w 6890002"/>
                <a:gd name="connsiteY1712" fmla="*/ 29832 h 4248220"/>
                <a:gd name="connsiteX1713" fmla="*/ 5673261 w 6890002"/>
                <a:gd name="connsiteY1713" fmla="*/ 30439 h 4248220"/>
                <a:gd name="connsiteX1714" fmla="*/ 5673261 w 6890002"/>
                <a:gd name="connsiteY1714" fmla="*/ 30439 h 4248220"/>
                <a:gd name="connsiteX1715" fmla="*/ 5673261 w 6890002"/>
                <a:gd name="connsiteY1715" fmla="*/ 30439 h 4248220"/>
                <a:gd name="connsiteX1716" fmla="*/ 5676147 w 6890002"/>
                <a:gd name="connsiteY1716" fmla="*/ 33326 h 4248220"/>
                <a:gd name="connsiteX1717" fmla="*/ 5676147 w 6890002"/>
                <a:gd name="connsiteY1717" fmla="*/ 33326 h 4248220"/>
                <a:gd name="connsiteX1718" fmla="*/ 5676147 w 6890002"/>
                <a:gd name="connsiteY1718" fmla="*/ 33326 h 4248220"/>
                <a:gd name="connsiteX1719" fmla="*/ 5676805 w 6890002"/>
                <a:gd name="connsiteY1719" fmla="*/ 34035 h 4248220"/>
                <a:gd name="connsiteX1720" fmla="*/ 5676805 w 6890002"/>
                <a:gd name="connsiteY1720" fmla="*/ 34035 h 4248220"/>
                <a:gd name="connsiteX1721" fmla="*/ 5677514 w 6890002"/>
                <a:gd name="connsiteY1721" fmla="*/ 34794 h 4248220"/>
                <a:gd name="connsiteX1722" fmla="*/ 5677514 w 6890002"/>
                <a:gd name="connsiteY1722" fmla="*/ 34794 h 4248220"/>
                <a:gd name="connsiteX1723" fmla="*/ 5685059 w 6890002"/>
                <a:gd name="connsiteY1723" fmla="*/ 43808 h 4248220"/>
                <a:gd name="connsiteX1724" fmla="*/ 5685059 w 6890002"/>
                <a:gd name="connsiteY1724" fmla="*/ 43808 h 4248220"/>
                <a:gd name="connsiteX1725" fmla="*/ 5690123 w 6890002"/>
                <a:gd name="connsiteY1725" fmla="*/ 51353 h 4248220"/>
                <a:gd name="connsiteX1726" fmla="*/ 5690123 w 6890002"/>
                <a:gd name="connsiteY1726" fmla="*/ 51353 h 4248220"/>
                <a:gd name="connsiteX1727" fmla="*/ 5692351 w 6890002"/>
                <a:gd name="connsiteY1727" fmla="*/ 54999 h 4248220"/>
                <a:gd name="connsiteX1728" fmla="*/ 5692351 w 6890002"/>
                <a:gd name="connsiteY1728" fmla="*/ 54999 h 4248220"/>
                <a:gd name="connsiteX1729" fmla="*/ 5692351 w 6890002"/>
                <a:gd name="connsiteY1729" fmla="*/ 54999 h 4248220"/>
                <a:gd name="connsiteX1730" fmla="*/ 5700605 w 6890002"/>
                <a:gd name="connsiteY1730" fmla="*/ 72115 h 4248220"/>
                <a:gd name="connsiteX1731" fmla="*/ 5700605 w 6890002"/>
                <a:gd name="connsiteY1731" fmla="*/ 72418 h 4248220"/>
                <a:gd name="connsiteX1732" fmla="*/ 5700605 w 6890002"/>
                <a:gd name="connsiteY1732" fmla="*/ 72418 h 4248220"/>
                <a:gd name="connsiteX1733" fmla="*/ 5704251 w 6890002"/>
                <a:gd name="connsiteY1733" fmla="*/ 83711 h 4248220"/>
                <a:gd name="connsiteX1734" fmla="*/ 5704251 w 6890002"/>
                <a:gd name="connsiteY1734" fmla="*/ 83711 h 4248220"/>
                <a:gd name="connsiteX1735" fmla="*/ 5705011 w 6890002"/>
                <a:gd name="connsiteY1735" fmla="*/ 86698 h 4248220"/>
                <a:gd name="connsiteX1736" fmla="*/ 5705011 w 6890002"/>
                <a:gd name="connsiteY1736" fmla="*/ 86698 h 4248220"/>
                <a:gd name="connsiteX1737" fmla="*/ 5706479 w 6890002"/>
                <a:gd name="connsiteY1737" fmla="*/ 93889 h 4248220"/>
                <a:gd name="connsiteX1738" fmla="*/ 5706479 w 6890002"/>
                <a:gd name="connsiteY1738" fmla="*/ 94243 h 4248220"/>
                <a:gd name="connsiteX1739" fmla="*/ 5706479 w 6890002"/>
                <a:gd name="connsiteY1739" fmla="*/ 94243 h 4248220"/>
                <a:gd name="connsiteX1740" fmla="*/ 5707188 w 6890002"/>
                <a:gd name="connsiteY1740" fmla="*/ 98851 h 4248220"/>
                <a:gd name="connsiteX1741" fmla="*/ 5707188 w 6890002"/>
                <a:gd name="connsiteY1741" fmla="*/ 99560 h 4248220"/>
                <a:gd name="connsiteX1742" fmla="*/ 5707188 w 6890002"/>
                <a:gd name="connsiteY1742" fmla="*/ 99560 h 4248220"/>
                <a:gd name="connsiteX1743" fmla="*/ 5707846 w 6890002"/>
                <a:gd name="connsiteY1743" fmla="*/ 106852 h 4248220"/>
                <a:gd name="connsiteX1744" fmla="*/ 5707846 w 6890002"/>
                <a:gd name="connsiteY1744" fmla="*/ 110144 h 4248220"/>
                <a:gd name="connsiteX1745" fmla="*/ 5707846 w 6890002"/>
                <a:gd name="connsiteY1745" fmla="*/ 110144 h 4248220"/>
                <a:gd name="connsiteX1746" fmla="*/ 5707846 w 6890002"/>
                <a:gd name="connsiteY1746" fmla="*/ 113992 h 4248220"/>
                <a:gd name="connsiteX1747" fmla="*/ 5707846 w 6890002"/>
                <a:gd name="connsiteY1747" fmla="*/ 113992 h 4248220"/>
                <a:gd name="connsiteX1748" fmla="*/ 5707846 w 6890002"/>
                <a:gd name="connsiteY1748" fmla="*/ 118398 h 4248220"/>
                <a:gd name="connsiteX1749" fmla="*/ 5707846 w 6890002"/>
                <a:gd name="connsiteY1749" fmla="*/ 118398 h 4248220"/>
                <a:gd name="connsiteX1750" fmla="*/ 5707846 w 6890002"/>
                <a:gd name="connsiteY1750" fmla="*/ 121132 h 4248220"/>
                <a:gd name="connsiteX1751" fmla="*/ 5707188 w 6890002"/>
                <a:gd name="connsiteY1751" fmla="*/ 128221 h 4248220"/>
                <a:gd name="connsiteX1752" fmla="*/ 5707188 w 6890002"/>
                <a:gd name="connsiteY1752" fmla="*/ 128221 h 4248220"/>
                <a:gd name="connsiteX1753" fmla="*/ 5707188 w 6890002"/>
                <a:gd name="connsiteY1753" fmla="*/ 129133 h 4248220"/>
                <a:gd name="connsiteX1754" fmla="*/ 5706530 w 6890002"/>
                <a:gd name="connsiteY1754" fmla="*/ 133538 h 4248220"/>
                <a:gd name="connsiteX1755" fmla="*/ 5706530 w 6890002"/>
                <a:gd name="connsiteY1755" fmla="*/ 133538 h 4248220"/>
                <a:gd name="connsiteX1756" fmla="*/ 5706530 w 6890002"/>
                <a:gd name="connsiteY1756" fmla="*/ 134095 h 4248220"/>
                <a:gd name="connsiteX1757" fmla="*/ 5705062 w 6890002"/>
                <a:gd name="connsiteY1757" fmla="*/ 141083 h 4248220"/>
                <a:gd name="connsiteX1758" fmla="*/ 5705062 w 6890002"/>
                <a:gd name="connsiteY1758" fmla="*/ 141083 h 4248220"/>
                <a:gd name="connsiteX1759" fmla="*/ 5705062 w 6890002"/>
                <a:gd name="connsiteY1759" fmla="*/ 141337 h 4248220"/>
                <a:gd name="connsiteX1760" fmla="*/ 5704353 w 6890002"/>
                <a:gd name="connsiteY1760" fmla="*/ 144122 h 4248220"/>
                <a:gd name="connsiteX1761" fmla="*/ 5704353 w 6890002"/>
                <a:gd name="connsiteY1761" fmla="*/ 144122 h 4248220"/>
                <a:gd name="connsiteX1762" fmla="*/ 5704353 w 6890002"/>
                <a:gd name="connsiteY1762" fmla="*/ 144122 h 4248220"/>
                <a:gd name="connsiteX1763" fmla="*/ 5702884 w 6890002"/>
                <a:gd name="connsiteY1763" fmla="*/ 149186 h 4248220"/>
                <a:gd name="connsiteX1764" fmla="*/ 5702884 w 6890002"/>
                <a:gd name="connsiteY1764" fmla="*/ 149186 h 4248220"/>
                <a:gd name="connsiteX1765" fmla="*/ 5702175 w 6890002"/>
                <a:gd name="connsiteY1765" fmla="*/ 151413 h 4248220"/>
                <a:gd name="connsiteX1766" fmla="*/ 5702175 w 6890002"/>
                <a:gd name="connsiteY1766" fmla="*/ 151413 h 4248220"/>
                <a:gd name="connsiteX1767" fmla="*/ 5702175 w 6890002"/>
                <a:gd name="connsiteY1767" fmla="*/ 151413 h 4248220"/>
                <a:gd name="connsiteX1768" fmla="*/ 5699947 w 6890002"/>
                <a:gd name="connsiteY1768" fmla="*/ 157338 h 4248220"/>
                <a:gd name="connsiteX1769" fmla="*/ 5699947 w 6890002"/>
                <a:gd name="connsiteY1769" fmla="*/ 157338 h 4248220"/>
                <a:gd name="connsiteX1770" fmla="*/ 5699947 w 6890002"/>
                <a:gd name="connsiteY1770" fmla="*/ 157338 h 4248220"/>
                <a:gd name="connsiteX1771" fmla="*/ 5697668 w 6890002"/>
                <a:gd name="connsiteY1771" fmla="*/ 162402 h 4248220"/>
                <a:gd name="connsiteX1772" fmla="*/ 5697668 w 6890002"/>
                <a:gd name="connsiteY1772" fmla="*/ 162402 h 4248220"/>
                <a:gd name="connsiteX1773" fmla="*/ 5696959 w 6890002"/>
                <a:gd name="connsiteY1773" fmla="*/ 163921 h 4248220"/>
                <a:gd name="connsiteX1774" fmla="*/ 5696959 w 6890002"/>
                <a:gd name="connsiteY1774" fmla="*/ 163921 h 4248220"/>
                <a:gd name="connsiteX1775" fmla="*/ 5696959 w 6890002"/>
                <a:gd name="connsiteY1775" fmla="*/ 163921 h 4248220"/>
                <a:gd name="connsiteX1776" fmla="*/ 5696251 w 6890002"/>
                <a:gd name="connsiteY1776" fmla="*/ 165339 h 4248220"/>
                <a:gd name="connsiteX1777" fmla="*/ 5696251 w 6890002"/>
                <a:gd name="connsiteY1777" fmla="*/ 165339 h 4248220"/>
                <a:gd name="connsiteX1778" fmla="*/ 5696251 w 6890002"/>
                <a:gd name="connsiteY1778" fmla="*/ 165339 h 4248220"/>
                <a:gd name="connsiteX1779" fmla="*/ 5695542 w 6890002"/>
                <a:gd name="connsiteY1779" fmla="*/ 166706 h 4248220"/>
                <a:gd name="connsiteX1780" fmla="*/ 5695542 w 6890002"/>
                <a:gd name="connsiteY1780" fmla="*/ 166706 h 4248220"/>
                <a:gd name="connsiteX1781" fmla="*/ 5695542 w 6890002"/>
                <a:gd name="connsiteY1781" fmla="*/ 166706 h 4248220"/>
                <a:gd name="connsiteX1782" fmla="*/ 5694833 w 6890002"/>
                <a:gd name="connsiteY1782" fmla="*/ 168073 h 4248220"/>
                <a:gd name="connsiteX1783" fmla="*/ 5694833 w 6890002"/>
                <a:gd name="connsiteY1783" fmla="*/ 168073 h 4248220"/>
                <a:gd name="connsiteX1784" fmla="*/ 5691844 w 6890002"/>
                <a:gd name="connsiteY1784" fmla="*/ 173137 h 4248220"/>
                <a:gd name="connsiteX1785" fmla="*/ 5691844 w 6890002"/>
                <a:gd name="connsiteY1785" fmla="*/ 173137 h 4248220"/>
                <a:gd name="connsiteX1786" fmla="*/ 5690478 w 6890002"/>
                <a:gd name="connsiteY1786" fmla="*/ 175365 h 4248220"/>
                <a:gd name="connsiteX1787" fmla="*/ 5690478 w 6890002"/>
                <a:gd name="connsiteY1787" fmla="*/ 175365 h 4248220"/>
                <a:gd name="connsiteX1788" fmla="*/ 5690478 w 6890002"/>
                <a:gd name="connsiteY1788" fmla="*/ 175365 h 4248220"/>
                <a:gd name="connsiteX1789" fmla="*/ 5687540 w 6890002"/>
                <a:gd name="connsiteY1789" fmla="*/ 179670 h 4248220"/>
                <a:gd name="connsiteX1790" fmla="*/ 5687540 w 6890002"/>
                <a:gd name="connsiteY1790" fmla="*/ 179670 h 4248220"/>
                <a:gd name="connsiteX1791" fmla="*/ 5687540 w 6890002"/>
                <a:gd name="connsiteY1791" fmla="*/ 179670 h 4248220"/>
                <a:gd name="connsiteX1792" fmla="*/ 5679286 w 6890002"/>
                <a:gd name="connsiteY1792" fmla="*/ 189797 h 4248220"/>
                <a:gd name="connsiteX1793" fmla="*/ 5679286 w 6890002"/>
                <a:gd name="connsiteY1793" fmla="*/ 189797 h 4248220"/>
                <a:gd name="connsiteX1794" fmla="*/ 5678628 w 6890002"/>
                <a:gd name="connsiteY1794" fmla="*/ 190506 h 4248220"/>
                <a:gd name="connsiteX1795" fmla="*/ 5678628 w 6890002"/>
                <a:gd name="connsiteY1795" fmla="*/ 190506 h 4248220"/>
                <a:gd name="connsiteX1796" fmla="*/ 5678628 w 6890002"/>
                <a:gd name="connsiteY1796" fmla="*/ 190506 h 4248220"/>
                <a:gd name="connsiteX1797" fmla="*/ 5678020 w 6890002"/>
                <a:gd name="connsiteY1797" fmla="*/ 191114 h 4248220"/>
                <a:gd name="connsiteX1798" fmla="*/ 5678020 w 6890002"/>
                <a:gd name="connsiteY1798" fmla="*/ 191114 h 4248220"/>
                <a:gd name="connsiteX1799" fmla="*/ 5678020 w 6890002"/>
                <a:gd name="connsiteY1799" fmla="*/ 191114 h 4248220"/>
                <a:gd name="connsiteX1800" fmla="*/ 5671387 w 6890002"/>
                <a:gd name="connsiteY1800" fmla="*/ 197697 h 4248220"/>
                <a:gd name="connsiteX1801" fmla="*/ 5671387 w 6890002"/>
                <a:gd name="connsiteY1801" fmla="*/ 197697 h 4248220"/>
                <a:gd name="connsiteX1802" fmla="*/ 5671387 w 6890002"/>
                <a:gd name="connsiteY1802" fmla="*/ 197697 h 4248220"/>
                <a:gd name="connsiteX1803" fmla="*/ 5670780 w 6890002"/>
                <a:gd name="connsiteY1803" fmla="*/ 198254 h 4248220"/>
                <a:gd name="connsiteX1804" fmla="*/ 5670780 w 6890002"/>
                <a:gd name="connsiteY1804" fmla="*/ 198254 h 4248220"/>
                <a:gd name="connsiteX1805" fmla="*/ 5670780 w 6890002"/>
                <a:gd name="connsiteY1805" fmla="*/ 198254 h 4248220"/>
                <a:gd name="connsiteX1806" fmla="*/ 5670020 w 6890002"/>
                <a:gd name="connsiteY1806" fmla="*/ 198912 h 4248220"/>
                <a:gd name="connsiteX1807" fmla="*/ 5670020 w 6890002"/>
                <a:gd name="connsiteY1807" fmla="*/ 198912 h 4248220"/>
                <a:gd name="connsiteX1808" fmla="*/ 5665513 w 6890002"/>
                <a:gd name="connsiteY1808" fmla="*/ 202710 h 4248220"/>
                <a:gd name="connsiteX1809" fmla="*/ 5665513 w 6890002"/>
                <a:gd name="connsiteY1809" fmla="*/ 202710 h 4248220"/>
                <a:gd name="connsiteX1810" fmla="*/ 5662678 w 6890002"/>
                <a:gd name="connsiteY1810" fmla="*/ 204938 h 4248220"/>
                <a:gd name="connsiteX1811" fmla="*/ 5662678 w 6890002"/>
                <a:gd name="connsiteY1811" fmla="*/ 204938 h 4248220"/>
                <a:gd name="connsiteX1812" fmla="*/ 5662678 w 6890002"/>
                <a:gd name="connsiteY1812" fmla="*/ 204938 h 4248220"/>
                <a:gd name="connsiteX1813" fmla="*/ 5659740 w 6890002"/>
                <a:gd name="connsiteY1813" fmla="*/ 207065 h 4248220"/>
                <a:gd name="connsiteX1814" fmla="*/ 5659740 w 6890002"/>
                <a:gd name="connsiteY1814" fmla="*/ 207065 h 4248220"/>
                <a:gd name="connsiteX1815" fmla="*/ 5657563 w 6890002"/>
                <a:gd name="connsiteY1815" fmla="*/ 208533 h 4248220"/>
                <a:gd name="connsiteX1816" fmla="*/ 5657563 w 6890002"/>
                <a:gd name="connsiteY1816" fmla="*/ 208533 h 4248220"/>
                <a:gd name="connsiteX1817" fmla="*/ 5655335 w 6890002"/>
                <a:gd name="connsiteY1817" fmla="*/ 210002 h 4248220"/>
                <a:gd name="connsiteX1818" fmla="*/ 5655335 w 6890002"/>
                <a:gd name="connsiteY1818" fmla="*/ 210002 h 4248220"/>
                <a:gd name="connsiteX1819" fmla="*/ 5651638 w 6890002"/>
                <a:gd name="connsiteY1819" fmla="*/ 212280 h 4248220"/>
                <a:gd name="connsiteX1820" fmla="*/ 5651638 w 6890002"/>
                <a:gd name="connsiteY1820" fmla="*/ 212280 h 4248220"/>
                <a:gd name="connsiteX1821" fmla="*/ 5636093 w 6890002"/>
                <a:gd name="connsiteY1821" fmla="*/ 219775 h 4248220"/>
                <a:gd name="connsiteX1822" fmla="*/ 5635789 w 6890002"/>
                <a:gd name="connsiteY1822" fmla="*/ 219775 h 4248220"/>
                <a:gd name="connsiteX1823" fmla="*/ 5635789 w 6890002"/>
                <a:gd name="connsiteY1823" fmla="*/ 219775 h 4248220"/>
                <a:gd name="connsiteX1824" fmla="*/ 5629763 w 6890002"/>
                <a:gd name="connsiteY1824" fmla="*/ 221952 h 4248220"/>
                <a:gd name="connsiteX1825" fmla="*/ 5629763 w 6890002"/>
                <a:gd name="connsiteY1825" fmla="*/ 221952 h 4248220"/>
                <a:gd name="connsiteX1826" fmla="*/ 5624699 w 6890002"/>
                <a:gd name="connsiteY1826" fmla="*/ 223471 h 4248220"/>
                <a:gd name="connsiteX1827" fmla="*/ 5624395 w 6890002"/>
                <a:gd name="connsiteY1827" fmla="*/ 223471 h 4248220"/>
                <a:gd name="connsiteX1828" fmla="*/ 5621812 w 6890002"/>
                <a:gd name="connsiteY1828" fmla="*/ 224180 h 4248220"/>
                <a:gd name="connsiteX1829" fmla="*/ 5621357 w 6890002"/>
                <a:gd name="connsiteY1829" fmla="*/ 224180 h 4248220"/>
                <a:gd name="connsiteX1830" fmla="*/ 5621357 w 6890002"/>
                <a:gd name="connsiteY1830" fmla="*/ 224180 h 4248220"/>
                <a:gd name="connsiteX1831" fmla="*/ 5614824 w 6890002"/>
                <a:gd name="connsiteY1831" fmla="*/ 225598 h 4248220"/>
                <a:gd name="connsiteX1832" fmla="*/ 5614824 w 6890002"/>
                <a:gd name="connsiteY1832" fmla="*/ 225598 h 4248220"/>
                <a:gd name="connsiteX1833" fmla="*/ 5610267 w 6890002"/>
                <a:gd name="connsiteY1833" fmla="*/ 226307 h 4248220"/>
                <a:gd name="connsiteX1834" fmla="*/ 5609558 w 6890002"/>
                <a:gd name="connsiteY1834" fmla="*/ 226307 h 4248220"/>
                <a:gd name="connsiteX1835" fmla="*/ 5609558 w 6890002"/>
                <a:gd name="connsiteY1835" fmla="*/ 226307 h 4248220"/>
                <a:gd name="connsiteX1836" fmla="*/ 5603279 w 6890002"/>
                <a:gd name="connsiteY1836" fmla="*/ 226915 h 4248220"/>
                <a:gd name="connsiteX1837" fmla="*/ 5601203 w 6890002"/>
                <a:gd name="connsiteY1837" fmla="*/ 226915 h 4248220"/>
                <a:gd name="connsiteX1838" fmla="*/ 5601203 w 6890002"/>
                <a:gd name="connsiteY1838" fmla="*/ 226915 h 4248220"/>
                <a:gd name="connsiteX1839" fmla="*/ 5594569 w 6890002"/>
                <a:gd name="connsiteY1839" fmla="*/ 226915 h 4248220"/>
                <a:gd name="connsiteX1840" fmla="*/ 5483520 w 6890002"/>
                <a:gd name="connsiteY1840" fmla="*/ 226915 h 4248220"/>
                <a:gd name="connsiteX1841" fmla="*/ 5317428 w 6890002"/>
                <a:gd name="connsiteY1841" fmla="*/ 398846 h 4248220"/>
                <a:gd name="connsiteX1842" fmla="*/ 5483520 w 6890002"/>
                <a:gd name="connsiteY1842" fmla="*/ 564923 h 4248220"/>
                <a:gd name="connsiteX1843" fmla="*/ 6150675 w 6890002"/>
                <a:gd name="connsiteY1843" fmla="*/ 564923 h 4248220"/>
                <a:gd name="connsiteX1844" fmla="*/ 6162120 w 6890002"/>
                <a:gd name="connsiteY1844" fmla="*/ 564923 h 4248220"/>
                <a:gd name="connsiteX1845" fmla="*/ 6162120 w 6890002"/>
                <a:gd name="connsiteY1845" fmla="*/ 564923 h 4248220"/>
                <a:gd name="connsiteX1846" fmla="*/ 6165309 w 6890002"/>
                <a:gd name="connsiteY1846" fmla="*/ 564923 h 4248220"/>
                <a:gd name="connsiteX1847" fmla="*/ 6179488 w 6890002"/>
                <a:gd name="connsiteY1847" fmla="*/ 565632 h 4248220"/>
                <a:gd name="connsiteX1848" fmla="*/ 6179994 w 6890002"/>
                <a:gd name="connsiteY1848" fmla="*/ 565632 h 4248220"/>
                <a:gd name="connsiteX1849" fmla="*/ 6188553 w 6890002"/>
                <a:gd name="connsiteY1849" fmla="*/ 566290 h 4248220"/>
                <a:gd name="connsiteX1850" fmla="*/ 6188553 w 6890002"/>
                <a:gd name="connsiteY1850" fmla="*/ 566290 h 4248220"/>
                <a:gd name="connsiteX1851" fmla="*/ 6189413 w 6890002"/>
                <a:gd name="connsiteY1851" fmla="*/ 566290 h 4248220"/>
                <a:gd name="connsiteX1852" fmla="*/ 6196857 w 6890002"/>
                <a:gd name="connsiteY1852" fmla="*/ 566999 h 4248220"/>
                <a:gd name="connsiteX1853" fmla="*/ 6196857 w 6890002"/>
                <a:gd name="connsiteY1853" fmla="*/ 566999 h 4248220"/>
                <a:gd name="connsiteX1854" fmla="*/ 6202731 w 6890002"/>
                <a:gd name="connsiteY1854" fmla="*/ 567658 h 4248220"/>
                <a:gd name="connsiteX1855" fmla="*/ 6202731 w 6890002"/>
                <a:gd name="connsiteY1855" fmla="*/ 567658 h 4248220"/>
                <a:gd name="connsiteX1856" fmla="*/ 6203338 w 6890002"/>
                <a:gd name="connsiteY1856" fmla="*/ 567658 h 4248220"/>
                <a:gd name="connsiteX1857" fmla="*/ 6208757 w 6890002"/>
                <a:gd name="connsiteY1857" fmla="*/ 568367 h 4248220"/>
                <a:gd name="connsiteX1858" fmla="*/ 6208757 w 6890002"/>
                <a:gd name="connsiteY1858" fmla="*/ 568367 h 4248220"/>
                <a:gd name="connsiteX1859" fmla="*/ 6222935 w 6890002"/>
                <a:gd name="connsiteY1859" fmla="*/ 570544 h 4248220"/>
                <a:gd name="connsiteX1860" fmla="*/ 6223290 w 6890002"/>
                <a:gd name="connsiteY1860" fmla="*/ 570544 h 4248220"/>
                <a:gd name="connsiteX1861" fmla="*/ 6227442 w 6890002"/>
                <a:gd name="connsiteY1861" fmla="*/ 571304 h 4248220"/>
                <a:gd name="connsiteX1862" fmla="*/ 6227442 w 6890002"/>
                <a:gd name="connsiteY1862" fmla="*/ 571304 h 4248220"/>
                <a:gd name="connsiteX1863" fmla="*/ 6231089 w 6890002"/>
                <a:gd name="connsiteY1863" fmla="*/ 572013 h 4248220"/>
                <a:gd name="connsiteX1864" fmla="*/ 6231089 w 6890002"/>
                <a:gd name="connsiteY1864" fmla="*/ 572013 h 4248220"/>
                <a:gd name="connsiteX1865" fmla="*/ 6238431 w 6890002"/>
                <a:gd name="connsiteY1865" fmla="*/ 573481 h 4248220"/>
                <a:gd name="connsiteX1866" fmla="*/ 6238431 w 6890002"/>
                <a:gd name="connsiteY1866" fmla="*/ 573481 h 4248220"/>
                <a:gd name="connsiteX1867" fmla="*/ 6245064 w 6890002"/>
                <a:gd name="connsiteY1867" fmla="*/ 574949 h 4248220"/>
                <a:gd name="connsiteX1868" fmla="*/ 6245064 w 6890002"/>
                <a:gd name="connsiteY1868" fmla="*/ 574949 h 4248220"/>
                <a:gd name="connsiteX1869" fmla="*/ 6247900 w 6890002"/>
                <a:gd name="connsiteY1869" fmla="*/ 575608 h 4248220"/>
                <a:gd name="connsiteX1870" fmla="*/ 6247900 w 6890002"/>
                <a:gd name="connsiteY1870" fmla="*/ 575608 h 4248220"/>
                <a:gd name="connsiteX1871" fmla="*/ 6248254 w 6890002"/>
                <a:gd name="connsiteY1871" fmla="*/ 575608 h 4248220"/>
                <a:gd name="connsiteX1872" fmla="*/ 6260003 w 6890002"/>
                <a:gd name="connsiteY1872" fmla="*/ 578595 h 4248220"/>
                <a:gd name="connsiteX1873" fmla="*/ 6260003 w 6890002"/>
                <a:gd name="connsiteY1873" fmla="*/ 578595 h 4248220"/>
                <a:gd name="connsiteX1874" fmla="*/ 6265066 w 6890002"/>
                <a:gd name="connsiteY1874" fmla="*/ 580013 h 4248220"/>
                <a:gd name="connsiteX1875" fmla="*/ 6265370 w 6890002"/>
                <a:gd name="connsiteY1875" fmla="*/ 580013 h 4248220"/>
                <a:gd name="connsiteX1876" fmla="*/ 6270434 w 6890002"/>
                <a:gd name="connsiteY1876" fmla="*/ 581482 h 4248220"/>
                <a:gd name="connsiteX1877" fmla="*/ 6270434 w 6890002"/>
                <a:gd name="connsiteY1877" fmla="*/ 581482 h 4248220"/>
                <a:gd name="connsiteX1878" fmla="*/ 6277827 w 6890002"/>
                <a:gd name="connsiteY1878" fmla="*/ 583760 h 4248220"/>
                <a:gd name="connsiteX1879" fmla="*/ 6277827 w 6890002"/>
                <a:gd name="connsiteY1879" fmla="*/ 583760 h 4248220"/>
                <a:gd name="connsiteX1880" fmla="*/ 6280055 w 6890002"/>
                <a:gd name="connsiteY1880" fmla="*/ 584520 h 4248220"/>
                <a:gd name="connsiteX1881" fmla="*/ 6280055 w 6890002"/>
                <a:gd name="connsiteY1881" fmla="*/ 584520 h 4248220"/>
                <a:gd name="connsiteX1882" fmla="*/ 6282283 w 6890002"/>
                <a:gd name="connsiteY1882" fmla="*/ 585229 h 4248220"/>
                <a:gd name="connsiteX1883" fmla="*/ 6282283 w 6890002"/>
                <a:gd name="connsiteY1883" fmla="*/ 585229 h 4248220"/>
                <a:gd name="connsiteX1884" fmla="*/ 6284511 w 6890002"/>
                <a:gd name="connsiteY1884" fmla="*/ 585938 h 4248220"/>
                <a:gd name="connsiteX1885" fmla="*/ 6284511 w 6890002"/>
                <a:gd name="connsiteY1885" fmla="*/ 585938 h 4248220"/>
                <a:gd name="connsiteX1886" fmla="*/ 6286638 w 6890002"/>
                <a:gd name="connsiteY1886" fmla="*/ 586647 h 4248220"/>
                <a:gd name="connsiteX1887" fmla="*/ 6286638 w 6890002"/>
                <a:gd name="connsiteY1887" fmla="*/ 586647 h 4248220"/>
                <a:gd name="connsiteX1888" fmla="*/ 6322794 w 6890002"/>
                <a:gd name="connsiteY1888" fmla="*/ 600977 h 4248220"/>
                <a:gd name="connsiteX1889" fmla="*/ 6322794 w 6890002"/>
                <a:gd name="connsiteY1889" fmla="*/ 600977 h 4248220"/>
                <a:gd name="connsiteX1890" fmla="*/ 6324262 w 6890002"/>
                <a:gd name="connsiteY1890" fmla="*/ 601636 h 4248220"/>
                <a:gd name="connsiteX1891" fmla="*/ 6324262 w 6890002"/>
                <a:gd name="connsiteY1891" fmla="*/ 601636 h 4248220"/>
                <a:gd name="connsiteX1892" fmla="*/ 6324262 w 6890002"/>
                <a:gd name="connsiteY1892" fmla="*/ 601636 h 4248220"/>
                <a:gd name="connsiteX1893" fmla="*/ 6338339 w 6890002"/>
                <a:gd name="connsiteY1893" fmla="*/ 608421 h 4248220"/>
                <a:gd name="connsiteX1894" fmla="*/ 6338339 w 6890002"/>
                <a:gd name="connsiteY1894" fmla="*/ 608421 h 4248220"/>
                <a:gd name="connsiteX1895" fmla="*/ 6339757 w 6890002"/>
                <a:gd name="connsiteY1895" fmla="*/ 609130 h 4248220"/>
                <a:gd name="connsiteX1896" fmla="*/ 6339757 w 6890002"/>
                <a:gd name="connsiteY1896" fmla="*/ 609130 h 4248220"/>
                <a:gd name="connsiteX1897" fmla="*/ 6341175 w 6890002"/>
                <a:gd name="connsiteY1897" fmla="*/ 609839 h 4248220"/>
                <a:gd name="connsiteX1898" fmla="*/ 6341175 w 6890002"/>
                <a:gd name="connsiteY1898" fmla="*/ 609839 h 4248220"/>
                <a:gd name="connsiteX1899" fmla="*/ 6342593 w 6890002"/>
                <a:gd name="connsiteY1899" fmla="*/ 610599 h 4248220"/>
                <a:gd name="connsiteX1900" fmla="*/ 6342593 w 6890002"/>
                <a:gd name="connsiteY1900" fmla="*/ 610599 h 4248220"/>
                <a:gd name="connsiteX1901" fmla="*/ 6344062 w 6890002"/>
                <a:gd name="connsiteY1901" fmla="*/ 611358 h 4248220"/>
                <a:gd name="connsiteX1902" fmla="*/ 6344062 w 6890002"/>
                <a:gd name="connsiteY1902" fmla="*/ 611358 h 4248220"/>
                <a:gd name="connsiteX1903" fmla="*/ 6359253 w 6890002"/>
                <a:gd name="connsiteY1903" fmla="*/ 619612 h 4248220"/>
                <a:gd name="connsiteX1904" fmla="*/ 6359253 w 6890002"/>
                <a:gd name="connsiteY1904" fmla="*/ 619612 h 4248220"/>
                <a:gd name="connsiteX1905" fmla="*/ 6359253 w 6890002"/>
                <a:gd name="connsiteY1905" fmla="*/ 619612 h 4248220"/>
                <a:gd name="connsiteX1906" fmla="*/ 6364317 w 6890002"/>
                <a:gd name="connsiteY1906" fmla="*/ 622600 h 4248220"/>
                <a:gd name="connsiteX1907" fmla="*/ 6364317 w 6890002"/>
                <a:gd name="connsiteY1907" fmla="*/ 622600 h 4248220"/>
                <a:gd name="connsiteX1908" fmla="*/ 6368064 w 6890002"/>
                <a:gd name="connsiteY1908" fmla="*/ 624878 h 4248220"/>
                <a:gd name="connsiteX1909" fmla="*/ 6368064 w 6890002"/>
                <a:gd name="connsiteY1909" fmla="*/ 624878 h 4248220"/>
                <a:gd name="connsiteX1910" fmla="*/ 6380116 w 6890002"/>
                <a:gd name="connsiteY1910" fmla="*/ 632424 h 4248220"/>
                <a:gd name="connsiteX1911" fmla="*/ 6380116 w 6890002"/>
                <a:gd name="connsiteY1911" fmla="*/ 632424 h 4248220"/>
                <a:gd name="connsiteX1912" fmla="*/ 6382395 w 6890002"/>
                <a:gd name="connsiteY1912" fmla="*/ 633943 h 4248220"/>
                <a:gd name="connsiteX1913" fmla="*/ 6382395 w 6890002"/>
                <a:gd name="connsiteY1913" fmla="*/ 633943 h 4248220"/>
                <a:gd name="connsiteX1914" fmla="*/ 6384673 w 6890002"/>
                <a:gd name="connsiteY1914" fmla="*/ 635462 h 4248220"/>
                <a:gd name="connsiteX1915" fmla="*/ 6384673 w 6890002"/>
                <a:gd name="connsiteY1915" fmla="*/ 635462 h 4248220"/>
                <a:gd name="connsiteX1916" fmla="*/ 6386952 w 6890002"/>
                <a:gd name="connsiteY1916" fmla="*/ 636981 h 4248220"/>
                <a:gd name="connsiteX1917" fmla="*/ 6386952 w 6890002"/>
                <a:gd name="connsiteY1917" fmla="*/ 636981 h 4248220"/>
                <a:gd name="connsiteX1918" fmla="*/ 6394497 w 6890002"/>
                <a:gd name="connsiteY1918" fmla="*/ 642045 h 4248220"/>
                <a:gd name="connsiteX1919" fmla="*/ 6394497 w 6890002"/>
                <a:gd name="connsiteY1919" fmla="*/ 642045 h 4248220"/>
                <a:gd name="connsiteX1920" fmla="*/ 6399561 w 6890002"/>
                <a:gd name="connsiteY1920" fmla="*/ 645843 h 4248220"/>
                <a:gd name="connsiteX1921" fmla="*/ 6399561 w 6890002"/>
                <a:gd name="connsiteY1921" fmla="*/ 645843 h 4248220"/>
                <a:gd name="connsiteX1922" fmla="*/ 6412372 w 6890002"/>
                <a:gd name="connsiteY1922" fmla="*/ 655616 h 4248220"/>
                <a:gd name="connsiteX1923" fmla="*/ 6412372 w 6890002"/>
                <a:gd name="connsiteY1923" fmla="*/ 655616 h 4248220"/>
                <a:gd name="connsiteX1924" fmla="*/ 6416069 w 6890002"/>
                <a:gd name="connsiteY1924" fmla="*/ 658603 h 4248220"/>
                <a:gd name="connsiteX1925" fmla="*/ 6416069 w 6890002"/>
                <a:gd name="connsiteY1925" fmla="*/ 658603 h 4248220"/>
                <a:gd name="connsiteX1926" fmla="*/ 6425082 w 6890002"/>
                <a:gd name="connsiteY1926" fmla="*/ 666098 h 4248220"/>
                <a:gd name="connsiteX1927" fmla="*/ 6425082 w 6890002"/>
                <a:gd name="connsiteY1927" fmla="*/ 666098 h 4248220"/>
                <a:gd name="connsiteX1928" fmla="*/ 6430146 w 6890002"/>
                <a:gd name="connsiteY1928" fmla="*/ 670605 h 4248220"/>
                <a:gd name="connsiteX1929" fmla="*/ 6430146 w 6890002"/>
                <a:gd name="connsiteY1929" fmla="*/ 670605 h 4248220"/>
                <a:gd name="connsiteX1930" fmla="*/ 6430855 w 6890002"/>
                <a:gd name="connsiteY1930" fmla="*/ 671263 h 4248220"/>
                <a:gd name="connsiteX1931" fmla="*/ 6430855 w 6890002"/>
                <a:gd name="connsiteY1931" fmla="*/ 671263 h 4248220"/>
                <a:gd name="connsiteX1932" fmla="*/ 6430855 w 6890002"/>
                <a:gd name="connsiteY1932" fmla="*/ 671263 h 4248220"/>
                <a:gd name="connsiteX1933" fmla="*/ 6438349 w 6890002"/>
                <a:gd name="connsiteY1933" fmla="*/ 677998 h 4248220"/>
                <a:gd name="connsiteX1934" fmla="*/ 6438349 w 6890002"/>
                <a:gd name="connsiteY1934" fmla="*/ 677998 h 4248220"/>
                <a:gd name="connsiteX1935" fmla="*/ 6460275 w 6890002"/>
                <a:gd name="connsiteY1935" fmla="*/ 699823 h 4248220"/>
                <a:gd name="connsiteX1936" fmla="*/ 6460275 w 6890002"/>
                <a:gd name="connsiteY1936" fmla="*/ 699823 h 4248220"/>
                <a:gd name="connsiteX1937" fmla="*/ 6460275 w 6890002"/>
                <a:gd name="connsiteY1937" fmla="*/ 699823 h 4248220"/>
                <a:gd name="connsiteX1938" fmla="*/ 6460934 w 6890002"/>
                <a:gd name="connsiteY1938" fmla="*/ 700582 h 4248220"/>
                <a:gd name="connsiteX1939" fmla="*/ 6460934 w 6890002"/>
                <a:gd name="connsiteY1939" fmla="*/ 700582 h 4248220"/>
                <a:gd name="connsiteX1940" fmla="*/ 6472986 w 6890002"/>
                <a:gd name="connsiteY1940" fmla="*/ 714103 h 4248220"/>
                <a:gd name="connsiteX1941" fmla="*/ 6472986 w 6890002"/>
                <a:gd name="connsiteY1941" fmla="*/ 714103 h 4248220"/>
                <a:gd name="connsiteX1942" fmla="*/ 6480531 w 6890002"/>
                <a:gd name="connsiteY1942" fmla="*/ 723167 h 4248220"/>
                <a:gd name="connsiteX1943" fmla="*/ 6480531 w 6890002"/>
                <a:gd name="connsiteY1943" fmla="*/ 723167 h 4248220"/>
                <a:gd name="connsiteX1944" fmla="*/ 6483519 w 6890002"/>
                <a:gd name="connsiteY1944" fmla="*/ 726914 h 4248220"/>
                <a:gd name="connsiteX1945" fmla="*/ 6483519 w 6890002"/>
                <a:gd name="connsiteY1945" fmla="*/ 726914 h 4248220"/>
                <a:gd name="connsiteX1946" fmla="*/ 6497089 w 6890002"/>
                <a:gd name="connsiteY1946" fmla="*/ 745042 h 4248220"/>
                <a:gd name="connsiteX1947" fmla="*/ 6497089 w 6890002"/>
                <a:gd name="connsiteY1947" fmla="*/ 745042 h 4248220"/>
                <a:gd name="connsiteX1948" fmla="*/ 6498609 w 6890002"/>
                <a:gd name="connsiteY1948" fmla="*/ 747169 h 4248220"/>
                <a:gd name="connsiteX1949" fmla="*/ 6498609 w 6890002"/>
                <a:gd name="connsiteY1949" fmla="*/ 747169 h 4248220"/>
                <a:gd name="connsiteX1950" fmla="*/ 6498609 w 6890002"/>
                <a:gd name="connsiteY1950" fmla="*/ 747169 h 4248220"/>
                <a:gd name="connsiteX1951" fmla="*/ 6510610 w 6890002"/>
                <a:gd name="connsiteY1951" fmla="*/ 765247 h 4248220"/>
                <a:gd name="connsiteX1952" fmla="*/ 6510610 w 6890002"/>
                <a:gd name="connsiteY1952" fmla="*/ 765247 h 4248220"/>
                <a:gd name="connsiteX1953" fmla="*/ 6519674 w 6890002"/>
                <a:gd name="connsiteY1953" fmla="*/ 780438 h 4248220"/>
                <a:gd name="connsiteX1954" fmla="*/ 6519674 w 6890002"/>
                <a:gd name="connsiteY1954" fmla="*/ 780438 h 4248220"/>
                <a:gd name="connsiteX1955" fmla="*/ 6519674 w 6890002"/>
                <a:gd name="connsiteY1955" fmla="*/ 780438 h 4248220"/>
                <a:gd name="connsiteX1956" fmla="*/ 6522662 w 6890002"/>
                <a:gd name="connsiteY1956" fmla="*/ 785502 h 4248220"/>
                <a:gd name="connsiteX1957" fmla="*/ 6522662 w 6890002"/>
                <a:gd name="connsiteY1957" fmla="*/ 785502 h 4248220"/>
                <a:gd name="connsiteX1958" fmla="*/ 6527725 w 6890002"/>
                <a:gd name="connsiteY1958" fmla="*/ 795275 h 4248220"/>
                <a:gd name="connsiteX1959" fmla="*/ 6527725 w 6890002"/>
                <a:gd name="connsiteY1959" fmla="*/ 795275 h 4248220"/>
                <a:gd name="connsiteX1960" fmla="*/ 6528485 w 6890002"/>
                <a:gd name="connsiteY1960" fmla="*/ 796693 h 4248220"/>
                <a:gd name="connsiteX1961" fmla="*/ 6528485 w 6890002"/>
                <a:gd name="connsiteY1961" fmla="*/ 796693 h 4248220"/>
                <a:gd name="connsiteX1962" fmla="*/ 6529194 w 6890002"/>
                <a:gd name="connsiteY1962" fmla="*/ 798060 h 4248220"/>
                <a:gd name="connsiteX1963" fmla="*/ 6529194 w 6890002"/>
                <a:gd name="connsiteY1963" fmla="*/ 798060 h 4248220"/>
                <a:gd name="connsiteX1964" fmla="*/ 6529194 w 6890002"/>
                <a:gd name="connsiteY1964" fmla="*/ 798060 h 4248220"/>
                <a:gd name="connsiteX1965" fmla="*/ 6529903 w 6890002"/>
                <a:gd name="connsiteY1965" fmla="*/ 799377 h 4248220"/>
                <a:gd name="connsiteX1966" fmla="*/ 6529903 w 6890002"/>
                <a:gd name="connsiteY1966" fmla="*/ 799377 h 4248220"/>
                <a:gd name="connsiteX1967" fmla="*/ 6529903 w 6890002"/>
                <a:gd name="connsiteY1967" fmla="*/ 799377 h 4248220"/>
                <a:gd name="connsiteX1968" fmla="*/ 6538866 w 6890002"/>
                <a:gd name="connsiteY1968" fmla="*/ 818164 h 4248220"/>
                <a:gd name="connsiteX1969" fmla="*/ 6538866 w 6890002"/>
                <a:gd name="connsiteY1969" fmla="*/ 818164 h 4248220"/>
                <a:gd name="connsiteX1970" fmla="*/ 6538866 w 6890002"/>
                <a:gd name="connsiteY1970" fmla="*/ 818164 h 4248220"/>
                <a:gd name="connsiteX1971" fmla="*/ 6553197 w 6890002"/>
                <a:gd name="connsiteY1971" fmla="*/ 854420 h 4248220"/>
                <a:gd name="connsiteX1972" fmla="*/ 6553197 w 6890002"/>
                <a:gd name="connsiteY1972" fmla="*/ 854420 h 4248220"/>
                <a:gd name="connsiteX1973" fmla="*/ 6553956 w 6890002"/>
                <a:gd name="connsiteY1973" fmla="*/ 856547 h 4248220"/>
                <a:gd name="connsiteX1974" fmla="*/ 6553956 w 6890002"/>
                <a:gd name="connsiteY1974" fmla="*/ 856547 h 4248220"/>
                <a:gd name="connsiteX1975" fmla="*/ 6553956 w 6890002"/>
                <a:gd name="connsiteY1975" fmla="*/ 856547 h 4248220"/>
                <a:gd name="connsiteX1976" fmla="*/ 6554665 w 6890002"/>
                <a:gd name="connsiteY1976" fmla="*/ 858674 h 4248220"/>
                <a:gd name="connsiteX1977" fmla="*/ 6554665 w 6890002"/>
                <a:gd name="connsiteY1977" fmla="*/ 858674 h 4248220"/>
                <a:gd name="connsiteX1978" fmla="*/ 6554665 w 6890002"/>
                <a:gd name="connsiteY1978" fmla="*/ 858674 h 4248220"/>
                <a:gd name="connsiteX1979" fmla="*/ 6555374 w 6890002"/>
                <a:gd name="connsiteY1979" fmla="*/ 860953 h 4248220"/>
                <a:gd name="connsiteX1980" fmla="*/ 6555374 w 6890002"/>
                <a:gd name="connsiteY1980" fmla="*/ 860953 h 4248220"/>
                <a:gd name="connsiteX1981" fmla="*/ 6565907 w 6890002"/>
                <a:gd name="connsiteY1981" fmla="*/ 899285 h 4248220"/>
                <a:gd name="connsiteX1982" fmla="*/ 6565907 w 6890002"/>
                <a:gd name="connsiteY1982" fmla="*/ 899285 h 4248220"/>
                <a:gd name="connsiteX1983" fmla="*/ 6565907 w 6890002"/>
                <a:gd name="connsiteY1983" fmla="*/ 899285 h 4248220"/>
                <a:gd name="connsiteX1984" fmla="*/ 6572692 w 6890002"/>
                <a:gd name="connsiteY1984" fmla="*/ 936859 h 4248220"/>
                <a:gd name="connsiteX1985" fmla="*/ 6572692 w 6890002"/>
                <a:gd name="connsiteY1985" fmla="*/ 936859 h 4248220"/>
                <a:gd name="connsiteX1986" fmla="*/ 6572692 w 6890002"/>
                <a:gd name="connsiteY1986" fmla="*/ 936859 h 4248220"/>
                <a:gd name="connsiteX1987" fmla="*/ 6573452 w 6890002"/>
                <a:gd name="connsiteY1987" fmla="*/ 942530 h 4248220"/>
                <a:gd name="connsiteX1988" fmla="*/ 6573452 w 6890002"/>
                <a:gd name="connsiteY1988" fmla="*/ 942885 h 4248220"/>
                <a:gd name="connsiteX1989" fmla="*/ 6573452 w 6890002"/>
                <a:gd name="connsiteY1989" fmla="*/ 942885 h 4248220"/>
                <a:gd name="connsiteX1990" fmla="*/ 6574920 w 6890002"/>
                <a:gd name="connsiteY1990" fmla="*/ 957215 h 4248220"/>
                <a:gd name="connsiteX1991" fmla="*/ 6574920 w 6890002"/>
                <a:gd name="connsiteY1991" fmla="*/ 957215 h 4248220"/>
                <a:gd name="connsiteX1992" fmla="*/ 6576388 w 6890002"/>
                <a:gd name="connsiteY1992" fmla="*/ 983547 h 4248220"/>
                <a:gd name="connsiteX1993" fmla="*/ 6576388 w 6890002"/>
                <a:gd name="connsiteY1993" fmla="*/ 987446 h 4248220"/>
                <a:gd name="connsiteX1994" fmla="*/ 6576388 w 6890002"/>
                <a:gd name="connsiteY1994" fmla="*/ 987446 h 4248220"/>
                <a:gd name="connsiteX1995" fmla="*/ 6576388 w 6890002"/>
                <a:gd name="connsiteY1995" fmla="*/ 994991 h 4248220"/>
                <a:gd name="connsiteX1996" fmla="*/ 6576388 w 6890002"/>
                <a:gd name="connsiteY1996" fmla="*/ 1002587 h 4248220"/>
                <a:gd name="connsiteX1997" fmla="*/ 6576388 w 6890002"/>
                <a:gd name="connsiteY1997" fmla="*/ 1002587 h 4248220"/>
                <a:gd name="connsiteX1998" fmla="*/ 6576388 w 6890002"/>
                <a:gd name="connsiteY1998" fmla="*/ 1006385 h 4248220"/>
                <a:gd name="connsiteX1999" fmla="*/ 6575679 w 6890002"/>
                <a:gd name="connsiteY1999" fmla="*/ 1022235 h 4248220"/>
                <a:gd name="connsiteX2000" fmla="*/ 6575679 w 6890002"/>
                <a:gd name="connsiteY2000" fmla="*/ 1022235 h 4248220"/>
                <a:gd name="connsiteX2001" fmla="*/ 6575679 w 6890002"/>
                <a:gd name="connsiteY2001" fmla="*/ 1022690 h 4248220"/>
                <a:gd name="connsiteX2002" fmla="*/ 6573452 w 6890002"/>
                <a:gd name="connsiteY2002" fmla="*/ 1047148 h 4248220"/>
                <a:gd name="connsiteX2003" fmla="*/ 6573452 w 6890002"/>
                <a:gd name="connsiteY2003" fmla="*/ 1047148 h 4248220"/>
                <a:gd name="connsiteX2004" fmla="*/ 6573452 w 6890002"/>
                <a:gd name="connsiteY2004" fmla="*/ 1047452 h 4248220"/>
                <a:gd name="connsiteX2005" fmla="*/ 6572692 w 6890002"/>
                <a:gd name="connsiteY2005" fmla="*/ 1053225 h 4248220"/>
                <a:gd name="connsiteX2006" fmla="*/ 6572692 w 6890002"/>
                <a:gd name="connsiteY2006" fmla="*/ 1053225 h 4248220"/>
                <a:gd name="connsiteX2007" fmla="*/ 6572692 w 6890002"/>
                <a:gd name="connsiteY2007" fmla="*/ 1053225 h 4248220"/>
                <a:gd name="connsiteX2008" fmla="*/ 6569755 w 6890002"/>
                <a:gd name="connsiteY2008" fmla="*/ 1072012 h 4248220"/>
                <a:gd name="connsiteX2009" fmla="*/ 6569755 w 6890002"/>
                <a:gd name="connsiteY2009" fmla="*/ 1072012 h 4248220"/>
                <a:gd name="connsiteX2010" fmla="*/ 6569755 w 6890002"/>
                <a:gd name="connsiteY2010" fmla="*/ 1072518 h 4248220"/>
                <a:gd name="connsiteX2011" fmla="*/ 6566007 w 6890002"/>
                <a:gd name="connsiteY2011" fmla="*/ 1090900 h 4248220"/>
                <a:gd name="connsiteX2012" fmla="*/ 6566007 w 6890002"/>
                <a:gd name="connsiteY2012" fmla="*/ 1090900 h 4248220"/>
                <a:gd name="connsiteX2013" fmla="*/ 6566007 w 6890002"/>
                <a:gd name="connsiteY2013" fmla="*/ 1090900 h 4248220"/>
                <a:gd name="connsiteX2014" fmla="*/ 6561551 w 6890002"/>
                <a:gd name="connsiteY2014" fmla="*/ 1108876 h 4248220"/>
                <a:gd name="connsiteX2015" fmla="*/ 6561551 w 6890002"/>
                <a:gd name="connsiteY2015" fmla="*/ 1108876 h 4248220"/>
                <a:gd name="connsiteX2016" fmla="*/ 6561551 w 6890002"/>
                <a:gd name="connsiteY2016" fmla="*/ 1108876 h 4248220"/>
                <a:gd name="connsiteX2017" fmla="*/ 6554766 w 6890002"/>
                <a:gd name="connsiteY2017" fmla="*/ 1131410 h 4248220"/>
                <a:gd name="connsiteX2018" fmla="*/ 6554766 w 6890002"/>
                <a:gd name="connsiteY2018" fmla="*/ 1131410 h 4248220"/>
                <a:gd name="connsiteX2019" fmla="*/ 6554057 w 6890002"/>
                <a:gd name="connsiteY2019" fmla="*/ 1133638 h 4248220"/>
                <a:gd name="connsiteX2020" fmla="*/ 6554057 w 6890002"/>
                <a:gd name="connsiteY2020" fmla="*/ 1133638 h 4248220"/>
                <a:gd name="connsiteX2021" fmla="*/ 6554057 w 6890002"/>
                <a:gd name="connsiteY2021" fmla="*/ 1133638 h 4248220"/>
                <a:gd name="connsiteX2022" fmla="*/ 6548031 w 6890002"/>
                <a:gd name="connsiteY2022" fmla="*/ 1150146 h 4248220"/>
                <a:gd name="connsiteX2023" fmla="*/ 6548031 w 6890002"/>
                <a:gd name="connsiteY2023" fmla="*/ 1150146 h 4248220"/>
                <a:gd name="connsiteX2024" fmla="*/ 6548031 w 6890002"/>
                <a:gd name="connsiteY2024" fmla="*/ 1150146 h 4248220"/>
                <a:gd name="connsiteX2025" fmla="*/ 6539018 w 6890002"/>
                <a:gd name="connsiteY2025" fmla="*/ 1171920 h 4248220"/>
                <a:gd name="connsiteX2026" fmla="*/ 6539018 w 6890002"/>
                <a:gd name="connsiteY2026" fmla="*/ 1171920 h 4248220"/>
                <a:gd name="connsiteX2027" fmla="*/ 6539018 w 6890002"/>
                <a:gd name="connsiteY2027" fmla="*/ 1171920 h 4248220"/>
                <a:gd name="connsiteX2028" fmla="*/ 6531523 w 6890002"/>
                <a:gd name="connsiteY2028" fmla="*/ 1187719 h 4248220"/>
                <a:gd name="connsiteX2029" fmla="*/ 6531523 w 6890002"/>
                <a:gd name="connsiteY2029" fmla="*/ 1187719 h 4248220"/>
                <a:gd name="connsiteX2030" fmla="*/ 6531523 w 6890002"/>
                <a:gd name="connsiteY2030" fmla="*/ 1187719 h 4248220"/>
                <a:gd name="connsiteX2031" fmla="*/ 6530814 w 6890002"/>
                <a:gd name="connsiteY2031" fmla="*/ 1189137 h 4248220"/>
                <a:gd name="connsiteX2032" fmla="*/ 6530814 w 6890002"/>
                <a:gd name="connsiteY2032" fmla="*/ 1189137 h 4248220"/>
                <a:gd name="connsiteX2033" fmla="*/ 6530814 w 6890002"/>
                <a:gd name="connsiteY2033" fmla="*/ 1189137 h 4248220"/>
                <a:gd name="connsiteX2034" fmla="*/ 6530105 w 6890002"/>
                <a:gd name="connsiteY2034" fmla="*/ 1190504 h 4248220"/>
                <a:gd name="connsiteX2035" fmla="*/ 6530105 w 6890002"/>
                <a:gd name="connsiteY2035" fmla="*/ 1190504 h 4248220"/>
                <a:gd name="connsiteX2036" fmla="*/ 6530105 w 6890002"/>
                <a:gd name="connsiteY2036" fmla="*/ 1190504 h 4248220"/>
                <a:gd name="connsiteX2037" fmla="*/ 6529396 w 6890002"/>
                <a:gd name="connsiteY2037" fmla="*/ 1191872 h 4248220"/>
                <a:gd name="connsiteX2038" fmla="*/ 6529396 w 6890002"/>
                <a:gd name="connsiteY2038" fmla="*/ 1191872 h 4248220"/>
                <a:gd name="connsiteX2039" fmla="*/ 6529396 w 6890002"/>
                <a:gd name="connsiteY2039" fmla="*/ 1191872 h 4248220"/>
                <a:gd name="connsiteX2040" fmla="*/ 6528637 w 6890002"/>
                <a:gd name="connsiteY2040" fmla="*/ 1193239 h 4248220"/>
                <a:gd name="connsiteX2041" fmla="*/ 6528637 w 6890002"/>
                <a:gd name="connsiteY2041" fmla="*/ 1193239 h 4248220"/>
                <a:gd name="connsiteX2042" fmla="*/ 6519624 w 6890002"/>
                <a:gd name="connsiteY2042" fmla="*/ 1209848 h 4248220"/>
                <a:gd name="connsiteX2043" fmla="*/ 6519624 w 6890002"/>
                <a:gd name="connsiteY2043" fmla="*/ 1209848 h 4248220"/>
                <a:gd name="connsiteX2044" fmla="*/ 6510559 w 6890002"/>
                <a:gd name="connsiteY2044" fmla="*/ 1225040 h 4248220"/>
                <a:gd name="connsiteX2045" fmla="*/ 6510559 w 6890002"/>
                <a:gd name="connsiteY2045" fmla="*/ 1225040 h 4248220"/>
                <a:gd name="connsiteX2046" fmla="*/ 6509141 w 6890002"/>
                <a:gd name="connsiteY2046" fmla="*/ 1227268 h 4248220"/>
                <a:gd name="connsiteX2047" fmla="*/ 6509141 w 6890002"/>
                <a:gd name="connsiteY2047" fmla="*/ 1227268 h 4248220"/>
                <a:gd name="connsiteX2048" fmla="*/ 6509141 w 6890002"/>
                <a:gd name="connsiteY2048" fmla="*/ 1227268 h 4248220"/>
                <a:gd name="connsiteX2049" fmla="*/ 6498609 w 6890002"/>
                <a:gd name="connsiteY2049" fmla="*/ 1242965 h 4248220"/>
                <a:gd name="connsiteX2050" fmla="*/ 6498609 w 6890002"/>
                <a:gd name="connsiteY2050" fmla="*/ 1242965 h 4248220"/>
                <a:gd name="connsiteX2051" fmla="*/ 6498609 w 6890002"/>
                <a:gd name="connsiteY2051" fmla="*/ 1242965 h 4248220"/>
                <a:gd name="connsiteX2052" fmla="*/ 6485848 w 6890002"/>
                <a:gd name="connsiteY2052" fmla="*/ 1260284 h 4248220"/>
                <a:gd name="connsiteX2053" fmla="*/ 6485848 w 6890002"/>
                <a:gd name="connsiteY2053" fmla="*/ 1260284 h 4248220"/>
                <a:gd name="connsiteX2054" fmla="*/ 6485848 w 6890002"/>
                <a:gd name="connsiteY2054" fmla="*/ 1260284 h 4248220"/>
                <a:gd name="connsiteX2055" fmla="*/ 6473036 w 6890002"/>
                <a:gd name="connsiteY2055" fmla="*/ 1276032 h 4248220"/>
                <a:gd name="connsiteX2056" fmla="*/ 6473036 w 6890002"/>
                <a:gd name="connsiteY2056" fmla="*/ 1276032 h 4248220"/>
                <a:gd name="connsiteX2057" fmla="*/ 6467972 w 6890002"/>
                <a:gd name="connsiteY2057" fmla="*/ 1282058 h 4248220"/>
                <a:gd name="connsiteX2058" fmla="*/ 6467972 w 6890002"/>
                <a:gd name="connsiteY2058" fmla="*/ 1282058 h 4248220"/>
                <a:gd name="connsiteX2059" fmla="*/ 6460427 w 6890002"/>
                <a:gd name="connsiteY2059" fmla="*/ 1290363 h 4248220"/>
                <a:gd name="connsiteX2060" fmla="*/ 6460427 w 6890002"/>
                <a:gd name="connsiteY2060" fmla="*/ 1290363 h 4248220"/>
                <a:gd name="connsiteX2061" fmla="*/ 6459718 w 6890002"/>
                <a:gd name="connsiteY2061" fmla="*/ 1291122 h 4248220"/>
                <a:gd name="connsiteX2062" fmla="*/ 6459718 w 6890002"/>
                <a:gd name="connsiteY2062" fmla="*/ 1291122 h 4248220"/>
                <a:gd name="connsiteX2063" fmla="*/ 6459718 w 6890002"/>
                <a:gd name="connsiteY2063" fmla="*/ 1291122 h 4248220"/>
                <a:gd name="connsiteX2064" fmla="*/ 6439463 w 6890002"/>
                <a:gd name="connsiteY2064" fmla="*/ 1311377 h 4248220"/>
                <a:gd name="connsiteX2065" fmla="*/ 6439463 w 6890002"/>
                <a:gd name="connsiteY2065" fmla="*/ 1311377 h 4248220"/>
                <a:gd name="connsiteX2066" fmla="*/ 6431209 w 6890002"/>
                <a:gd name="connsiteY2066" fmla="*/ 1318922 h 4248220"/>
                <a:gd name="connsiteX2067" fmla="*/ 6431209 w 6890002"/>
                <a:gd name="connsiteY2067" fmla="*/ 1318922 h 4248220"/>
                <a:gd name="connsiteX2068" fmla="*/ 6425184 w 6890002"/>
                <a:gd name="connsiteY2068" fmla="*/ 1323986 h 4248220"/>
                <a:gd name="connsiteX2069" fmla="*/ 6425184 w 6890002"/>
                <a:gd name="connsiteY2069" fmla="*/ 1323986 h 4248220"/>
                <a:gd name="connsiteX2070" fmla="*/ 6416119 w 6890002"/>
                <a:gd name="connsiteY2070" fmla="*/ 1331531 h 4248220"/>
                <a:gd name="connsiteX2071" fmla="*/ 6416119 w 6890002"/>
                <a:gd name="connsiteY2071" fmla="*/ 1331531 h 4248220"/>
                <a:gd name="connsiteX2072" fmla="*/ 6412372 w 6890002"/>
                <a:gd name="connsiteY2072" fmla="*/ 1334569 h 4248220"/>
                <a:gd name="connsiteX2073" fmla="*/ 6412372 w 6890002"/>
                <a:gd name="connsiteY2073" fmla="*/ 1334569 h 4248220"/>
                <a:gd name="connsiteX2074" fmla="*/ 6402549 w 6890002"/>
                <a:gd name="connsiteY2074" fmla="*/ 1342114 h 4248220"/>
                <a:gd name="connsiteX2075" fmla="*/ 6402549 w 6890002"/>
                <a:gd name="connsiteY2075" fmla="*/ 1342114 h 4248220"/>
                <a:gd name="connsiteX2076" fmla="*/ 6397485 w 6890002"/>
                <a:gd name="connsiteY2076" fmla="*/ 1345862 h 4248220"/>
                <a:gd name="connsiteX2077" fmla="*/ 6397485 w 6890002"/>
                <a:gd name="connsiteY2077" fmla="*/ 1345862 h 4248220"/>
                <a:gd name="connsiteX2078" fmla="*/ 6397485 w 6890002"/>
                <a:gd name="connsiteY2078" fmla="*/ 1345862 h 4248220"/>
                <a:gd name="connsiteX2079" fmla="*/ 6394446 w 6890002"/>
                <a:gd name="connsiteY2079" fmla="*/ 1347988 h 4248220"/>
                <a:gd name="connsiteX2080" fmla="*/ 6394446 w 6890002"/>
                <a:gd name="connsiteY2080" fmla="*/ 1347988 h 4248220"/>
                <a:gd name="connsiteX2081" fmla="*/ 6374191 w 6890002"/>
                <a:gd name="connsiteY2081" fmla="*/ 1361610 h 4248220"/>
                <a:gd name="connsiteX2082" fmla="*/ 6374191 w 6890002"/>
                <a:gd name="connsiteY2082" fmla="*/ 1361610 h 4248220"/>
                <a:gd name="connsiteX2083" fmla="*/ 6363051 w 6890002"/>
                <a:gd name="connsiteY2083" fmla="*/ 1368396 h 4248220"/>
                <a:gd name="connsiteX2084" fmla="*/ 6363051 w 6890002"/>
                <a:gd name="connsiteY2084" fmla="*/ 1368396 h 4248220"/>
                <a:gd name="connsiteX2085" fmla="*/ 6363051 w 6890002"/>
                <a:gd name="connsiteY2085" fmla="*/ 1368396 h 4248220"/>
                <a:gd name="connsiteX2086" fmla="*/ 6359304 w 6890002"/>
                <a:gd name="connsiteY2086" fmla="*/ 1370522 h 4248220"/>
                <a:gd name="connsiteX2087" fmla="*/ 6359304 w 6890002"/>
                <a:gd name="connsiteY2087" fmla="*/ 1370522 h 4248220"/>
                <a:gd name="connsiteX2088" fmla="*/ 6341175 w 6890002"/>
                <a:gd name="connsiteY2088" fmla="*/ 1380346 h 4248220"/>
                <a:gd name="connsiteX2089" fmla="*/ 6341175 w 6890002"/>
                <a:gd name="connsiteY2089" fmla="*/ 1380346 h 4248220"/>
                <a:gd name="connsiteX2090" fmla="*/ 6339656 w 6890002"/>
                <a:gd name="connsiteY2090" fmla="*/ 1381106 h 4248220"/>
                <a:gd name="connsiteX2091" fmla="*/ 6339656 w 6890002"/>
                <a:gd name="connsiteY2091" fmla="*/ 1381106 h 4248220"/>
                <a:gd name="connsiteX2092" fmla="*/ 6338187 w 6890002"/>
                <a:gd name="connsiteY2092" fmla="*/ 1381865 h 4248220"/>
                <a:gd name="connsiteX2093" fmla="*/ 6338187 w 6890002"/>
                <a:gd name="connsiteY2093" fmla="*/ 1381865 h 4248220"/>
                <a:gd name="connsiteX2094" fmla="*/ 6336719 w 6890002"/>
                <a:gd name="connsiteY2094" fmla="*/ 1382625 h 4248220"/>
                <a:gd name="connsiteX2095" fmla="*/ 6336719 w 6890002"/>
                <a:gd name="connsiteY2095" fmla="*/ 1382625 h 4248220"/>
                <a:gd name="connsiteX2096" fmla="*/ 6324009 w 6890002"/>
                <a:gd name="connsiteY2096" fmla="*/ 1388651 h 4248220"/>
                <a:gd name="connsiteX2097" fmla="*/ 6324009 w 6890002"/>
                <a:gd name="connsiteY2097" fmla="*/ 1388651 h 4248220"/>
                <a:gd name="connsiteX2098" fmla="*/ 6324009 w 6890002"/>
                <a:gd name="connsiteY2098" fmla="*/ 1388651 h 4248220"/>
                <a:gd name="connsiteX2099" fmla="*/ 6312008 w 6890002"/>
                <a:gd name="connsiteY2099" fmla="*/ 1393715 h 4248220"/>
                <a:gd name="connsiteX2100" fmla="*/ 6312008 w 6890002"/>
                <a:gd name="connsiteY2100" fmla="*/ 1393715 h 4248220"/>
                <a:gd name="connsiteX2101" fmla="*/ 6308412 w 6890002"/>
                <a:gd name="connsiteY2101" fmla="*/ 1395183 h 4248220"/>
                <a:gd name="connsiteX2102" fmla="*/ 6308412 w 6890002"/>
                <a:gd name="connsiteY2102" fmla="*/ 1395183 h 4248220"/>
                <a:gd name="connsiteX2103" fmla="*/ 6304919 w 6890002"/>
                <a:gd name="connsiteY2103" fmla="*/ 1396652 h 4248220"/>
                <a:gd name="connsiteX2104" fmla="*/ 6304665 w 6890002"/>
                <a:gd name="connsiteY2104" fmla="*/ 1396652 h 4248220"/>
                <a:gd name="connsiteX2105" fmla="*/ 6300969 w 6890002"/>
                <a:gd name="connsiteY2105" fmla="*/ 1398069 h 4248220"/>
                <a:gd name="connsiteX2106" fmla="*/ 6300969 w 6890002"/>
                <a:gd name="connsiteY2106" fmla="*/ 1398069 h 4248220"/>
                <a:gd name="connsiteX2107" fmla="*/ 6286638 w 6890002"/>
                <a:gd name="connsiteY2107" fmla="*/ 1403133 h 4248220"/>
                <a:gd name="connsiteX2108" fmla="*/ 6286638 w 6890002"/>
                <a:gd name="connsiteY2108" fmla="*/ 1403133 h 4248220"/>
                <a:gd name="connsiteX2109" fmla="*/ 6270080 w 6890002"/>
                <a:gd name="connsiteY2109" fmla="*/ 1408197 h 4248220"/>
                <a:gd name="connsiteX2110" fmla="*/ 6270080 w 6890002"/>
                <a:gd name="connsiteY2110" fmla="*/ 1408197 h 4248220"/>
                <a:gd name="connsiteX2111" fmla="*/ 6265016 w 6890002"/>
                <a:gd name="connsiteY2111" fmla="*/ 1409666 h 4248220"/>
                <a:gd name="connsiteX2112" fmla="*/ 6265016 w 6890002"/>
                <a:gd name="connsiteY2112" fmla="*/ 1409666 h 4248220"/>
                <a:gd name="connsiteX2113" fmla="*/ 6250837 w 6890002"/>
                <a:gd name="connsiteY2113" fmla="*/ 1413413 h 4248220"/>
                <a:gd name="connsiteX2114" fmla="*/ 6250837 w 6890002"/>
                <a:gd name="connsiteY2114" fmla="*/ 1413413 h 4248220"/>
                <a:gd name="connsiteX2115" fmla="*/ 6248001 w 6890002"/>
                <a:gd name="connsiteY2115" fmla="*/ 1414122 h 4248220"/>
                <a:gd name="connsiteX2116" fmla="*/ 6248001 w 6890002"/>
                <a:gd name="connsiteY2116" fmla="*/ 1414122 h 4248220"/>
                <a:gd name="connsiteX2117" fmla="*/ 6244963 w 6890002"/>
                <a:gd name="connsiteY2117" fmla="*/ 1414831 h 4248220"/>
                <a:gd name="connsiteX2118" fmla="*/ 6244963 w 6890002"/>
                <a:gd name="connsiteY2118" fmla="*/ 1414831 h 4248220"/>
                <a:gd name="connsiteX2119" fmla="*/ 6234532 w 6890002"/>
                <a:gd name="connsiteY2119" fmla="*/ 1417059 h 4248220"/>
                <a:gd name="connsiteX2120" fmla="*/ 6234532 w 6890002"/>
                <a:gd name="connsiteY2120" fmla="*/ 1417059 h 4248220"/>
                <a:gd name="connsiteX2121" fmla="*/ 6230835 w 6890002"/>
                <a:gd name="connsiteY2121" fmla="*/ 1417768 h 4248220"/>
                <a:gd name="connsiteX2122" fmla="*/ 6230835 w 6890002"/>
                <a:gd name="connsiteY2122" fmla="*/ 1417768 h 4248220"/>
                <a:gd name="connsiteX2123" fmla="*/ 6226987 w 6890002"/>
                <a:gd name="connsiteY2123" fmla="*/ 1418477 h 4248220"/>
                <a:gd name="connsiteX2124" fmla="*/ 6226278 w 6890002"/>
                <a:gd name="connsiteY2124" fmla="*/ 1418477 h 4248220"/>
                <a:gd name="connsiteX2125" fmla="*/ 6226278 w 6890002"/>
                <a:gd name="connsiteY2125" fmla="*/ 1418477 h 4248220"/>
                <a:gd name="connsiteX2126" fmla="*/ 6222683 w 6890002"/>
                <a:gd name="connsiteY2126" fmla="*/ 1419084 h 4248220"/>
                <a:gd name="connsiteX2127" fmla="*/ 6222683 w 6890002"/>
                <a:gd name="connsiteY2127" fmla="*/ 1419084 h 4248220"/>
                <a:gd name="connsiteX2128" fmla="*/ 6218328 w 6890002"/>
                <a:gd name="connsiteY2128" fmla="*/ 1419793 h 4248220"/>
                <a:gd name="connsiteX2129" fmla="*/ 6218328 w 6890002"/>
                <a:gd name="connsiteY2129" fmla="*/ 1419793 h 4248220"/>
                <a:gd name="connsiteX2130" fmla="*/ 6208200 w 6890002"/>
                <a:gd name="connsiteY2130" fmla="*/ 1421262 h 4248220"/>
                <a:gd name="connsiteX2131" fmla="*/ 6207491 w 6890002"/>
                <a:gd name="connsiteY2131" fmla="*/ 1421262 h 4248220"/>
                <a:gd name="connsiteX2132" fmla="*/ 6207491 w 6890002"/>
                <a:gd name="connsiteY2132" fmla="*/ 1421262 h 4248220"/>
                <a:gd name="connsiteX2133" fmla="*/ 6202427 w 6890002"/>
                <a:gd name="connsiteY2133" fmla="*/ 1421920 h 4248220"/>
                <a:gd name="connsiteX2134" fmla="*/ 6202123 w 6890002"/>
                <a:gd name="connsiteY2134" fmla="*/ 1421920 h 4248220"/>
                <a:gd name="connsiteX2135" fmla="*/ 6188198 w 6890002"/>
                <a:gd name="connsiteY2135" fmla="*/ 1423388 h 4248220"/>
                <a:gd name="connsiteX2136" fmla="*/ 6187742 w 6890002"/>
                <a:gd name="connsiteY2136" fmla="*/ 1423388 h 4248220"/>
                <a:gd name="connsiteX2137" fmla="*/ 6178577 w 6890002"/>
                <a:gd name="connsiteY2137" fmla="*/ 1424097 h 4248220"/>
                <a:gd name="connsiteX2138" fmla="*/ 6177919 w 6890002"/>
                <a:gd name="connsiteY2138" fmla="*/ 1424097 h 4248220"/>
                <a:gd name="connsiteX2139" fmla="*/ 6163486 w 6890002"/>
                <a:gd name="connsiteY2139" fmla="*/ 1424806 h 4248220"/>
                <a:gd name="connsiteX2140" fmla="*/ 6159790 w 6890002"/>
                <a:gd name="connsiteY2140" fmla="*/ 1424806 h 4248220"/>
                <a:gd name="connsiteX2141" fmla="*/ 6159790 w 6890002"/>
                <a:gd name="connsiteY2141" fmla="*/ 1424806 h 4248220"/>
                <a:gd name="connsiteX2142" fmla="*/ 6149662 w 6890002"/>
                <a:gd name="connsiteY2142" fmla="*/ 1424806 h 4248220"/>
                <a:gd name="connsiteX2143" fmla="*/ 5915563 w 6890002"/>
                <a:gd name="connsiteY2143" fmla="*/ 1424806 h 4248220"/>
                <a:gd name="connsiteX2144" fmla="*/ 5501547 w 6890002"/>
                <a:gd name="connsiteY2144" fmla="*/ 1842367 h 4248220"/>
                <a:gd name="connsiteX2145" fmla="*/ 5935211 w 6890002"/>
                <a:gd name="connsiteY2145" fmla="*/ 2259978 h 4248220"/>
                <a:gd name="connsiteX2146" fmla="*/ 5960530 w 6890002"/>
                <a:gd name="connsiteY2146" fmla="*/ 2260333 h 4248220"/>
                <a:gd name="connsiteX2147" fmla="*/ 5960530 w 6890002"/>
                <a:gd name="connsiteY2147" fmla="*/ 2260333 h 4248220"/>
                <a:gd name="connsiteX2148" fmla="*/ 5968328 w 6890002"/>
                <a:gd name="connsiteY2148" fmla="*/ 2260333 h 4248220"/>
                <a:gd name="connsiteX2149" fmla="*/ 5996787 w 6890002"/>
                <a:gd name="connsiteY2149" fmla="*/ 2261750 h 4248220"/>
                <a:gd name="connsiteX2150" fmla="*/ 5996787 w 6890002"/>
                <a:gd name="connsiteY2150" fmla="*/ 2261750 h 4248220"/>
                <a:gd name="connsiteX2151" fmla="*/ 5998508 w 6890002"/>
                <a:gd name="connsiteY2151" fmla="*/ 2261750 h 4248220"/>
                <a:gd name="connsiteX2152" fmla="*/ 6006610 w 6890002"/>
                <a:gd name="connsiteY2152" fmla="*/ 2262307 h 4248220"/>
                <a:gd name="connsiteX2153" fmla="*/ 6006610 w 6890002"/>
                <a:gd name="connsiteY2153" fmla="*/ 2262307 h 4248220"/>
                <a:gd name="connsiteX2154" fmla="*/ 6010155 w 6890002"/>
                <a:gd name="connsiteY2154" fmla="*/ 2262307 h 4248220"/>
                <a:gd name="connsiteX2155" fmla="*/ 6016434 w 6890002"/>
                <a:gd name="connsiteY2155" fmla="*/ 2262865 h 4248220"/>
                <a:gd name="connsiteX2156" fmla="*/ 6016434 w 6890002"/>
                <a:gd name="connsiteY2156" fmla="*/ 2262865 h 4248220"/>
                <a:gd name="connsiteX2157" fmla="*/ 6018561 w 6890002"/>
                <a:gd name="connsiteY2157" fmla="*/ 2262865 h 4248220"/>
                <a:gd name="connsiteX2158" fmla="*/ 6026258 w 6890002"/>
                <a:gd name="connsiteY2158" fmla="*/ 2263573 h 4248220"/>
                <a:gd name="connsiteX2159" fmla="*/ 6026916 w 6890002"/>
                <a:gd name="connsiteY2159" fmla="*/ 2263573 h 4248220"/>
                <a:gd name="connsiteX2160" fmla="*/ 6041398 w 6890002"/>
                <a:gd name="connsiteY2160" fmla="*/ 2265042 h 4248220"/>
                <a:gd name="connsiteX2161" fmla="*/ 6041398 w 6890002"/>
                <a:gd name="connsiteY2161" fmla="*/ 2265042 h 4248220"/>
                <a:gd name="connsiteX2162" fmla="*/ 6047171 w 6890002"/>
                <a:gd name="connsiteY2162" fmla="*/ 2265700 h 4248220"/>
                <a:gd name="connsiteX2163" fmla="*/ 6047171 w 6890002"/>
                <a:gd name="connsiteY2163" fmla="*/ 2265700 h 4248220"/>
                <a:gd name="connsiteX2164" fmla="*/ 6047931 w 6890002"/>
                <a:gd name="connsiteY2164" fmla="*/ 2265700 h 4248220"/>
                <a:gd name="connsiteX2165" fmla="*/ 6052488 w 6890002"/>
                <a:gd name="connsiteY2165" fmla="*/ 2266207 h 4248220"/>
                <a:gd name="connsiteX2166" fmla="*/ 6052488 w 6890002"/>
                <a:gd name="connsiteY2166" fmla="*/ 2266207 h 4248220"/>
                <a:gd name="connsiteX2167" fmla="*/ 6054413 w 6890002"/>
                <a:gd name="connsiteY2167" fmla="*/ 2266207 h 4248220"/>
                <a:gd name="connsiteX2168" fmla="*/ 6058514 w 6890002"/>
                <a:gd name="connsiteY2168" fmla="*/ 2266662 h 4248220"/>
                <a:gd name="connsiteX2169" fmla="*/ 6058514 w 6890002"/>
                <a:gd name="connsiteY2169" fmla="*/ 2266966 h 4248220"/>
                <a:gd name="connsiteX2170" fmla="*/ 6060540 w 6890002"/>
                <a:gd name="connsiteY2170" fmla="*/ 2266966 h 4248220"/>
                <a:gd name="connsiteX2171" fmla="*/ 6064591 w 6890002"/>
                <a:gd name="connsiteY2171" fmla="*/ 2267523 h 4248220"/>
                <a:gd name="connsiteX2172" fmla="*/ 6064591 w 6890002"/>
                <a:gd name="connsiteY2172" fmla="*/ 2267523 h 4248220"/>
                <a:gd name="connsiteX2173" fmla="*/ 6065857 w 6890002"/>
                <a:gd name="connsiteY2173" fmla="*/ 2267523 h 4248220"/>
                <a:gd name="connsiteX2174" fmla="*/ 6070617 w 6890002"/>
                <a:gd name="connsiteY2174" fmla="*/ 2268182 h 4248220"/>
                <a:gd name="connsiteX2175" fmla="*/ 6070617 w 6890002"/>
                <a:gd name="connsiteY2175" fmla="*/ 2268182 h 4248220"/>
                <a:gd name="connsiteX2176" fmla="*/ 6071174 w 6890002"/>
                <a:gd name="connsiteY2176" fmla="*/ 2268182 h 4248220"/>
                <a:gd name="connsiteX2177" fmla="*/ 6075934 w 6890002"/>
                <a:gd name="connsiteY2177" fmla="*/ 2268840 h 4248220"/>
                <a:gd name="connsiteX2178" fmla="*/ 6075934 w 6890002"/>
                <a:gd name="connsiteY2178" fmla="*/ 2268840 h 4248220"/>
                <a:gd name="connsiteX2179" fmla="*/ 6076491 w 6890002"/>
                <a:gd name="connsiteY2179" fmla="*/ 2268840 h 4248220"/>
                <a:gd name="connsiteX2180" fmla="*/ 6086618 w 6890002"/>
                <a:gd name="connsiteY2180" fmla="*/ 2270308 h 4248220"/>
                <a:gd name="connsiteX2181" fmla="*/ 6086618 w 6890002"/>
                <a:gd name="connsiteY2181" fmla="*/ 2270308 h 4248220"/>
                <a:gd name="connsiteX2182" fmla="*/ 6094923 w 6890002"/>
                <a:gd name="connsiteY2182" fmla="*/ 2271726 h 4248220"/>
                <a:gd name="connsiteX2183" fmla="*/ 6094923 w 6890002"/>
                <a:gd name="connsiteY2183" fmla="*/ 2271726 h 4248220"/>
                <a:gd name="connsiteX2184" fmla="*/ 6095632 w 6890002"/>
                <a:gd name="connsiteY2184" fmla="*/ 2271726 h 4248220"/>
                <a:gd name="connsiteX2185" fmla="*/ 6099430 w 6890002"/>
                <a:gd name="connsiteY2185" fmla="*/ 2272385 h 4248220"/>
                <a:gd name="connsiteX2186" fmla="*/ 6099430 w 6890002"/>
                <a:gd name="connsiteY2186" fmla="*/ 2272385 h 4248220"/>
                <a:gd name="connsiteX2187" fmla="*/ 6100088 w 6890002"/>
                <a:gd name="connsiteY2187" fmla="*/ 2272385 h 4248220"/>
                <a:gd name="connsiteX2188" fmla="*/ 6103228 w 6890002"/>
                <a:gd name="connsiteY2188" fmla="*/ 2272941 h 4248220"/>
                <a:gd name="connsiteX2189" fmla="*/ 6103228 w 6890002"/>
                <a:gd name="connsiteY2189" fmla="*/ 2272941 h 4248220"/>
                <a:gd name="connsiteX2190" fmla="*/ 6104594 w 6890002"/>
                <a:gd name="connsiteY2190" fmla="*/ 2272941 h 4248220"/>
                <a:gd name="connsiteX2191" fmla="*/ 6107785 w 6890002"/>
                <a:gd name="connsiteY2191" fmla="*/ 2273498 h 4248220"/>
                <a:gd name="connsiteX2192" fmla="*/ 6107785 w 6890002"/>
                <a:gd name="connsiteY2192" fmla="*/ 2273498 h 4248220"/>
                <a:gd name="connsiteX2193" fmla="*/ 6108848 w 6890002"/>
                <a:gd name="connsiteY2193" fmla="*/ 2273498 h 4248220"/>
                <a:gd name="connsiteX2194" fmla="*/ 6111532 w 6890002"/>
                <a:gd name="connsiteY2194" fmla="*/ 2274005 h 4248220"/>
                <a:gd name="connsiteX2195" fmla="*/ 6111532 w 6890002"/>
                <a:gd name="connsiteY2195" fmla="*/ 2274005 h 4248220"/>
                <a:gd name="connsiteX2196" fmla="*/ 6112748 w 6890002"/>
                <a:gd name="connsiteY2196" fmla="*/ 2274005 h 4248220"/>
                <a:gd name="connsiteX2197" fmla="*/ 6116089 w 6890002"/>
                <a:gd name="connsiteY2197" fmla="*/ 2274663 h 4248220"/>
                <a:gd name="connsiteX2198" fmla="*/ 6116089 w 6890002"/>
                <a:gd name="connsiteY2198" fmla="*/ 2274663 h 4248220"/>
                <a:gd name="connsiteX2199" fmla="*/ 6116646 w 6890002"/>
                <a:gd name="connsiteY2199" fmla="*/ 2274663 h 4248220"/>
                <a:gd name="connsiteX2200" fmla="*/ 6119837 w 6890002"/>
                <a:gd name="connsiteY2200" fmla="*/ 2275271 h 4248220"/>
                <a:gd name="connsiteX2201" fmla="*/ 6119837 w 6890002"/>
                <a:gd name="connsiteY2201" fmla="*/ 2275271 h 4248220"/>
                <a:gd name="connsiteX2202" fmla="*/ 6120546 w 6890002"/>
                <a:gd name="connsiteY2202" fmla="*/ 2275271 h 4248220"/>
                <a:gd name="connsiteX2203" fmla="*/ 6124394 w 6890002"/>
                <a:gd name="connsiteY2203" fmla="*/ 2276030 h 4248220"/>
                <a:gd name="connsiteX2204" fmla="*/ 6124394 w 6890002"/>
                <a:gd name="connsiteY2204" fmla="*/ 2276030 h 4248220"/>
                <a:gd name="connsiteX2205" fmla="*/ 6128192 w 6890002"/>
                <a:gd name="connsiteY2205" fmla="*/ 2276739 h 4248220"/>
                <a:gd name="connsiteX2206" fmla="*/ 6128192 w 6890002"/>
                <a:gd name="connsiteY2206" fmla="*/ 2276739 h 4248220"/>
                <a:gd name="connsiteX2207" fmla="*/ 6138674 w 6890002"/>
                <a:gd name="connsiteY2207" fmla="*/ 2278967 h 4248220"/>
                <a:gd name="connsiteX2208" fmla="*/ 6138674 w 6890002"/>
                <a:gd name="connsiteY2208" fmla="*/ 2278967 h 4248220"/>
                <a:gd name="connsiteX2209" fmla="*/ 6141510 w 6890002"/>
                <a:gd name="connsiteY2209" fmla="*/ 2279626 h 4248220"/>
                <a:gd name="connsiteX2210" fmla="*/ 6141510 w 6890002"/>
                <a:gd name="connsiteY2210" fmla="*/ 2279626 h 4248220"/>
                <a:gd name="connsiteX2211" fmla="*/ 6142117 w 6890002"/>
                <a:gd name="connsiteY2211" fmla="*/ 2279626 h 4248220"/>
                <a:gd name="connsiteX2212" fmla="*/ 6145308 w 6890002"/>
                <a:gd name="connsiteY2212" fmla="*/ 2280335 h 4248220"/>
                <a:gd name="connsiteX2213" fmla="*/ 6145308 w 6890002"/>
                <a:gd name="connsiteY2213" fmla="*/ 2280335 h 4248220"/>
                <a:gd name="connsiteX2214" fmla="*/ 6148144 w 6890002"/>
                <a:gd name="connsiteY2214" fmla="*/ 2280993 h 4248220"/>
                <a:gd name="connsiteX2215" fmla="*/ 6148144 w 6890002"/>
                <a:gd name="connsiteY2215" fmla="*/ 2280993 h 4248220"/>
                <a:gd name="connsiteX2216" fmla="*/ 6148751 w 6890002"/>
                <a:gd name="connsiteY2216" fmla="*/ 2280993 h 4248220"/>
                <a:gd name="connsiteX2217" fmla="*/ 6151131 w 6890002"/>
                <a:gd name="connsiteY2217" fmla="*/ 2281550 h 4248220"/>
                <a:gd name="connsiteX2218" fmla="*/ 6151131 w 6890002"/>
                <a:gd name="connsiteY2218" fmla="*/ 2281550 h 4248220"/>
                <a:gd name="connsiteX2219" fmla="*/ 6152144 w 6890002"/>
                <a:gd name="connsiteY2219" fmla="*/ 2281550 h 4248220"/>
                <a:gd name="connsiteX2220" fmla="*/ 6154169 w 6890002"/>
                <a:gd name="connsiteY2220" fmla="*/ 2282006 h 4248220"/>
                <a:gd name="connsiteX2221" fmla="*/ 6154169 w 6890002"/>
                <a:gd name="connsiteY2221" fmla="*/ 2282309 h 4248220"/>
                <a:gd name="connsiteX2222" fmla="*/ 6155486 w 6890002"/>
                <a:gd name="connsiteY2222" fmla="*/ 2282309 h 4248220"/>
                <a:gd name="connsiteX2223" fmla="*/ 6157967 w 6890002"/>
                <a:gd name="connsiteY2223" fmla="*/ 2282917 h 4248220"/>
                <a:gd name="connsiteX2224" fmla="*/ 6157967 w 6890002"/>
                <a:gd name="connsiteY2224" fmla="*/ 2282917 h 4248220"/>
                <a:gd name="connsiteX2225" fmla="*/ 6158524 w 6890002"/>
                <a:gd name="connsiteY2225" fmla="*/ 2282917 h 4248220"/>
                <a:gd name="connsiteX2226" fmla="*/ 6160955 w 6890002"/>
                <a:gd name="connsiteY2226" fmla="*/ 2283525 h 4248220"/>
                <a:gd name="connsiteX2227" fmla="*/ 6160955 w 6890002"/>
                <a:gd name="connsiteY2227" fmla="*/ 2283525 h 4248220"/>
                <a:gd name="connsiteX2228" fmla="*/ 6161562 w 6890002"/>
                <a:gd name="connsiteY2228" fmla="*/ 2283525 h 4248220"/>
                <a:gd name="connsiteX2229" fmla="*/ 6163993 w 6890002"/>
                <a:gd name="connsiteY2229" fmla="*/ 2284133 h 4248220"/>
                <a:gd name="connsiteX2230" fmla="*/ 6163993 w 6890002"/>
                <a:gd name="connsiteY2230" fmla="*/ 2284133 h 4248220"/>
                <a:gd name="connsiteX2231" fmla="*/ 6164652 w 6890002"/>
                <a:gd name="connsiteY2231" fmla="*/ 2284133 h 4248220"/>
                <a:gd name="connsiteX2232" fmla="*/ 6184907 w 6890002"/>
                <a:gd name="connsiteY2232" fmla="*/ 2289196 h 4248220"/>
                <a:gd name="connsiteX2233" fmla="*/ 6184907 w 6890002"/>
                <a:gd name="connsiteY2233" fmla="*/ 2289196 h 4248220"/>
                <a:gd name="connsiteX2234" fmla="*/ 6189971 w 6890002"/>
                <a:gd name="connsiteY2234" fmla="*/ 2290665 h 4248220"/>
                <a:gd name="connsiteX2235" fmla="*/ 6189971 w 6890002"/>
                <a:gd name="connsiteY2235" fmla="*/ 2290665 h 4248220"/>
                <a:gd name="connsiteX2236" fmla="*/ 6192705 w 6890002"/>
                <a:gd name="connsiteY2236" fmla="*/ 2291424 h 4248220"/>
                <a:gd name="connsiteX2237" fmla="*/ 6192705 w 6890002"/>
                <a:gd name="connsiteY2237" fmla="*/ 2291424 h 4248220"/>
                <a:gd name="connsiteX2238" fmla="*/ 6194933 w 6890002"/>
                <a:gd name="connsiteY2238" fmla="*/ 2292032 h 4248220"/>
                <a:gd name="connsiteX2239" fmla="*/ 6194933 w 6890002"/>
                <a:gd name="connsiteY2239" fmla="*/ 2292032 h 4248220"/>
                <a:gd name="connsiteX2240" fmla="*/ 6195439 w 6890002"/>
                <a:gd name="connsiteY2240" fmla="*/ 2292032 h 4248220"/>
                <a:gd name="connsiteX2241" fmla="*/ 6197971 w 6890002"/>
                <a:gd name="connsiteY2241" fmla="*/ 2292741 h 4248220"/>
                <a:gd name="connsiteX2242" fmla="*/ 6197971 w 6890002"/>
                <a:gd name="connsiteY2242" fmla="*/ 2292741 h 4248220"/>
                <a:gd name="connsiteX2243" fmla="*/ 6200048 w 6890002"/>
                <a:gd name="connsiteY2243" fmla="*/ 2293298 h 4248220"/>
                <a:gd name="connsiteX2244" fmla="*/ 6200048 w 6890002"/>
                <a:gd name="connsiteY2244" fmla="*/ 2293298 h 4248220"/>
                <a:gd name="connsiteX2245" fmla="*/ 6200706 w 6890002"/>
                <a:gd name="connsiteY2245" fmla="*/ 2293298 h 4248220"/>
                <a:gd name="connsiteX2246" fmla="*/ 6202275 w 6890002"/>
                <a:gd name="connsiteY2246" fmla="*/ 2293754 h 4248220"/>
                <a:gd name="connsiteX2247" fmla="*/ 6202275 w 6890002"/>
                <a:gd name="connsiteY2247" fmla="*/ 2294057 h 4248220"/>
                <a:gd name="connsiteX2248" fmla="*/ 6203238 w 6890002"/>
                <a:gd name="connsiteY2248" fmla="*/ 2294057 h 4248220"/>
                <a:gd name="connsiteX2249" fmla="*/ 6205313 w 6890002"/>
                <a:gd name="connsiteY2249" fmla="*/ 2294665 h 4248220"/>
                <a:gd name="connsiteX2250" fmla="*/ 6205313 w 6890002"/>
                <a:gd name="connsiteY2250" fmla="*/ 2294665 h 4248220"/>
                <a:gd name="connsiteX2251" fmla="*/ 6205719 w 6890002"/>
                <a:gd name="connsiteY2251" fmla="*/ 2294665 h 4248220"/>
                <a:gd name="connsiteX2252" fmla="*/ 6207593 w 6890002"/>
                <a:gd name="connsiteY2252" fmla="*/ 2295222 h 4248220"/>
                <a:gd name="connsiteX2253" fmla="*/ 6207593 w 6890002"/>
                <a:gd name="connsiteY2253" fmla="*/ 2295222 h 4248220"/>
                <a:gd name="connsiteX2254" fmla="*/ 6208251 w 6890002"/>
                <a:gd name="connsiteY2254" fmla="*/ 2295222 h 4248220"/>
                <a:gd name="connsiteX2255" fmla="*/ 6210631 w 6890002"/>
                <a:gd name="connsiteY2255" fmla="*/ 2295931 h 4248220"/>
                <a:gd name="connsiteX2256" fmla="*/ 6210631 w 6890002"/>
                <a:gd name="connsiteY2256" fmla="*/ 2295931 h 4248220"/>
                <a:gd name="connsiteX2257" fmla="*/ 6212758 w 6890002"/>
                <a:gd name="connsiteY2257" fmla="*/ 2296539 h 4248220"/>
                <a:gd name="connsiteX2258" fmla="*/ 6212758 w 6890002"/>
                <a:gd name="connsiteY2258" fmla="*/ 2296539 h 4248220"/>
                <a:gd name="connsiteX2259" fmla="*/ 6213163 w 6890002"/>
                <a:gd name="connsiteY2259" fmla="*/ 2296539 h 4248220"/>
                <a:gd name="connsiteX2260" fmla="*/ 6218226 w 6890002"/>
                <a:gd name="connsiteY2260" fmla="*/ 2298007 h 4248220"/>
                <a:gd name="connsiteX2261" fmla="*/ 6218226 w 6890002"/>
                <a:gd name="connsiteY2261" fmla="*/ 2298007 h 4248220"/>
                <a:gd name="connsiteX2262" fmla="*/ 6237013 w 6890002"/>
                <a:gd name="connsiteY2262" fmla="*/ 2304084 h 4248220"/>
                <a:gd name="connsiteX2263" fmla="*/ 6237013 w 6890002"/>
                <a:gd name="connsiteY2263" fmla="*/ 2304084 h 4248220"/>
                <a:gd name="connsiteX2264" fmla="*/ 6239292 w 6890002"/>
                <a:gd name="connsiteY2264" fmla="*/ 2304843 h 4248220"/>
                <a:gd name="connsiteX2265" fmla="*/ 6239292 w 6890002"/>
                <a:gd name="connsiteY2265" fmla="*/ 2304843 h 4248220"/>
                <a:gd name="connsiteX2266" fmla="*/ 6241570 w 6890002"/>
                <a:gd name="connsiteY2266" fmla="*/ 2305552 h 4248220"/>
                <a:gd name="connsiteX2267" fmla="*/ 6241570 w 6890002"/>
                <a:gd name="connsiteY2267" fmla="*/ 2305552 h 4248220"/>
                <a:gd name="connsiteX2268" fmla="*/ 6243748 w 6890002"/>
                <a:gd name="connsiteY2268" fmla="*/ 2306261 h 4248220"/>
                <a:gd name="connsiteX2269" fmla="*/ 6243748 w 6890002"/>
                <a:gd name="connsiteY2269" fmla="*/ 2306261 h 4248220"/>
                <a:gd name="connsiteX2270" fmla="*/ 6245165 w 6890002"/>
                <a:gd name="connsiteY2270" fmla="*/ 2306717 h 4248220"/>
                <a:gd name="connsiteX2271" fmla="*/ 6245165 w 6890002"/>
                <a:gd name="connsiteY2271" fmla="*/ 2307021 h 4248220"/>
                <a:gd name="connsiteX2272" fmla="*/ 6246027 w 6890002"/>
                <a:gd name="connsiteY2272" fmla="*/ 2307021 h 4248220"/>
                <a:gd name="connsiteX2273" fmla="*/ 6247445 w 6890002"/>
                <a:gd name="connsiteY2273" fmla="*/ 2307477 h 4248220"/>
                <a:gd name="connsiteX2274" fmla="*/ 6247445 w 6890002"/>
                <a:gd name="connsiteY2274" fmla="*/ 2325757 h 4248220"/>
                <a:gd name="connsiteX2275" fmla="*/ 6248154 w 6890002"/>
                <a:gd name="connsiteY2275" fmla="*/ 2325757 h 4248220"/>
                <a:gd name="connsiteX2276" fmla="*/ 6249723 w 6890002"/>
                <a:gd name="connsiteY2276" fmla="*/ 2326314 h 4248220"/>
                <a:gd name="connsiteX2277" fmla="*/ 6249723 w 6890002"/>
                <a:gd name="connsiteY2277" fmla="*/ 2326314 h 4248220"/>
                <a:gd name="connsiteX2278" fmla="*/ 6250280 w 6890002"/>
                <a:gd name="connsiteY2278" fmla="*/ 2326314 h 4248220"/>
                <a:gd name="connsiteX2279" fmla="*/ 6252002 w 6890002"/>
                <a:gd name="connsiteY2279" fmla="*/ 2326921 h 4248220"/>
                <a:gd name="connsiteX2280" fmla="*/ 6252002 w 6890002"/>
                <a:gd name="connsiteY2280" fmla="*/ 2326921 h 4248220"/>
                <a:gd name="connsiteX2281" fmla="*/ 6252407 w 6890002"/>
                <a:gd name="connsiteY2281" fmla="*/ 2326921 h 4248220"/>
                <a:gd name="connsiteX2282" fmla="*/ 6254230 w 6890002"/>
                <a:gd name="connsiteY2282" fmla="*/ 2327580 h 4248220"/>
                <a:gd name="connsiteX2283" fmla="*/ 6254230 w 6890002"/>
                <a:gd name="connsiteY2283" fmla="*/ 2327580 h 4248220"/>
                <a:gd name="connsiteX2284" fmla="*/ 6254534 w 6890002"/>
                <a:gd name="connsiteY2284" fmla="*/ 2327580 h 4248220"/>
                <a:gd name="connsiteX2285" fmla="*/ 6256508 w 6890002"/>
                <a:gd name="connsiteY2285" fmla="*/ 2328289 h 4248220"/>
                <a:gd name="connsiteX2286" fmla="*/ 6256508 w 6890002"/>
                <a:gd name="connsiteY2286" fmla="*/ 2328289 h 4248220"/>
                <a:gd name="connsiteX2287" fmla="*/ 6273016 w 6890002"/>
                <a:gd name="connsiteY2287" fmla="*/ 2334315 h 4248220"/>
                <a:gd name="connsiteX2288" fmla="*/ 6273016 w 6890002"/>
                <a:gd name="connsiteY2288" fmla="*/ 2334315 h 4248220"/>
                <a:gd name="connsiteX2289" fmla="*/ 6276713 w 6890002"/>
                <a:gd name="connsiteY2289" fmla="*/ 2335732 h 4248220"/>
                <a:gd name="connsiteX2290" fmla="*/ 6276966 w 6890002"/>
                <a:gd name="connsiteY2290" fmla="*/ 2335732 h 4248220"/>
                <a:gd name="connsiteX2291" fmla="*/ 6280511 w 6890002"/>
                <a:gd name="connsiteY2291" fmla="*/ 2337150 h 4248220"/>
                <a:gd name="connsiteX2292" fmla="*/ 6280511 w 6890002"/>
                <a:gd name="connsiteY2292" fmla="*/ 2337150 h 4248220"/>
                <a:gd name="connsiteX2293" fmla="*/ 6280865 w 6890002"/>
                <a:gd name="connsiteY2293" fmla="*/ 2337150 h 4248220"/>
                <a:gd name="connsiteX2294" fmla="*/ 6282790 w 6890002"/>
                <a:gd name="connsiteY2294" fmla="*/ 2337910 h 4248220"/>
                <a:gd name="connsiteX2295" fmla="*/ 6282790 w 6890002"/>
                <a:gd name="connsiteY2295" fmla="*/ 2337910 h 4248220"/>
                <a:gd name="connsiteX2296" fmla="*/ 6284208 w 6890002"/>
                <a:gd name="connsiteY2296" fmla="*/ 2338467 h 4248220"/>
                <a:gd name="connsiteX2297" fmla="*/ 6284208 w 6890002"/>
                <a:gd name="connsiteY2297" fmla="*/ 2338467 h 4248220"/>
                <a:gd name="connsiteX2298" fmla="*/ 6284765 w 6890002"/>
                <a:gd name="connsiteY2298" fmla="*/ 2338467 h 4248220"/>
                <a:gd name="connsiteX2299" fmla="*/ 6286486 w 6890002"/>
                <a:gd name="connsiteY2299" fmla="*/ 2339176 h 4248220"/>
                <a:gd name="connsiteX2300" fmla="*/ 6286486 w 6890002"/>
                <a:gd name="connsiteY2300" fmla="*/ 2339176 h 4248220"/>
                <a:gd name="connsiteX2301" fmla="*/ 6287803 w 6890002"/>
                <a:gd name="connsiteY2301" fmla="*/ 2339682 h 4248220"/>
                <a:gd name="connsiteX2302" fmla="*/ 6287803 w 6890002"/>
                <a:gd name="connsiteY2302" fmla="*/ 2340948 h 4248220"/>
                <a:gd name="connsiteX2303" fmla="*/ 6288461 w 6890002"/>
                <a:gd name="connsiteY2303" fmla="*/ 2340948 h 4248220"/>
                <a:gd name="connsiteX2304" fmla="*/ 6290081 w 6890002"/>
                <a:gd name="connsiteY2304" fmla="*/ 2341556 h 4248220"/>
                <a:gd name="connsiteX2305" fmla="*/ 6290081 w 6890002"/>
                <a:gd name="connsiteY2305" fmla="*/ 2341556 h 4248220"/>
                <a:gd name="connsiteX2306" fmla="*/ 6290436 w 6890002"/>
                <a:gd name="connsiteY2306" fmla="*/ 2341556 h 4248220"/>
                <a:gd name="connsiteX2307" fmla="*/ 6291601 w 6890002"/>
                <a:gd name="connsiteY2307" fmla="*/ 2342012 h 4248220"/>
                <a:gd name="connsiteX2308" fmla="*/ 6291601 w 6890002"/>
                <a:gd name="connsiteY2308" fmla="*/ 2342316 h 4248220"/>
                <a:gd name="connsiteX2309" fmla="*/ 6292259 w 6890002"/>
                <a:gd name="connsiteY2309" fmla="*/ 2342316 h 4248220"/>
                <a:gd name="connsiteX2310" fmla="*/ 6293879 w 6890002"/>
                <a:gd name="connsiteY2310" fmla="*/ 2342974 h 4248220"/>
                <a:gd name="connsiteX2311" fmla="*/ 6293879 w 6890002"/>
                <a:gd name="connsiteY2311" fmla="*/ 2342974 h 4248220"/>
                <a:gd name="connsiteX2312" fmla="*/ 6293879 w 6890002"/>
                <a:gd name="connsiteY2312" fmla="*/ 2342974 h 4248220"/>
                <a:gd name="connsiteX2313" fmla="*/ 6295145 w 6890002"/>
                <a:gd name="connsiteY2313" fmla="*/ 2343480 h 4248220"/>
                <a:gd name="connsiteX2314" fmla="*/ 6295145 w 6890002"/>
                <a:gd name="connsiteY2314" fmla="*/ 2343480 h 4248220"/>
                <a:gd name="connsiteX2315" fmla="*/ 6295702 w 6890002"/>
                <a:gd name="connsiteY2315" fmla="*/ 2343480 h 4248220"/>
                <a:gd name="connsiteX2316" fmla="*/ 6297424 w 6890002"/>
                <a:gd name="connsiteY2316" fmla="*/ 2344189 h 4248220"/>
                <a:gd name="connsiteX2317" fmla="*/ 6297424 w 6890002"/>
                <a:gd name="connsiteY2317" fmla="*/ 2344189 h 4248220"/>
                <a:gd name="connsiteX2318" fmla="*/ 6298842 w 6890002"/>
                <a:gd name="connsiteY2318" fmla="*/ 2344746 h 4248220"/>
                <a:gd name="connsiteX2319" fmla="*/ 6298842 w 6890002"/>
                <a:gd name="connsiteY2319" fmla="*/ 2344746 h 4248220"/>
                <a:gd name="connsiteX2320" fmla="*/ 6299247 w 6890002"/>
                <a:gd name="connsiteY2320" fmla="*/ 2344746 h 4248220"/>
                <a:gd name="connsiteX2321" fmla="*/ 6302640 w 6890002"/>
                <a:gd name="connsiteY2321" fmla="*/ 2346113 h 4248220"/>
                <a:gd name="connsiteX2322" fmla="*/ 6302640 w 6890002"/>
                <a:gd name="connsiteY2322" fmla="*/ 2346113 h 4248220"/>
                <a:gd name="connsiteX2323" fmla="*/ 6302944 w 6890002"/>
                <a:gd name="connsiteY2323" fmla="*/ 2346113 h 4248220"/>
                <a:gd name="connsiteX2324" fmla="*/ 6306387 w 6890002"/>
                <a:gd name="connsiteY2324" fmla="*/ 2347582 h 4248220"/>
                <a:gd name="connsiteX2325" fmla="*/ 6306387 w 6890002"/>
                <a:gd name="connsiteY2325" fmla="*/ 2347582 h 4248220"/>
                <a:gd name="connsiteX2326" fmla="*/ 6309982 w 6890002"/>
                <a:gd name="connsiteY2326" fmla="*/ 2349101 h 4248220"/>
                <a:gd name="connsiteX2327" fmla="*/ 6309982 w 6890002"/>
                <a:gd name="connsiteY2327" fmla="*/ 2349101 h 4248220"/>
                <a:gd name="connsiteX2328" fmla="*/ 6315046 w 6890002"/>
                <a:gd name="connsiteY2328" fmla="*/ 2351380 h 4248220"/>
                <a:gd name="connsiteX2329" fmla="*/ 6315046 w 6890002"/>
                <a:gd name="connsiteY2329" fmla="*/ 2351380 h 4248220"/>
                <a:gd name="connsiteX2330" fmla="*/ 6321831 w 6890002"/>
                <a:gd name="connsiteY2330" fmla="*/ 2354367 h 4248220"/>
                <a:gd name="connsiteX2331" fmla="*/ 6321831 w 6890002"/>
                <a:gd name="connsiteY2331" fmla="*/ 2354367 h 4248220"/>
                <a:gd name="connsiteX2332" fmla="*/ 6323351 w 6890002"/>
                <a:gd name="connsiteY2332" fmla="*/ 2355026 h 4248220"/>
                <a:gd name="connsiteX2333" fmla="*/ 6323351 w 6890002"/>
                <a:gd name="connsiteY2333" fmla="*/ 2355026 h 4248220"/>
                <a:gd name="connsiteX2334" fmla="*/ 6323351 w 6890002"/>
                <a:gd name="connsiteY2334" fmla="*/ 2355026 h 4248220"/>
                <a:gd name="connsiteX2335" fmla="*/ 6328415 w 6890002"/>
                <a:gd name="connsiteY2335" fmla="*/ 2357253 h 4248220"/>
                <a:gd name="connsiteX2336" fmla="*/ 6328415 w 6890002"/>
                <a:gd name="connsiteY2336" fmla="*/ 2357253 h 4248220"/>
                <a:gd name="connsiteX2337" fmla="*/ 6329883 w 6890002"/>
                <a:gd name="connsiteY2337" fmla="*/ 2357912 h 4248220"/>
                <a:gd name="connsiteX2338" fmla="*/ 6329883 w 6890002"/>
                <a:gd name="connsiteY2338" fmla="*/ 2357912 h 4248220"/>
                <a:gd name="connsiteX2339" fmla="*/ 6330136 w 6890002"/>
                <a:gd name="connsiteY2339" fmla="*/ 2357912 h 4248220"/>
                <a:gd name="connsiteX2340" fmla="*/ 6331402 w 6890002"/>
                <a:gd name="connsiteY2340" fmla="*/ 2358469 h 4248220"/>
                <a:gd name="connsiteX2341" fmla="*/ 6331402 w 6890002"/>
                <a:gd name="connsiteY2341" fmla="*/ 2358469 h 4248220"/>
                <a:gd name="connsiteX2342" fmla="*/ 6331858 w 6890002"/>
                <a:gd name="connsiteY2342" fmla="*/ 2358469 h 4248220"/>
                <a:gd name="connsiteX2343" fmla="*/ 6332921 w 6890002"/>
                <a:gd name="connsiteY2343" fmla="*/ 2358975 h 4248220"/>
                <a:gd name="connsiteX2344" fmla="*/ 6332921 w 6890002"/>
                <a:gd name="connsiteY2344" fmla="*/ 2359228 h 4248220"/>
                <a:gd name="connsiteX2345" fmla="*/ 6333529 w 6890002"/>
                <a:gd name="connsiteY2345" fmla="*/ 2359228 h 4248220"/>
                <a:gd name="connsiteX2346" fmla="*/ 6336669 w 6890002"/>
                <a:gd name="connsiteY2346" fmla="*/ 2360748 h 4248220"/>
                <a:gd name="connsiteX2347" fmla="*/ 6336669 w 6890002"/>
                <a:gd name="connsiteY2347" fmla="*/ 2360748 h 4248220"/>
                <a:gd name="connsiteX2348" fmla="*/ 6338137 w 6890002"/>
                <a:gd name="connsiteY2348" fmla="*/ 2361457 h 4248220"/>
                <a:gd name="connsiteX2349" fmla="*/ 6338137 w 6890002"/>
                <a:gd name="connsiteY2349" fmla="*/ 2361457 h 4248220"/>
                <a:gd name="connsiteX2350" fmla="*/ 6339504 w 6890002"/>
                <a:gd name="connsiteY2350" fmla="*/ 2362115 h 4248220"/>
                <a:gd name="connsiteX2351" fmla="*/ 6339504 w 6890002"/>
                <a:gd name="connsiteY2351" fmla="*/ 2362115 h 4248220"/>
                <a:gd name="connsiteX2352" fmla="*/ 6339504 w 6890002"/>
                <a:gd name="connsiteY2352" fmla="*/ 2362115 h 4248220"/>
                <a:gd name="connsiteX2353" fmla="*/ 6340770 w 6890002"/>
                <a:gd name="connsiteY2353" fmla="*/ 2362722 h 4248220"/>
                <a:gd name="connsiteX2354" fmla="*/ 6340770 w 6890002"/>
                <a:gd name="connsiteY2354" fmla="*/ 2362722 h 4248220"/>
                <a:gd name="connsiteX2355" fmla="*/ 6341074 w 6890002"/>
                <a:gd name="connsiteY2355" fmla="*/ 2362722 h 4248220"/>
                <a:gd name="connsiteX2356" fmla="*/ 6350594 w 6890002"/>
                <a:gd name="connsiteY2356" fmla="*/ 2367229 h 4248220"/>
                <a:gd name="connsiteX2357" fmla="*/ 6350594 w 6890002"/>
                <a:gd name="connsiteY2357" fmla="*/ 2367229 h 4248220"/>
                <a:gd name="connsiteX2358" fmla="*/ 6364114 w 6890002"/>
                <a:gd name="connsiteY2358" fmla="*/ 2373914 h 4248220"/>
                <a:gd name="connsiteX2359" fmla="*/ 6364114 w 6890002"/>
                <a:gd name="connsiteY2359" fmla="*/ 2373914 h 4248220"/>
                <a:gd name="connsiteX2360" fmla="*/ 6364114 w 6890002"/>
                <a:gd name="connsiteY2360" fmla="*/ 2373914 h 4248220"/>
                <a:gd name="connsiteX2361" fmla="*/ 6365380 w 6890002"/>
                <a:gd name="connsiteY2361" fmla="*/ 2374521 h 4248220"/>
                <a:gd name="connsiteX2362" fmla="*/ 6365380 w 6890002"/>
                <a:gd name="connsiteY2362" fmla="*/ 2374521 h 4248220"/>
                <a:gd name="connsiteX2363" fmla="*/ 6365380 w 6890002"/>
                <a:gd name="connsiteY2363" fmla="*/ 2374521 h 4248220"/>
                <a:gd name="connsiteX2364" fmla="*/ 6366646 w 6890002"/>
                <a:gd name="connsiteY2364" fmla="*/ 2375129 h 4248220"/>
                <a:gd name="connsiteX2365" fmla="*/ 6366646 w 6890002"/>
                <a:gd name="connsiteY2365" fmla="*/ 2375129 h 4248220"/>
                <a:gd name="connsiteX2366" fmla="*/ 6366899 w 6890002"/>
                <a:gd name="connsiteY2366" fmla="*/ 2375129 h 4248220"/>
                <a:gd name="connsiteX2367" fmla="*/ 6368165 w 6890002"/>
                <a:gd name="connsiteY2367" fmla="*/ 2375736 h 4248220"/>
                <a:gd name="connsiteX2368" fmla="*/ 6368165 w 6890002"/>
                <a:gd name="connsiteY2368" fmla="*/ 2375736 h 4248220"/>
                <a:gd name="connsiteX2369" fmla="*/ 6368165 w 6890002"/>
                <a:gd name="connsiteY2369" fmla="*/ 2375736 h 4248220"/>
                <a:gd name="connsiteX2370" fmla="*/ 6369482 w 6890002"/>
                <a:gd name="connsiteY2370" fmla="*/ 2376344 h 4248220"/>
                <a:gd name="connsiteX2371" fmla="*/ 6369482 w 6890002"/>
                <a:gd name="connsiteY2371" fmla="*/ 2376344 h 4248220"/>
                <a:gd name="connsiteX2372" fmla="*/ 6369482 w 6890002"/>
                <a:gd name="connsiteY2372" fmla="*/ 2376344 h 4248220"/>
                <a:gd name="connsiteX2373" fmla="*/ 6370799 w 6890002"/>
                <a:gd name="connsiteY2373" fmla="*/ 2377053 h 4248220"/>
                <a:gd name="connsiteX2374" fmla="*/ 6370799 w 6890002"/>
                <a:gd name="connsiteY2374" fmla="*/ 2377053 h 4248220"/>
                <a:gd name="connsiteX2375" fmla="*/ 6372115 w 6890002"/>
                <a:gd name="connsiteY2375" fmla="*/ 2377762 h 4248220"/>
                <a:gd name="connsiteX2376" fmla="*/ 6372115 w 6890002"/>
                <a:gd name="connsiteY2376" fmla="*/ 2377762 h 4248220"/>
                <a:gd name="connsiteX2377" fmla="*/ 6373482 w 6890002"/>
                <a:gd name="connsiteY2377" fmla="*/ 2378471 h 4248220"/>
                <a:gd name="connsiteX2378" fmla="*/ 6373482 w 6890002"/>
                <a:gd name="connsiteY2378" fmla="*/ 2378471 h 4248220"/>
                <a:gd name="connsiteX2379" fmla="*/ 6374799 w 6890002"/>
                <a:gd name="connsiteY2379" fmla="*/ 2379180 h 4248220"/>
                <a:gd name="connsiteX2380" fmla="*/ 6374799 w 6890002"/>
                <a:gd name="connsiteY2380" fmla="*/ 2379180 h 4248220"/>
                <a:gd name="connsiteX2381" fmla="*/ 6376166 w 6890002"/>
                <a:gd name="connsiteY2381" fmla="*/ 2379940 h 4248220"/>
                <a:gd name="connsiteX2382" fmla="*/ 6376166 w 6890002"/>
                <a:gd name="connsiteY2382" fmla="*/ 2379940 h 4248220"/>
                <a:gd name="connsiteX2383" fmla="*/ 6382952 w 6890002"/>
                <a:gd name="connsiteY2383" fmla="*/ 2383585 h 4248220"/>
                <a:gd name="connsiteX2384" fmla="*/ 6382952 w 6890002"/>
                <a:gd name="connsiteY2384" fmla="*/ 2383585 h 4248220"/>
                <a:gd name="connsiteX2385" fmla="*/ 6383255 w 6890002"/>
                <a:gd name="connsiteY2385" fmla="*/ 2383585 h 4248220"/>
                <a:gd name="connsiteX2386" fmla="*/ 6384471 w 6890002"/>
                <a:gd name="connsiteY2386" fmla="*/ 2384193 h 4248220"/>
                <a:gd name="connsiteX2387" fmla="*/ 6384471 w 6890002"/>
                <a:gd name="connsiteY2387" fmla="*/ 2384193 h 4248220"/>
                <a:gd name="connsiteX2388" fmla="*/ 6384471 w 6890002"/>
                <a:gd name="connsiteY2388" fmla="*/ 2384193 h 4248220"/>
                <a:gd name="connsiteX2389" fmla="*/ 6385736 w 6890002"/>
                <a:gd name="connsiteY2389" fmla="*/ 2384851 h 4248220"/>
                <a:gd name="connsiteX2390" fmla="*/ 6385736 w 6890002"/>
                <a:gd name="connsiteY2390" fmla="*/ 2384851 h 4248220"/>
                <a:gd name="connsiteX2391" fmla="*/ 6385736 w 6890002"/>
                <a:gd name="connsiteY2391" fmla="*/ 2384851 h 4248220"/>
                <a:gd name="connsiteX2392" fmla="*/ 6387104 w 6890002"/>
                <a:gd name="connsiteY2392" fmla="*/ 2385560 h 4248220"/>
                <a:gd name="connsiteX2393" fmla="*/ 6387104 w 6890002"/>
                <a:gd name="connsiteY2393" fmla="*/ 2385560 h 4248220"/>
                <a:gd name="connsiteX2394" fmla="*/ 6402295 w 6890002"/>
                <a:gd name="connsiteY2394" fmla="*/ 2393865 h 4248220"/>
                <a:gd name="connsiteX2395" fmla="*/ 6402295 w 6890002"/>
                <a:gd name="connsiteY2395" fmla="*/ 2393865 h 4248220"/>
                <a:gd name="connsiteX2396" fmla="*/ 6406042 w 6890002"/>
                <a:gd name="connsiteY2396" fmla="*/ 2395992 h 4248220"/>
                <a:gd name="connsiteX2397" fmla="*/ 6406042 w 6890002"/>
                <a:gd name="connsiteY2397" fmla="*/ 2395992 h 4248220"/>
                <a:gd name="connsiteX2398" fmla="*/ 6406042 w 6890002"/>
                <a:gd name="connsiteY2398" fmla="*/ 2395992 h 4248220"/>
                <a:gd name="connsiteX2399" fmla="*/ 6407308 w 6890002"/>
                <a:gd name="connsiteY2399" fmla="*/ 2396751 h 4248220"/>
                <a:gd name="connsiteX2400" fmla="*/ 6407308 w 6890002"/>
                <a:gd name="connsiteY2400" fmla="*/ 2396751 h 4248220"/>
                <a:gd name="connsiteX2401" fmla="*/ 6411005 w 6890002"/>
                <a:gd name="connsiteY2401" fmla="*/ 2398878 h 4248220"/>
                <a:gd name="connsiteX2402" fmla="*/ 6411005 w 6890002"/>
                <a:gd name="connsiteY2402" fmla="*/ 2398878 h 4248220"/>
                <a:gd name="connsiteX2403" fmla="*/ 6411309 w 6890002"/>
                <a:gd name="connsiteY2403" fmla="*/ 2398878 h 4248220"/>
                <a:gd name="connsiteX2404" fmla="*/ 6412524 w 6890002"/>
                <a:gd name="connsiteY2404" fmla="*/ 2399587 h 4248220"/>
                <a:gd name="connsiteX2405" fmla="*/ 6412524 w 6890002"/>
                <a:gd name="connsiteY2405" fmla="*/ 2399587 h 4248220"/>
                <a:gd name="connsiteX2406" fmla="*/ 6414701 w 6890002"/>
                <a:gd name="connsiteY2406" fmla="*/ 2400802 h 4248220"/>
                <a:gd name="connsiteX2407" fmla="*/ 6414701 w 6890002"/>
                <a:gd name="connsiteY2407" fmla="*/ 2401106 h 4248220"/>
                <a:gd name="connsiteX2408" fmla="*/ 6415208 w 6890002"/>
                <a:gd name="connsiteY2408" fmla="*/ 2401106 h 4248220"/>
                <a:gd name="connsiteX2409" fmla="*/ 6416170 w 6890002"/>
                <a:gd name="connsiteY2409" fmla="*/ 2401714 h 4248220"/>
                <a:gd name="connsiteX2410" fmla="*/ 6416170 w 6890002"/>
                <a:gd name="connsiteY2410" fmla="*/ 2401714 h 4248220"/>
                <a:gd name="connsiteX2411" fmla="*/ 6416474 w 6890002"/>
                <a:gd name="connsiteY2411" fmla="*/ 2401714 h 4248220"/>
                <a:gd name="connsiteX2412" fmla="*/ 6417689 w 6890002"/>
                <a:gd name="connsiteY2412" fmla="*/ 2402423 h 4248220"/>
                <a:gd name="connsiteX2413" fmla="*/ 6417689 w 6890002"/>
                <a:gd name="connsiteY2413" fmla="*/ 2402423 h 4248220"/>
                <a:gd name="connsiteX2414" fmla="*/ 6419917 w 6890002"/>
                <a:gd name="connsiteY2414" fmla="*/ 2403739 h 4248220"/>
                <a:gd name="connsiteX2415" fmla="*/ 6419917 w 6890002"/>
                <a:gd name="connsiteY2415" fmla="*/ 2403739 h 4248220"/>
                <a:gd name="connsiteX2416" fmla="*/ 6420221 w 6890002"/>
                <a:gd name="connsiteY2416" fmla="*/ 2403739 h 4248220"/>
                <a:gd name="connsiteX2417" fmla="*/ 6421436 w 6890002"/>
                <a:gd name="connsiteY2417" fmla="*/ 2404448 h 4248220"/>
                <a:gd name="connsiteX2418" fmla="*/ 6421436 w 6890002"/>
                <a:gd name="connsiteY2418" fmla="*/ 2404448 h 4248220"/>
                <a:gd name="connsiteX2419" fmla="*/ 6423664 w 6890002"/>
                <a:gd name="connsiteY2419" fmla="*/ 2405765 h 4248220"/>
                <a:gd name="connsiteX2420" fmla="*/ 6423664 w 6890002"/>
                <a:gd name="connsiteY2420" fmla="*/ 2405765 h 4248220"/>
                <a:gd name="connsiteX2421" fmla="*/ 6423968 w 6890002"/>
                <a:gd name="connsiteY2421" fmla="*/ 2405765 h 4248220"/>
                <a:gd name="connsiteX2422" fmla="*/ 6425184 w 6890002"/>
                <a:gd name="connsiteY2422" fmla="*/ 2406524 h 4248220"/>
                <a:gd name="connsiteX2423" fmla="*/ 6425184 w 6890002"/>
                <a:gd name="connsiteY2423" fmla="*/ 2406524 h 4248220"/>
                <a:gd name="connsiteX2424" fmla="*/ 6428880 w 6890002"/>
                <a:gd name="connsiteY2424" fmla="*/ 2408753 h 4248220"/>
                <a:gd name="connsiteX2425" fmla="*/ 6428880 w 6890002"/>
                <a:gd name="connsiteY2425" fmla="*/ 2408753 h 4248220"/>
                <a:gd name="connsiteX2426" fmla="*/ 6444730 w 6890002"/>
                <a:gd name="connsiteY2426" fmla="*/ 2418526 h 4248220"/>
                <a:gd name="connsiteX2427" fmla="*/ 6444730 w 6890002"/>
                <a:gd name="connsiteY2427" fmla="*/ 2418526 h 4248220"/>
                <a:gd name="connsiteX2428" fmla="*/ 6446908 w 6890002"/>
                <a:gd name="connsiteY2428" fmla="*/ 2419893 h 4248220"/>
                <a:gd name="connsiteX2429" fmla="*/ 6446908 w 6890002"/>
                <a:gd name="connsiteY2429" fmla="*/ 2419893 h 4248220"/>
                <a:gd name="connsiteX2430" fmla="*/ 6447160 w 6890002"/>
                <a:gd name="connsiteY2430" fmla="*/ 2419893 h 4248220"/>
                <a:gd name="connsiteX2431" fmla="*/ 6449186 w 6890002"/>
                <a:gd name="connsiteY2431" fmla="*/ 2421209 h 4248220"/>
                <a:gd name="connsiteX2432" fmla="*/ 6449186 w 6890002"/>
                <a:gd name="connsiteY2432" fmla="*/ 2421209 h 4248220"/>
                <a:gd name="connsiteX2433" fmla="*/ 6449540 w 6890002"/>
                <a:gd name="connsiteY2433" fmla="*/ 2421209 h 4248220"/>
                <a:gd name="connsiteX2434" fmla="*/ 6450705 w 6890002"/>
                <a:gd name="connsiteY2434" fmla="*/ 2421969 h 4248220"/>
                <a:gd name="connsiteX2435" fmla="*/ 6450705 w 6890002"/>
                <a:gd name="connsiteY2435" fmla="*/ 2421969 h 4248220"/>
                <a:gd name="connsiteX2436" fmla="*/ 6452933 w 6890002"/>
                <a:gd name="connsiteY2436" fmla="*/ 2423387 h 4248220"/>
                <a:gd name="connsiteX2437" fmla="*/ 6452933 w 6890002"/>
                <a:gd name="connsiteY2437" fmla="*/ 2423387 h 4248220"/>
                <a:gd name="connsiteX2438" fmla="*/ 6452933 w 6890002"/>
                <a:gd name="connsiteY2438" fmla="*/ 2423387 h 4248220"/>
                <a:gd name="connsiteX2439" fmla="*/ 6455060 w 6890002"/>
                <a:gd name="connsiteY2439" fmla="*/ 2424703 h 4248220"/>
                <a:gd name="connsiteX2440" fmla="*/ 6455060 w 6890002"/>
                <a:gd name="connsiteY2440" fmla="*/ 2424703 h 4248220"/>
                <a:gd name="connsiteX2441" fmla="*/ 6455060 w 6890002"/>
                <a:gd name="connsiteY2441" fmla="*/ 2424703 h 4248220"/>
                <a:gd name="connsiteX2442" fmla="*/ 6457035 w 6890002"/>
                <a:gd name="connsiteY2442" fmla="*/ 2426020 h 4248220"/>
                <a:gd name="connsiteX2443" fmla="*/ 6457035 w 6890002"/>
                <a:gd name="connsiteY2443" fmla="*/ 2426020 h 4248220"/>
                <a:gd name="connsiteX2444" fmla="*/ 6457339 w 6890002"/>
                <a:gd name="connsiteY2444" fmla="*/ 2426020 h 4248220"/>
                <a:gd name="connsiteX2445" fmla="*/ 6459314 w 6890002"/>
                <a:gd name="connsiteY2445" fmla="*/ 2427387 h 4248220"/>
                <a:gd name="connsiteX2446" fmla="*/ 6459314 w 6890002"/>
                <a:gd name="connsiteY2446" fmla="*/ 2427387 h 4248220"/>
                <a:gd name="connsiteX2447" fmla="*/ 6459618 w 6890002"/>
                <a:gd name="connsiteY2447" fmla="*/ 2427387 h 4248220"/>
                <a:gd name="connsiteX2448" fmla="*/ 6461592 w 6890002"/>
                <a:gd name="connsiteY2448" fmla="*/ 2428755 h 4248220"/>
                <a:gd name="connsiteX2449" fmla="*/ 6461592 w 6890002"/>
                <a:gd name="connsiteY2449" fmla="*/ 2428755 h 4248220"/>
                <a:gd name="connsiteX2450" fmla="*/ 6461845 w 6890002"/>
                <a:gd name="connsiteY2450" fmla="*/ 2428755 h 4248220"/>
                <a:gd name="connsiteX2451" fmla="*/ 6479721 w 6890002"/>
                <a:gd name="connsiteY2451" fmla="*/ 2440857 h 4248220"/>
                <a:gd name="connsiteX2452" fmla="*/ 6479721 w 6890002"/>
                <a:gd name="connsiteY2452" fmla="*/ 2440857 h 4248220"/>
                <a:gd name="connsiteX2453" fmla="*/ 6484785 w 6890002"/>
                <a:gd name="connsiteY2453" fmla="*/ 2444554 h 4248220"/>
                <a:gd name="connsiteX2454" fmla="*/ 6484785 w 6890002"/>
                <a:gd name="connsiteY2454" fmla="*/ 2444554 h 4248220"/>
                <a:gd name="connsiteX2455" fmla="*/ 6484785 w 6890002"/>
                <a:gd name="connsiteY2455" fmla="*/ 2444554 h 4248220"/>
                <a:gd name="connsiteX2456" fmla="*/ 6486962 w 6890002"/>
                <a:gd name="connsiteY2456" fmla="*/ 2446022 h 4248220"/>
                <a:gd name="connsiteX2457" fmla="*/ 6486962 w 6890002"/>
                <a:gd name="connsiteY2457" fmla="*/ 2446022 h 4248220"/>
                <a:gd name="connsiteX2458" fmla="*/ 6489950 w 6890002"/>
                <a:gd name="connsiteY2458" fmla="*/ 2448149 h 4248220"/>
                <a:gd name="connsiteX2459" fmla="*/ 6489950 w 6890002"/>
                <a:gd name="connsiteY2459" fmla="*/ 2448149 h 4248220"/>
                <a:gd name="connsiteX2460" fmla="*/ 6489950 w 6890002"/>
                <a:gd name="connsiteY2460" fmla="*/ 2448149 h 4248220"/>
                <a:gd name="connsiteX2461" fmla="*/ 6491975 w 6890002"/>
                <a:gd name="connsiteY2461" fmla="*/ 2449567 h 4248220"/>
                <a:gd name="connsiteX2462" fmla="*/ 6491975 w 6890002"/>
                <a:gd name="connsiteY2462" fmla="*/ 2449567 h 4248220"/>
                <a:gd name="connsiteX2463" fmla="*/ 6491975 w 6890002"/>
                <a:gd name="connsiteY2463" fmla="*/ 2449567 h 4248220"/>
                <a:gd name="connsiteX2464" fmla="*/ 6492633 w 6890002"/>
                <a:gd name="connsiteY2464" fmla="*/ 2450022 h 4248220"/>
                <a:gd name="connsiteX2465" fmla="*/ 6492633 w 6890002"/>
                <a:gd name="connsiteY2465" fmla="*/ 2450326 h 4248220"/>
                <a:gd name="connsiteX2466" fmla="*/ 6493089 w 6890002"/>
                <a:gd name="connsiteY2466" fmla="*/ 2450326 h 4248220"/>
                <a:gd name="connsiteX2467" fmla="*/ 6494912 w 6890002"/>
                <a:gd name="connsiteY2467" fmla="*/ 2451693 h 4248220"/>
                <a:gd name="connsiteX2468" fmla="*/ 6494912 w 6890002"/>
                <a:gd name="connsiteY2468" fmla="*/ 2451693 h 4248220"/>
                <a:gd name="connsiteX2469" fmla="*/ 6494912 w 6890002"/>
                <a:gd name="connsiteY2469" fmla="*/ 2451693 h 4248220"/>
                <a:gd name="connsiteX2470" fmla="*/ 6496988 w 6890002"/>
                <a:gd name="connsiteY2470" fmla="*/ 2453212 h 4248220"/>
                <a:gd name="connsiteX2471" fmla="*/ 6496988 w 6890002"/>
                <a:gd name="connsiteY2471" fmla="*/ 2453212 h 4248220"/>
                <a:gd name="connsiteX2472" fmla="*/ 6497697 w 6890002"/>
                <a:gd name="connsiteY2472" fmla="*/ 2453770 h 4248220"/>
                <a:gd name="connsiteX2473" fmla="*/ 6497697 w 6890002"/>
                <a:gd name="connsiteY2473" fmla="*/ 2453770 h 4248220"/>
                <a:gd name="connsiteX2474" fmla="*/ 6498001 w 6890002"/>
                <a:gd name="connsiteY2474" fmla="*/ 2453770 h 4248220"/>
                <a:gd name="connsiteX2475" fmla="*/ 6499976 w 6890002"/>
                <a:gd name="connsiteY2475" fmla="*/ 2455238 h 4248220"/>
                <a:gd name="connsiteX2476" fmla="*/ 6499976 w 6890002"/>
                <a:gd name="connsiteY2476" fmla="*/ 2455238 h 4248220"/>
                <a:gd name="connsiteX2477" fmla="*/ 6502963 w 6890002"/>
                <a:gd name="connsiteY2477" fmla="*/ 2457416 h 4248220"/>
                <a:gd name="connsiteX2478" fmla="*/ 6502963 w 6890002"/>
                <a:gd name="connsiteY2478" fmla="*/ 2457416 h 4248220"/>
                <a:gd name="connsiteX2479" fmla="*/ 6518155 w 6890002"/>
                <a:gd name="connsiteY2479" fmla="*/ 2468708 h 4248220"/>
                <a:gd name="connsiteX2480" fmla="*/ 6518155 w 6890002"/>
                <a:gd name="connsiteY2480" fmla="*/ 2468708 h 4248220"/>
                <a:gd name="connsiteX2481" fmla="*/ 6521851 w 6890002"/>
                <a:gd name="connsiteY2481" fmla="*/ 2471594 h 4248220"/>
                <a:gd name="connsiteX2482" fmla="*/ 6521851 w 6890002"/>
                <a:gd name="connsiteY2482" fmla="*/ 2471594 h 4248220"/>
                <a:gd name="connsiteX2483" fmla="*/ 6521851 w 6890002"/>
                <a:gd name="connsiteY2483" fmla="*/ 2471594 h 4248220"/>
                <a:gd name="connsiteX2484" fmla="*/ 6524687 w 6890002"/>
                <a:gd name="connsiteY2484" fmla="*/ 2473771 h 4248220"/>
                <a:gd name="connsiteX2485" fmla="*/ 6524687 w 6890002"/>
                <a:gd name="connsiteY2485" fmla="*/ 2473771 h 4248220"/>
                <a:gd name="connsiteX2486" fmla="*/ 6524687 w 6890002"/>
                <a:gd name="connsiteY2486" fmla="*/ 2473771 h 4248220"/>
                <a:gd name="connsiteX2487" fmla="*/ 6525346 w 6890002"/>
                <a:gd name="connsiteY2487" fmla="*/ 2474278 h 4248220"/>
                <a:gd name="connsiteX2488" fmla="*/ 6525346 w 6890002"/>
                <a:gd name="connsiteY2488" fmla="*/ 2474531 h 4248220"/>
                <a:gd name="connsiteX2489" fmla="*/ 6525649 w 6890002"/>
                <a:gd name="connsiteY2489" fmla="*/ 2474531 h 4248220"/>
                <a:gd name="connsiteX2490" fmla="*/ 6528333 w 6890002"/>
                <a:gd name="connsiteY2490" fmla="*/ 2476607 h 4248220"/>
                <a:gd name="connsiteX2491" fmla="*/ 6528333 w 6890002"/>
                <a:gd name="connsiteY2491" fmla="*/ 2476607 h 4248220"/>
                <a:gd name="connsiteX2492" fmla="*/ 6528333 w 6890002"/>
                <a:gd name="connsiteY2492" fmla="*/ 2476607 h 4248220"/>
                <a:gd name="connsiteX2493" fmla="*/ 6531118 w 6890002"/>
                <a:gd name="connsiteY2493" fmla="*/ 2478835 h 4248220"/>
                <a:gd name="connsiteX2494" fmla="*/ 6531118 w 6890002"/>
                <a:gd name="connsiteY2494" fmla="*/ 2478835 h 4248220"/>
                <a:gd name="connsiteX2495" fmla="*/ 6531827 w 6890002"/>
                <a:gd name="connsiteY2495" fmla="*/ 2479393 h 4248220"/>
                <a:gd name="connsiteX2496" fmla="*/ 6531827 w 6890002"/>
                <a:gd name="connsiteY2496" fmla="*/ 2479393 h 4248220"/>
                <a:gd name="connsiteX2497" fmla="*/ 6531827 w 6890002"/>
                <a:gd name="connsiteY2497" fmla="*/ 2479393 h 4248220"/>
                <a:gd name="connsiteX2498" fmla="*/ 6535372 w 6890002"/>
                <a:gd name="connsiteY2498" fmla="*/ 2482279 h 4248220"/>
                <a:gd name="connsiteX2499" fmla="*/ 6535372 w 6890002"/>
                <a:gd name="connsiteY2499" fmla="*/ 2482279 h 4248220"/>
                <a:gd name="connsiteX2500" fmla="*/ 6535372 w 6890002"/>
                <a:gd name="connsiteY2500" fmla="*/ 2482279 h 4248220"/>
                <a:gd name="connsiteX2501" fmla="*/ 6538967 w 6890002"/>
                <a:gd name="connsiteY2501" fmla="*/ 2485216 h 4248220"/>
                <a:gd name="connsiteX2502" fmla="*/ 6538967 w 6890002"/>
                <a:gd name="connsiteY2502" fmla="*/ 2485216 h 4248220"/>
                <a:gd name="connsiteX2503" fmla="*/ 6538967 w 6890002"/>
                <a:gd name="connsiteY2503" fmla="*/ 2485216 h 4248220"/>
                <a:gd name="connsiteX2504" fmla="*/ 6542663 w 6890002"/>
                <a:gd name="connsiteY2504" fmla="*/ 2488203 h 4248220"/>
                <a:gd name="connsiteX2505" fmla="*/ 6542663 w 6890002"/>
                <a:gd name="connsiteY2505" fmla="*/ 2488203 h 4248220"/>
                <a:gd name="connsiteX2506" fmla="*/ 6551677 w 6890002"/>
                <a:gd name="connsiteY2506" fmla="*/ 2495698 h 4248220"/>
                <a:gd name="connsiteX2507" fmla="*/ 6551677 w 6890002"/>
                <a:gd name="connsiteY2507" fmla="*/ 2495698 h 4248220"/>
                <a:gd name="connsiteX2508" fmla="*/ 6551677 w 6890002"/>
                <a:gd name="connsiteY2508" fmla="*/ 2495698 h 4248220"/>
                <a:gd name="connsiteX2509" fmla="*/ 6556741 w 6890002"/>
                <a:gd name="connsiteY2509" fmla="*/ 2500154 h 4248220"/>
                <a:gd name="connsiteX2510" fmla="*/ 6556741 w 6890002"/>
                <a:gd name="connsiteY2510" fmla="*/ 2500154 h 4248220"/>
                <a:gd name="connsiteX2511" fmla="*/ 6557450 w 6890002"/>
                <a:gd name="connsiteY2511" fmla="*/ 2500711 h 4248220"/>
                <a:gd name="connsiteX2512" fmla="*/ 6557450 w 6890002"/>
                <a:gd name="connsiteY2512" fmla="*/ 2500711 h 4248220"/>
                <a:gd name="connsiteX2513" fmla="*/ 6557450 w 6890002"/>
                <a:gd name="connsiteY2513" fmla="*/ 2500711 h 4248220"/>
                <a:gd name="connsiteX2514" fmla="*/ 6561754 w 6890002"/>
                <a:gd name="connsiteY2514" fmla="*/ 2504408 h 4248220"/>
                <a:gd name="connsiteX2515" fmla="*/ 6561754 w 6890002"/>
                <a:gd name="connsiteY2515" fmla="*/ 2504408 h 4248220"/>
                <a:gd name="connsiteX2516" fmla="*/ 6561754 w 6890002"/>
                <a:gd name="connsiteY2516" fmla="*/ 2504408 h 4248220"/>
                <a:gd name="connsiteX2517" fmla="*/ 6562412 w 6890002"/>
                <a:gd name="connsiteY2517" fmla="*/ 2504965 h 4248220"/>
                <a:gd name="connsiteX2518" fmla="*/ 6562412 w 6890002"/>
                <a:gd name="connsiteY2518" fmla="*/ 2504965 h 4248220"/>
                <a:gd name="connsiteX2519" fmla="*/ 6562412 w 6890002"/>
                <a:gd name="connsiteY2519" fmla="*/ 2504965 h 4248220"/>
                <a:gd name="connsiteX2520" fmla="*/ 6562919 w 6890002"/>
                <a:gd name="connsiteY2520" fmla="*/ 2505370 h 4248220"/>
                <a:gd name="connsiteX2521" fmla="*/ 6562919 w 6890002"/>
                <a:gd name="connsiteY2521" fmla="*/ 2513117 h 4248220"/>
                <a:gd name="connsiteX2522" fmla="*/ 6563273 w 6890002"/>
                <a:gd name="connsiteY2522" fmla="*/ 2513117 h 4248220"/>
                <a:gd name="connsiteX2523" fmla="*/ 6566716 w 6890002"/>
                <a:gd name="connsiteY2523" fmla="*/ 2516105 h 4248220"/>
                <a:gd name="connsiteX2524" fmla="*/ 6566716 w 6890002"/>
                <a:gd name="connsiteY2524" fmla="*/ 2516105 h 4248220"/>
                <a:gd name="connsiteX2525" fmla="*/ 6567476 w 6890002"/>
                <a:gd name="connsiteY2525" fmla="*/ 2516763 h 4248220"/>
                <a:gd name="connsiteX2526" fmla="*/ 6567476 w 6890002"/>
                <a:gd name="connsiteY2526" fmla="*/ 2516763 h 4248220"/>
                <a:gd name="connsiteX2527" fmla="*/ 6567476 w 6890002"/>
                <a:gd name="connsiteY2527" fmla="*/ 2516763 h 4248220"/>
                <a:gd name="connsiteX2528" fmla="*/ 6568084 w 6890002"/>
                <a:gd name="connsiteY2528" fmla="*/ 2517320 h 4248220"/>
                <a:gd name="connsiteX2529" fmla="*/ 6568084 w 6890002"/>
                <a:gd name="connsiteY2529" fmla="*/ 2517320 h 4248220"/>
                <a:gd name="connsiteX2530" fmla="*/ 6568084 w 6890002"/>
                <a:gd name="connsiteY2530" fmla="*/ 2517320 h 4248220"/>
                <a:gd name="connsiteX2531" fmla="*/ 6573907 w 6890002"/>
                <a:gd name="connsiteY2531" fmla="*/ 2522384 h 4248220"/>
                <a:gd name="connsiteX2532" fmla="*/ 6573907 w 6890002"/>
                <a:gd name="connsiteY2532" fmla="*/ 2522384 h 4248220"/>
                <a:gd name="connsiteX2533" fmla="*/ 6573907 w 6890002"/>
                <a:gd name="connsiteY2533" fmla="*/ 2522384 h 4248220"/>
                <a:gd name="connsiteX2534" fmla="*/ 6591985 w 6890002"/>
                <a:gd name="connsiteY2534" fmla="*/ 2538993 h 4248220"/>
                <a:gd name="connsiteX2535" fmla="*/ 6591985 w 6890002"/>
                <a:gd name="connsiteY2535" fmla="*/ 2538993 h 4248220"/>
                <a:gd name="connsiteX2536" fmla="*/ 6592744 w 6890002"/>
                <a:gd name="connsiteY2536" fmla="*/ 2539702 h 4248220"/>
                <a:gd name="connsiteX2537" fmla="*/ 6592744 w 6890002"/>
                <a:gd name="connsiteY2537" fmla="*/ 2539702 h 4248220"/>
                <a:gd name="connsiteX2538" fmla="*/ 6593453 w 6890002"/>
                <a:gd name="connsiteY2538" fmla="*/ 2540361 h 4248220"/>
                <a:gd name="connsiteX2539" fmla="*/ 6593453 w 6890002"/>
                <a:gd name="connsiteY2539" fmla="*/ 2540361 h 4248220"/>
                <a:gd name="connsiteX2540" fmla="*/ 6593453 w 6890002"/>
                <a:gd name="connsiteY2540" fmla="*/ 2540361 h 4248220"/>
                <a:gd name="connsiteX2541" fmla="*/ 6594112 w 6890002"/>
                <a:gd name="connsiteY2541" fmla="*/ 2540968 h 4248220"/>
                <a:gd name="connsiteX2542" fmla="*/ 6594112 w 6890002"/>
                <a:gd name="connsiteY2542" fmla="*/ 2540968 h 4248220"/>
                <a:gd name="connsiteX2543" fmla="*/ 6594112 w 6890002"/>
                <a:gd name="connsiteY2543" fmla="*/ 2540968 h 4248220"/>
                <a:gd name="connsiteX2544" fmla="*/ 6594719 w 6890002"/>
                <a:gd name="connsiteY2544" fmla="*/ 2541525 h 4248220"/>
                <a:gd name="connsiteX2545" fmla="*/ 6594719 w 6890002"/>
                <a:gd name="connsiteY2545" fmla="*/ 2541525 h 4248220"/>
                <a:gd name="connsiteX2546" fmla="*/ 6594719 w 6890002"/>
                <a:gd name="connsiteY2546" fmla="*/ 2541525 h 4248220"/>
                <a:gd name="connsiteX2547" fmla="*/ 6595276 w 6890002"/>
                <a:gd name="connsiteY2547" fmla="*/ 2542032 h 4248220"/>
                <a:gd name="connsiteX2548" fmla="*/ 6595276 w 6890002"/>
                <a:gd name="connsiteY2548" fmla="*/ 2543500 h 4248220"/>
                <a:gd name="connsiteX2549" fmla="*/ 6595276 w 6890002"/>
                <a:gd name="connsiteY2549" fmla="*/ 2543500 h 4248220"/>
                <a:gd name="connsiteX2550" fmla="*/ 6595783 w 6890002"/>
                <a:gd name="connsiteY2550" fmla="*/ 2543956 h 4248220"/>
                <a:gd name="connsiteX2551" fmla="*/ 6595783 w 6890002"/>
                <a:gd name="connsiteY2551" fmla="*/ 2544260 h 4248220"/>
                <a:gd name="connsiteX2552" fmla="*/ 6596087 w 6890002"/>
                <a:gd name="connsiteY2552" fmla="*/ 2544260 h 4248220"/>
                <a:gd name="connsiteX2553" fmla="*/ 6628292 w 6890002"/>
                <a:gd name="connsiteY2553" fmla="*/ 2576465 h 4248220"/>
                <a:gd name="connsiteX2554" fmla="*/ 6628292 w 6890002"/>
                <a:gd name="connsiteY2554" fmla="*/ 2576465 h 4248220"/>
                <a:gd name="connsiteX2555" fmla="*/ 6628546 w 6890002"/>
                <a:gd name="connsiteY2555" fmla="*/ 2576465 h 4248220"/>
                <a:gd name="connsiteX2556" fmla="*/ 6629052 w 6890002"/>
                <a:gd name="connsiteY2556" fmla="*/ 2577022 h 4248220"/>
                <a:gd name="connsiteX2557" fmla="*/ 6629052 w 6890002"/>
                <a:gd name="connsiteY2557" fmla="*/ 2577022 h 4248220"/>
                <a:gd name="connsiteX2558" fmla="*/ 6629052 w 6890002"/>
                <a:gd name="connsiteY2558" fmla="*/ 2577022 h 4248220"/>
                <a:gd name="connsiteX2559" fmla="*/ 6629558 w 6890002"/>
                <a:gd name="connsiteY2559" fmla="*/ 2577579 h 4248220"/>
                <a:gd name="connsiteX2560" fmla="*/ 6629558 w 6890002"/>
                <a:gd name="connsiteY2560" fmla="*/ 2577579 h 4248220"/>
                <a:gd name="connsiteX2561" fmla="*/ 6629812 w 6890002"/>
                <a:gd name="connsiteY2561" fmla="*/ 2577579 h 4248220"/>
                <a:gd name="connsiteX2562" fmla="*/ 6630318 w 6890002"/>
                <a:gd name="connsiteY2562" fmla="*/ 2578137 h 4248220"/>
                <a:gd name="connsiteX2563" fmla="*/ 6630318 w 6890002"/>
                <a:gd name="connsiteY2563" fmla="*/ 2578137 h 4248220"/>
                <a:gd name="connsiteX2564" fmla="*/ 6630318 w 6890002"/>
                <a:gd name="connsiteY2564" fmla="*/ 2578137 h 4248220"/>
                <a:gd name="connsiteX2565" fmla="*/ 6630875 w 6890002"/>
                <a:gd name="connsiteY2565" fmla="*/ 2578744 h 4248220"/>
                <a:gd name="connsiteX2566" fmla="*/ 6630875 w 6890002"/>
                <a:gd name="connsiteY2566" fmla="*/ 2578744 h 4248220"/>
                <a:gd name="connsiteX2567" fmla="*/ 6630875 w 6890002"/>
                <a:gd name="connsiteY2567" fmla="*/ 2578744 h 4248220"/>
                <a:gd name="connsiteX2568" fmla="*/ 6631432 w 6890002"/>
                <a:gd name="connsiteY2568" fmla="*/ 2579402 h 4248220"/>
                <a:gd name="connsiteX2569" fmla="*/ 6631432 w 6890002"/>
                <a:gd name="connsiteY2569" fmla="*/ 2579402 h 4248220"/>
                <a:gd name="connsiteX2570" fmla="*/ 6631432 w 6890002"/>
                <a:gd name="connsiteY2570" fmla="*/ 2579402 h 4248220"/>
                <a:gd name="connsiteX2571" fmla="*/ 6632040 w 6890002"/>
                <a:gd name="connsiteY2571" fmla="*/ 2580111 h 4248220"/>
                <a:gd name="connsiteX2572" fmla="*/ 6632040 w 6890002"/>
                <a:gd name="connsiteY2572" fmla="*/ 2580111 h 4248220"/>
                <a:gd name="connsiteX2573" fmla="*/ 6632749 w 6890002"/>
                <a:gd name="connsiteY2573" fmla="*/ 2580871 h 4248220"/>
                <a:gd name="connsiteX2574" fmla="*/ 6632749 w 6890002"/>
                <a:gd name="connsiteY2574" fmla="*/ 2580871 h 4248220"/>
                <a:gd name="connsiteX2575" fmla="*/ 6640294 w 6890002"/>
                <a:gd name="connsiteY2575" fmla="*/ 2589074 h 4248220"/>
                <a:gd name="connsiteX2576" fmla="*/ 6640294 w 6890002"/>
                <a:gd name="connsiteY2576" fmla="*/ 2589074 h 4248220"/>
                <a:gd name="connsiteX2577" fmla="*/ 6640294 w 6890002"/>
                <a:gd name="connsiteY2577" fmla="*/ 2589074 h 4248220"/>
                <a:gd name="connsiteX2578" fmla="*/ 6640901 w 6890002"/>
                <a:gd name="connsiteY2578" fmla="*/ 2589783 h 4248220"/>
                <a:gd name="connsiteX2579" fmla="*/ 6640901 w 6890002"/>
                <a:gd name="connsiteY2579" fmla="*/ 2589783 h 4248220"/>
                <a:gd name="connsiteX2580" fmla="*/ 6641560 w 6890002"/>
                <a:gd name="connsiteY2580" fmla="*/ 2590543 h 4248220"/>
                <a:gd name="connsiteX2581" fmla="*/ 6641560 w 6890002"/>
                <a:gd name="connsiteY2581" fmla="*/ 2590543 h 4248220"/>
                <a:gd name="connsiteX2582" fmla="*/ 6649155 w 6890002"/>
                <a:gd name="connsiteY2582" fmla="*/ 2598847 h 4248220"/>
                <a:gd name="connsiteX2583" fmla="*/ 6649155 w 6890002"/>
                <a:gd name="connsiteY2583" fmla="*/ 2598847 h 4248220"/>
                <a:gd name="connsiteX2584" fmla="*/ 6653662 w 6890002"/>
                <a:gd name="connsiteY2584" fmla="*/ 2603911 h 4248220"/>
                <a:gd name="connsiteX2585" fmla="*/ 6653662 w 6890002"/>
                <a:gd name="connsiteY2585" fmla="*/ 2603911 h 4248220"/>
                <a:gd name="connsiteX2586" fmla="*/ 6653662 w 6890002"/>
                <a:gd name="connsiteY2586" fmla="*/ 2603911 h 4248220"/>
                <a:gd name="connsiteX2587" fmla="*/ 6654320 w 6890002"/>
                <a:gd name="connsiteY2587" fmla="*/ 2604620 h 4248220"/>
                <a:gd name="connsiteX2588" fmla="*/ 6654320 w 6890002"/>
                <a:gd name="connsiteY2588" fmla="*/ 2604620 h 4248220"/>
                <a:gd name="connsiteX2589" fmla="*/ 6658068 w 6890002"/>
                <a:gd name="connsiteY2589" fmla="*/ 2608874 h 4248220"/>
                <a:gd name="connsiteX2590" fmla="*/ 6658068 w 6890002"/>
                <a:gd name="connsiteY2590" fmla="*/ 2608874 h 4248220"/>
                <a:gd name="connsiteX2591" fmla="*/ 6658068 w 6890002"/>
                <a:gd name="connsiteY2591" fmla="*/ 2608874 h 4248220"/>
                <a:gd name="connsiteX2592" fmla="*/ 6658624 w 6890002"/>
                <a:gd name="connsiteY2592" fmla="*/ 2609481 h 4248220"/>
                <a:gd name="connsiteX2593" fmla="*/ 6658624 w 6890002"/>
                <a:gd name="connsiteY2593" fmla="*/ 2609481 h 4248220"/>
                <a:gd name="connsiteX2594" fmla="*/ 6658624 w 6890002"/>
                <a:gd name="connsiteY2594" fmla="*/ 2609481 h 4248220"/>
                <a:gd name="connsiteX2595" fmla="*/ 6659181 w 6890002"/>
                <a:gd name="connsiteY2595" fmla="*/ 2610190 h 4248220"/>
                <a:gd name="connsiteX2596" fmla="*/ 6659181 w 6890002"/>
                <a:gd name="connsiteY2596" fmla="*/ 2610190 h 4248220"/>
                <a:gd name="connsiteX2597" fmla="*/ 6662878 w 6890002"/>
                <a:gd name="connsiteY2597" fmla="*/ 2614495 h 4248220"/>
                <a:gd name="connsiteX2598" fmla="*/ 6662878 w 6890002"/>
                <a:gd name="connsiteY2598" fmla="*/ 2614748 h 4248220"/>
                <a:gd name="connsiteX2599" fmla="*/ 6662878 w 6890002"/>
                <a:gd name="connsiteY2599" fmla="*/ 2614748 h 4248220"/>
                <a:gd name="connsiteX2600" fmla="*/ 6663435 w 6890002"/>
                <a:gd name="connsiteY2600" fmla="*/ 2615355 h 4248220"/>
                <a:gd name="connsiteX2601" fmla="*/ 6663435 w 6890002"/>
                <a:gd name="connsiteY2601" fmla="*/ 2615355 h 4248220"/>
                <a:gd name="connsiteX2602" fmla="*/ 6663435 w 6890002"/>
                <a:gd name="connsiteY2602" fmla="*/ 2615355 h 4248220"/>
                <a:gd name="connsiteX2603" fmla="*/ 6667132 w 6890002"/>
                <a:gd name="connsiteY2603" fmla="*/ 2619710 h 4248220"/>
                <a:gd name="connsiteX2604" fmla="*/ 6667132 w 6890002"/>
                <a:gd name="connsiteY2604" fmla="*/ 2619710 h 4248220"/>
                <a:gd name="connsiteX2605" fmla="*/ 6667132 w 6890002"/>
                <a:gd name="connsiteY2605" fmla="*/ 2619710 h 4248220"/>
                <a:gd name="connsiteX2606" fmla="*/ 6671537 w 6890002"/>
                <a:gd name="connsiteY2606" fmla="*/ 2624774 h 4248220"/>
                <a:gd name="connsiteX2607" fmla="*/ 6671537 w 6890002"/>
                <a:gd name="connsiteY2607" fmla="*/ 2624774 h 4248220"/>
                <a:gd name="connsiteX2608" fmla="*/ 6684348 w 6890002"/>
                <a:gd name="connsiteY2608" fmla="*/ 2640522 h 4248220"/>
                <a:gd name="connsiteX2609" fmla="*/ 6684348 w 6890002"/>
                <a:gd name="connsiteY2609" fmla="*/ 2640522 h 4248220"/>
                <a:gd name="connsiteX2610" fmla="*/ 6684348 w 6890002"/>
                <a:gd name="connsiteY2610" fmla="*/ 2640522 h 4248220"/>
                <a:gd name="connsiteX2611" fmla="*/ 6687286 w 6890002"/>
                <a:gd name="connsiteY2611" fmla="*/ 2644168 h 4248220"/>
                <a:gd name="connsiteX2612" fmla="*/ 6687286 w 6890002"/>
                <a:gd name="connsiteY2612" fmla="*/ 2644168 h 4248220"/>
                <a:gd name="connsiteX2613" fmla="*/ 6687286 w 6890002"/>
                <a:gd name="connsiteY2613" fmla="*/ 2644168 h 4248220"/>
                <a:gd name="connsiteX2614" fmla="*/ 6689514 w 6890002"/>
                <a:gd name="connsiteY2614" fmla="*/ 2646903 h 4248220"/>
                <a:gd name="connsiteX2615" fmla="*/ 6689514 w 6890002"/>
                <a:gd name="connsiteY2615" fmla="*/ 2646903 h 4248220"/>
                <a:gd name="connsiteX2616" fmla="*/ 6689514 w 6890002"/>
                <a:gd name="connsiteY2616" fmla="*/ 2646903 h 4248220"/>
                <a:gd name="connsiteX2617" fmla="*/ 6690020 w 6890002"/>
                <a:gd name="connsiteY2617" fmla="*/ 2647561 h 4248220"/>
                <a:gd name="connsiteX2618" fmla="*/ 6690020 w 6890002"/>
                <a:gd name="connsiteY2618" fmla="*/ 2647561 h 4248220"/>
                <a:gd name="connsiteX2619" fmla="*/ 6690020 w 6890002"/>
                <a:gd name="connsiteY2619" fmla="*/ 2647561 h 4248220"/>
                <a:gd name="connsiteX2620" fmla="*/ 6692197 w 6890002"/>
                <a:gd name="connsiteY2620" fmla="*/ 2650397 h 4248220"/>
                <a:gd name="connsiteX2621" fmla="*/ 6692197 w 6890002"/>
                <a:gd name="connsiteY2621" fmla="*/ 2650397 h 4248220"/>
                <a:gd name="connsiteX2622" fmla="*/ 6692197 w 6890002"/>
                <a:gd name="connsiteY2622" fmla="*/ 2650397 h 4248220"/>
                <a:gd name="connsiteX2623" fmla="*/ 6694324 w 6890002"/>
                <a:gd name="connsiteY2623" fmla="*/ 2653182 h 4248220"/>
                <a:gd name="connsiteX2624" fmla="*/ 6694324 w 6890002"/>
                <a:gd name="connsiteY2624" fmla="*/ 2653435 h 4248220"/>
                <a:gd name="connsiteX2625" fmla="*/ 6694324 w 6890002"/>
                <a:gd name="connsiteY2625" fmla="*/ 2653435 h 4248220"/>
                <a:gd name="connsiteX2626" fmla="*/ 6694881 w 6890002"/>
                <a:gd name="connsiteY2626" fmla="*/ 2654144 h 4248220"/>
                <a:gd name="connsiteX2627" fmla="*/ 6694881 w 6890002"/>
                <a:gd name="connsiteY2627" fmla="*/ 2654144 h 4248220"/>
                <a:gd name="connsiteX2628" fmla="*/ 6697160 w 6890002"/>
                <a:gd name="connsiteY2628" fmla="*/ 2657081 h 4248220"/>
                <a:gd name="connsiteX2629" fmla="*/ 6697160 w 6890002"/>
                <a:gd name="connsiteY2629" fmla="*/ 2657081 h 4248220"/>
                <a:gd name="connsiteX2630" fmla="*/ 6699338 w 6890002"/>
                <a:gd name="connsiteY2630" fmla="*/ 2660018 h 4248220"/>
                <a:gd name="connsiteX2631" fmla="*/ 6699338 w 6890002"/>
                <a:gd name="connsiteY2631" fmla="*/ 2660018 h 4248220"/>
                <a:gd name="connsiteX2632" fmla="*/ 6699338 w 6890002"/>
                <a:gd name="connsiteY2632" fmla="*/ 2660018 h 4248220"/>
                <a:gd name="connsiteX2633" fmla="*/ 6708351 w 6890002"/>
                <a:gd name="connsiteY2633" fmla="*/ 2672070 h 4248220"/>
                <a:gd name="connsiteX2634" fmla="*/ 6708351 w 6890002"/>
                <a:gd name="connsiteY2634" fmla="*/ 2672070 h 4248220"/>
                <a:gd name="connsiteX2635" fmla="*/ 6712098 w 6890002"/>
                <a:gd name="connsiteY2635" fmla="*/ 2677134 h 4248220"/>
                <a:gd name="connsiteX2636" fmla="*/ 6712098 w 6890002"/>
                <a:gd name="connsiteY2636" fmla="*/ 2677134 h 4248220"/>
                <a:gd name="connsiteX2637" fmla="*/ 6712098 w 6890002"/>
                <a:gd name="connsiteY2637" fmla="*/ 2677134 h 4248220"/>
                <a:gd name="connsiteX2638" fmla="*/ 6715795 w 6890002"/>
                <a:gd name="connsiteY2638" fmla="*/ 2682197 h 4248220"/>
                <a:gd name="connsiteX2639" fmla="*/ 6715795 w 6890002"/>
                <a:gd name="connsiteY2639" fmla="*/ 2682197 h 4248220"/>
                <a:gd name="connsiteX2640" fmla="*/ 6715795 w 6890002"/>
                <a:gd name="connsiteY2640" fmla="*/ 2682197 h 4248220"/>
                <a:gd name="connsiteX2641" fmla="*/ 6717213 w 6890002"/>
                <a:gd name="connsiteY2641" fmla="*/ 2684122 h 4248220"/>
                <a:gd name="connsiteX2642" fmla="*/ 6717213 w 6890002"/>
                <a:gd name="connsiteY2642" fmla="*/ 2684476 h 4248220"/>
                <a:gd name="connsiteX2643" fmla="*/ 6717213 w 6890002"/>
                <a:gd name="connsiteY2643" fmla="*/ 2684476 h 4248220"/>
                <a:gd name="connsiteX2644" fmla="*/ 6717719 w 6890002"/>
                <a:gd name="connsiteY2644" fmla="*/ 2685134 h 4248220"/>
                <a:gd name="connsiteX2645" fmla="*/ 6717719 w 6890002"/>
                <a:gd name="connsiteY2645" fmla="*/ 2685134 h 4248220"/>
                <a:gd name="connsiteX2646" fmla="*/ 6717719 w 6890002"/>
                <a:gd name="connsiteY2646" fmla="*/ 2685134 h 4248220"/>
                <a:gd name="connsiteX2647" fmla="*/ 6719187 w 6890002"/>
                <a:gd name="connsiteY2647" fmla="*/ 2687211 h 4248220"/>
                <a:gd name="connsiteX2648" fmla="*/ 6719187 w 6890002"/>
                <a:gd name="connsiteY2648" fmla="*/ 2687211 h 4248220"/>
                <a:gd name="connsiteX2649" fmla="*/ 6719187 w 6890002"/>
                <a:gd name="connsiteY2649" fmla="*/ 2687211 h 4248220"/>
                <a:gd name="connsiteX2650" fmla="*/ 6720555 w 6890002"/>
                <a:gd name="connsiteY2650" fmla="*/ 2689236 h 4248220"/>
                <a:gd name="connsiteX2651" fmla="*/ 6720555 w 6890002"/>
                <a:gd name="connsiteY2651" fmla="*/ 2689236 h 4248220"/>
                <a:gd name="connsiteX2652" fmla="*/ 6720555 w 6890002"/>
                <a:gd name="connsiteY2652" fmla="*/ 2689236 h 4248220"/>
                <a:gd name="connsiteX2653" fmla="*/ 6724150 w 6890002"/>
                <a:gd name="connsiteY2653" fmla="*/ 2694300 h 4248220"/>
                <a:gd name="connsiteX2654" fmla="*/ 6724150 w 6890002"/>
                <a:gd name="connsiteY2654" fmla="*/ 2694300 h 4248220"/>
                <a:gd name="connsiteX2655" fmla="*/ 6725618 w 6890002"/>
                <a:gd name="connsiteY2655" fmla="*/ 2696427 h 4248220"/>
                <a:gd name="connsiteX2656" fmla="*/ 6725618 w 6890002"/>
                <a:gd name="connsiteY2656" fmla="*/ 2696427 h 4248220"/>
                <a:gd name="connsiteX2657" fmla="*/ 6725618 w 6890002"/>
                <a:gd name="connsiteY2657" fmla="*/ 2696427 h 4248220"/>
                <a:gd name="connsiteX2658" fmla="*/ 6737620 w 6890002"/>
                <a:gd name="connsiteY2658" fmla="*/ 2714403 h 4248220"/>
                <a:gd name="connsiteX2659" fmla="*/ 6737620 w 6890002"/>
                <a:gd name="connsiteY2659" fmla="*/ 2714403 h 4248220"/>
                <a:gd name="connsiteX2660" fmla="*/ 6737620 w 6890002"/>
                <a:gd name="connsiteY2660" fmla="*/ 2714403 h 4248220"/>
                <a:gd name="connsiteX2661" fmla="*/ 6739038 w 6890002"/>
                <a:gd name="connsiteY2661" fmla="*/ 2716530 h 4248220"/>
                <a:gd name="connsiteX2662" fmla="*/ 6739038 w 6890002"/>
                <a:gd name="connsiteY2662" fmla="*/ 2716530 h 4248220"/>
                <a:gd name="connsiteX2663" fmla="*/ 6739038 w 6890002"/>
                <a:gd name="connsiteY2663" fmla="*/ 2716530 h 4248220"/>
                <a:gd name="connsiteX2664" fmla="*/ 6740405 w 6890002"/>
                <a:gd name="connsiteY2664" fmla="*/ 2718707 h 4248220"/>
                <a:gd name="connsiteX2665" fmla="*/ 6740405 w 6890002"/>
                <a:gd name="connsiteY2665" fmla="*/ 2718707 h 4248220"/>
                <a:gd name="connsiteX2666" fmla="*/ 6740405 w 6890002"/>
                <a:gd name="connsiteY2666" fmla="*/ 2718707 h 4248220"/>
                <a:gd name="connsiteX2667" fmla="*/ 6741823 w 6890002"/>
                <a:gd name="connsiteY2667" fmla="*/ 2720935 h 4248220"/>
                <a:gd name="connsiteX2668" fmla="*/ 6741823 w 6890002"/>
                <a:gd name="connsiteY2668" fmla="*/ 2720935 h 4248220"/>
                <a:gd name="connsiteX2669" fmla="*/ 6742532 w 6890002"/>
                <a:gd name="connsiteY2669" fmla="*/ 2722050 h 4248220"/>
                <a:gd name="connsiteX2670" fmla="*/ 6742532 w 6890002"/>
                <a:gd name="connsiteY2670" fmla="*/ 2722455 h 4248220"/>
                <a:gd name="connsiteX2671" fmla="*/ 6742835 w 6890002"/>
                <a:gd name="connsiteY2671" fmla="*/ 2722455 h 4248220"/>
                <a:gd name="connsiteX2672" fmla="*/ 6743291 w 6890002"/>
                <a:gd name="connsiteY2672" fmla="*/ 2723163 h 4248220"/>
                <a:gd name="connsiteX2673" fmla="*/ 6743291 w 6890002"/>
                <a:gd name="connsiteY2673" fmla="*/ 2723163 h 4248220"/>
                <a:gd name="connsiteX2674" fmla="*/ 6744051 w 6890002"/>
                <a:gd name="connsiteY2674" fmla="*/ 2724328 h 4248220"/>
                <a:gd name="connsiteX2675" fmla="*/ 6744051 w 6890002"/>
                <a:gd name="connsiteY2675" fmla="*/ 2724683 h 4248220"/>
                <a:gd name="connsiteX2676" fmla="*/ 6744051 w 6890002"/>
                <a:gd name="connsiteY2676" fmla="*/ 2724683 h 4248220"/>
                <a:gd name="connsiteX2677" fmla="*/ 6745367 w 6890002"/>
                <a:gd name="connsiteY2677" fmla="*/ 2726759 h 4248220"/>
                <a:gd name="connsiteX2678" fmla="*/ 6745367 w 6890002"/>
                <a:gd name="connsiteY2678" fmla="*/ 2726759 h 4248220"/>
                <a:gd name="connsiteX2679" fmla="*/ 6745367 w 6890002"/>
                <a:gd name="connsiteY2679" fmla="*/ 2726759 h 4248220"/>
                <a:gd name="connsiteX2680" fmla="*/ 6746785 w 6890002"/>
                <a:gd name="connsiteY2680" fmla="*/ 2729038 h 4248220"/>
                <a:gd name="connsiteX2681" fmla="*/ 6746785 w 6890002"/>
                <a:gd name="connsiteY2681" fmla="*/ 2729038 h 4248220"/>
                <a:gd name="connsiteX2682" fmla="*/ 6747545 w 6890002"/>
                <a:gd name="connsiteY2682" fmla="*/ 2730253 h 4248220"/>
                <a:gd name="connsiteX2683" fmla="*/ 6747545 w 6890002"/>
                <a:gd name="connsiteY2683" fmla="*/ 2735924 h 4248220"/>
                <a:gd name="connsiteX2684" fmla="*/ 6747545 w 6890002"/>
                <a:gd name="connsiteY2684" fmla="*/ 2735924 h 4248220"/>
                <a:gd name="connsiteX2685" fmla="*/ 6748912 w 6890002"/>
                <a:gd name="connsiteY2685" fmla="*/ 2738051 h 4248220"/>
                <a:gd name="connsiteX2686" fmla="*/ 6748912 w 6890002"/>
                <a:gd name="connsiteY2686" fmla="*/ 2738051 h 4248220"/>
                <a:gd name="connsiteX2687" fmla="*/ 6748912 w 6890002"/>
                <a:gd name="connsiteY2687" fmla="*/ 2738051 h 4248220"/>
                <a:gd name="connsiteX2688" fmla="*/ 6761673 w 6890002"/>
                <a:gd name="connsiteY2688" fmla="*/ 2759167 h 4248220"/>
                <a:gd name="connsiteX2689" fmla="*/ 6761673 w 6890002"/>
                <a:gd name="connsiteY2689" fmla="*/ 2759167 h 4248220"/>
                <a:gd name="connsiteX2690" fmla="*/ 6764661 w 6890002"/>
                <a:gd name="connsiteY2690" fmla="*/ 2764231 h 4248220"/>
                <a:gd name="connsiteX2691" fmla="*/ 6764661 w 6890002"/>
                <a:gd name="connsiteY2691" fmla="*/ 2764231 h 4248220"/>
                <a:gd name="connsiteX2692" fmla="*/ 6764661 w 6890002"/>
                <a:gd name="connsiteY2692" fmla="*/ 2764231 h 4248220"/>
                <a:gd name="connsiteX2693" fmla="*/ 6766838 w 6890002"/>
                <a:gd name="connsiteY2693" fmla="*/ 2767927 h 4248220"/>
                <a:gd name="connsiteX2694" fmla="*/ 6766838 w 6890002"/>
                <a:gd name="connsiteY2694" fmla="*/ 2767927 h 4248220"/>
                <a:gd name="connsiteX2695" fmla="*/ 6766838 w 6890002"/>
                <a:gd name="connsiteY2695" fmla="*/ 2767927 h 4248220"/>
                <a:gd name="connsiteX2696" fmla="*/ 6767547 w 6890002"/>
                <a:gd name="connsiteY2696" fmla="*/ 2769092 h 4248220"/>
                <a:gd name="connsiteX2697" fmla="*/ 6767547 w 6890002"/>
                <a:gd name="connsiteY2697" fmla="*/ 2769447 h 4248220"/>
                <a:gd name="connsiteX2698" fmla="*/ 6767547 w 6890002"/>
                <a:gd name="connsiteY2698" fmla="*/ 2769447 h 4248220"/>
                <a:gd name="connsiteX2699" fmla="*/ 6769623 w 6890002"/>
                <a:gd name="connsiteY2699" fmla="*/ 2773194 h 4248220"/>
                <a:gd name="connsiteX2700" fmla="*/ 6769623 w 6890002"/>
                <a:gd name="connsiteY2700" fmla="*/ 2773194 h 4248220"/>
                <a:gd name="connsiteX2701" fmla="*/ 6770332 w 6890002"/>
                <a:gd name="connsiteY2701" fmla="*/ 2774510 h 4248220"/>
                <a:gd name="connsiteX2702" fmla="*/ 6770332 w 6890002"/>
                <a:gd name="connsiteY2702" fmla="*/ 2774510 h 4248220"/>
                <a:gd name="connsiteX2703" fmla="*/ 6770332 w 6890002"/>
                <a:gd name="connsiteY2703" fmla="*/ 2774510 h 4248220"/>
                <a:gd name="connsiteX2704" fmla="*/ 6773218 w 6890002"/>
                <a:gd name="connsiteY2704" fmla="*/ 2779574 h 4248220"/>
                <a:gd name="connsiteX2705" fmla="*/ 6773218 w 6890002"/>
                <a:gd name="connsiteY2705" fmla="*/ 2779574 h 4248220"/>
                <a:gd name="connsiteX2706" fmla="*/ 6782992 w 6890002"/>
                <a:gd name="connsiteY2706" fmla="*/ 2797652 h 4248220"/>
                <a:gd name="connsiteX2707" fmla="*/ 6782992 w 6890002"/>
                <a:gd name="connsiteY2707" fmla="*/ 2797652 h 4248220"/>
                <a:gd name="connsiteX2708" fmla="*/ 6783701 w 6890002"/>
                <a:gd name="connsiteY2708" fmla="*/ 2799019 h 4248220"/>
                <a:gd name="connsiteX2709" fmla="*/ 6783701 w 6890002"/>
                <a:gd name="connsiteY2709" fmla="*/ 2799019 h 4248220"/>
                <a:gd name="connsiteX2710" fmla="*/ 6783701 w 6890002"/>
                <a:gd name="connsiteY2710" fmla="*/ 2799019 h 4248220"/>
                <a:gd name="connsiteX2711" fmla="*/ 6784358 w 6890002"/>
                <a:gd name="connsiteY2711" fmla="*/ 2800336 h 4248220"/>
                <a:gd name="connsiteX2712" fmla="*/ 6784358 w 6890002"/>
                <a:gd name="connsiteY2712" fmla="*/ 2800336 h 4248220"/>
                <a:gd name="connsiteX2713" fmla="*/ 6784358 w 6890002"/>
                <a:gd name="connsiteY2713" fmla="*/ 2800336 h 4248220"/>
                <a:gd name="connsiteX2714" fmla="*/ 6785017 w 6890002"/>
                <a:gd name="connsiteY2714" fmla="*/ 2801551 h 4248220"/>
                <a:gd name="connsiteX2715" fmla="*/ 6785017 w 6890002"/>
                <a:gd name="connsiteY2715" fmla="*/ 2801855 h 4248220"/>
                <a:gd name="connsiteX2716" fmla="*/ 6785017 w 6890002"/>
                <a:gd name="connsiteY2716" fmla="*/ 2801855 h 4248220"/>
                <a:gd name="connsiteX2717" fmla="*/ 6785624 w 6890002"/>
                <a:gd name="connsiteY2717" fmla="*/ 2803020 h 4248220"/>
                <a:gd name="connsiteX2718" fmla="*/ 6785624 w 6890002"/>
                <a:gd name="connsiteY2718" fmla="*/ 2803374 h 4248220"/>
                <a:gd name="connsiteX2719" fmla="*/ 6785624 w 6890002"/>
                <a:gd name="connsiteY2719" fmla="*/ 2803374 h 4248220"/>
                <a:gd name="connsiteX2720" fmla="*/ 6802791 w 6890002"/>
                <a:gd name="connsiteY2720" fmla="*/ 2838112 h 4248220"/>
                <a:gd name="connsiteX2721" fmla="*/ 6802791 w 6890002"/>
                <a:gd name="connsiteY2721" fmla="*/ 2838112 h 4248220"/>
                <a:gd name="connsiteX2722" fmla="*/ 6805779 w 6890002"/>
                <a:gd name="connsiteY2722" fmla="*/ 2844593 h 4248220"/>
                <a:gd name="connsiteX2723" fmla="*/ 6805779 w 6890002"/>
                <a:gd name="connsiteY2723" fmla="*/ 2844948 h 4248220"/>
                <a:gd name="connsiteX2724" fmla="*/ 6805779 w 6890002"/>
                <a:gd name="connsiteY2724" fmla="*/ 2844948 h 4248220"/>
                <a:gd name="connsiteX2725" fmla="*/ 6806386 w 6890002"/>
                <a:gd name="connsiteY2725" fmla="*/ 2846214 h 4248220"/>
                <a:gd name="connsiteX2726" fmla="*/ 6806386 w 6890002"/>
                <a:gd name="connsiteY2726" fmla="*/ 2846214 h 4248220"/>
                <a:gd name="connsiteX2727" fmla="*/ 6806386 w 6890002"/>
                <a:gd name="connsiteY2727" fmla="*/ 2846214 h 4248220"/>
                <a:gd name="connsiteX2728" fmla="*/ 6807045 w 6890002"/>
                <a:gd name="connsiteY2728" fmla="*/ 2847632 h 4248220"/>
                <a:gd name="connsiteX2729" fmla="*/ 6807045 w 6890002"/>
                <a:gd name="connsiteY2729" fmla="*/ 2847632 h 4248220"/>
                <a:gd name="connsiteX2730" fmla="*/ 6807045 w 6890002"/>
                <a:gd name="connsiteY2730" fmla="*/ 2847632 h 4248220"/>
                <a:gd name="connsiteX2731" fmla="*/ 6809272 w 6890002"/>
                <a:gd name="connsiteY2731" fmla="*/ 2852695 h 4248220"/>
                <a:gd name="connsiteX2732" fmla="*/ 6809272 w 6890002"/>
                <a:gd name="connsiteY2732" fmla="*/ 2853202 h 4248220"/>
                <a:gd name="connsiteX2733" fmla="*/ 6809272 w 6890002"/>
                <a:gd name="connsiteY2733" fmla="*/ 2853202 h 4248220"/>
                <a:gd name="connsiteX2734" fmla="*/ 6809829 w 6890002"/>
                <a:gd name="connsiteY2734" fmla="*/ 2854367 h 4248220"/>
                <a:gd name="connsiteX2735" fmla="*/ 6809829 w 6890002"/>
                <a:gd name="connsiteY2735" fmla="*/ 2854721 h 4248220"/>
                <a:gd name="connsiteX2736" fmla="*/ 6809829 w 6890002"/>
                <a:gd name="connsiteY2736" fmla="*/ 2854721 h 4248220"/>
                <a:gd name="connsiteX2737" fmla="*/ 6810437 w 6890002"/>
                <a:gd name="connsiteY2737" fmla="*/ 2856088 h 4248220"/>
                <a:gd name="connsiteX2738" fmla="*/ 6810437 w 6890002"/>
                <a:gd name="connsiteY2738" fmla="*/ 2856088 h 4248220"/>
                <a:gd name="connsiteX2739" fmla="*/ 6810437 w 6890002"/>
                <a:gd name="connsiteY2739" fmla="*/ 2856088 h 4248220"/>
                <a:gd name="connsiteX2740" fmla="*/ 6811906 w 6890002"/>
                <a:gd name="connsiteY2740" fmla="*/ 2859481 h 4248220"/>
                <a:gd name="connsiteX2741" fmla="*/ 6811906 w 6890002"/>
                <a:gd name="connsiteY2741" fmla="*/ 2859886 h 4248220"/>
                <a:gd name="connsiteX2742" fmla="*/ 6811906 w 6890002"/>
                <a:gd name="connsiteY2742" fmla="*/ 2859886 h 4248220"/>
                <a:gd name="connsiteX2743" fmla="*/ 6812463 w 6890002"/>
                <a:gd name="connsiteY2743" fmla="*/ 2861203 h 4248220"/>
                <a:gd name="connsiteX2744" fmla="*/ 6812463 w 6890002"/>
                <a:gd name="connsiteY2744" fmla="*/ 2861203 h 4248220"/>
                <a:gd name="connsiteX2745" fmla="*/ 6812463 w 6890002"/>
                <a:gd name="connsiteY2745" fmla="*/ 2861203 h 4248220"/>
                <a:gd name="connsiteX2746" fmla="*/ 6815399 w 6890002"/>
                <a:gd name="connsiteY2746" fmla="*/ 2867937 h 4248220"/>
                <a:gd name="connsiteX2747" fmla="*/ 6815399 w 6890002"/>
                <a:gd name="connsiteY2747" fmla="*/ 2867937 h 4248220"/>
                <a:gd name="connsiteX2748" fmla="*/ 6821426 w 6890002"/>
                <a:gd name="connsiteY2748" fmla="*/ 2882268 h 4248220"/>
                <a:gd name="connsiteX2749" fmla="*/ 6821426 w 6890002"/>
                <a:gd name="connsiteY2749" fmla="*/ 2882268 h 4248220"/>
                <a:gd name="connsiteX2750" fmla="*/ 6822894 w 6890002"/>
                <a:gd name="connsiteY2750" fmla="*/ 2885914 h 4248220"/>
                <a:gd name="connsiteX2751" fmla="*/ 6822894 w 6890002"/>
                <a:gd name="connsiteY2751" fmla="*/ 2885914 h 4248220"/>
                <a:gd name="connsiteX2752" fmla="*/ 6822894 w 6890002"/>
                <a:gd name="connsiteY2752" fmla="*/ 2885914 h 4248220"/>
                <a:gd name="connsiteX2753" fmla="*/ 6824362 w 6890002"/>
                <a:gd name="connsiteY2753" fmla="*/ 2889509 h 4248220"/>
                <a:gd name="connsiteX2754" fmla="*/ 6824362 w 6890002"/>
                <a:gd name="connsiteY2754" fmla="*/ 2889509 h 4248220"/>
                <a:gd name="connsiteX2755" fmla="*/ 6824362 w 6890002"/>
                <a:gd name="connsiteY2755" fmla="*/ 2889509 h 4248220"/>
                <a:gd name="connsiteX2756" fmla="*/ 6825780 w 6890002"/>
                <a:gd name="connsiteY2756" fmla="*/ 2893054 h 4248220"/>
                <a:gd name="connsiteX2757" fmla="*/ 6825780 w 6890002"/>
                <a:gd name="connsiteY2757" fmla="*/ 2893054 h 4248220"/>
                <a:gd name="connsiteX2758" fmla="*/ 6825780 w 6890002"/>
                <a:gd name="connsiteY2758" fmla="*/ 2893054 h 4248220"/>
                <a:gd name="connsiteX2759" fmla="*/ 6826439 w 6890002"/>
                <a:gd name="connsiteY2759" fmla="*/ 2894674 h 4248220"/>
                <a:gd name="connsiteX2760" fmla="*/ 6826439 w 6890002"/>
                <a:gd name="connsiteY2760" fmla="*/ 2897966 h 4248220"/>
                <a:gd name="connsiteX2761" fmla="*/ 6826439 w 6890002"/>
                <a:gd name="connsiteY2761" fmla="*/ 2897966 h 4248220"/>
                <a:gd name="connsiteX2762" fmla="*/ 6826945 w 6890002"/>
                <a:gd name="connsiteY2762" fmla="*/ 2899130 h 4248220"/>
                <a:gd name="connsiteX2763" fmla="*/ 6826945 w 6890002"/>
                <a:gd name="connsiteY2763" fmla="*/ 2899434 h 4248220"/>
                <a:gd name="connsiteX2764" fmla="*/ 6826945 w 6890002"/>
                <a:gd name="connsiteY2764" fmla="*/ 2899434 h 4248220"/>
                <a:gd name="connsiteX2765" fmla="*/ 6827603 w 6890002"/>
                <a:gd name="connsiteY2765" fmla="*/ 2901156 h 4248220"/>
                <a:gd name="connsiteX2766" fmla="*/ 6827603 w 6890002"/>
                <a:gd name="connsiteY2766" fmla="*/ 2901713 h 4248220"/>
                <a:gd name="connsiteX2767" fmla="*/ 6827603 w 6890002"/>
                <a:gd name="connsiteY2767" fmla="*/ 2901713 h 4248220"/>
                <a:gd name="connsiteX2768" fmla="*/ 6828160 w 6890002"/>
                <a:gd name="connsiteY2768" fmla="*/ 2903131 h 4248220"/>
                <a:gd name="connsiteX2769" fmla="*/ 6828160 w 6890002"/>
                <a:gd name="connsiteY2769" fmla="*/ 2903131 h 4248220"/>
                <a:gd name="connsiteX2770" fmla="*/ 6828160 w 6890002"/>
                <a:gd name="connsiteY2770" fmla="*/ 2903131 h 4248220"/>
                <a:gd name="connsiteX2771" fmla="*/ 6828920 w 6890002"/>
                <a:gd name="connsiteY2771" fmla="*/ 2905004 h 4248220"/>
                <a:gd name="connsiteX2772" fmla="*/ 6828920 w 6890002"/>
                <a:gd name="connsiteY2772" fmla="*/ 2905409 h 4248220"/>
                <a:gd name="connsiteX2773" fmla="*/ 6828920 w 6890002"/>
                <a:gd name="connsiteY2773" fmla="*/ 2905409 h 4248220"/>
                <a:gd name="connsiteX2774" fmla="*/ 6830287 w 6890002"/>
                <a:gd name="connsiteY2774" fmla="*/ 2909005 h 4248220"/>
                <a:gd name="connsiteX2775" fmla="*/ 6830287 w 6890002"/>
                <a:gd name="connsiteY2775" fmla="*/ 2909005 h 4248220"/>
                <a:gd name="connsiteX2776" fmla="*/ 6830287 w 6890002"/>
                <a:gd name="connsiteY2776" fmla="*/ 2909005 h 4248220"/>
                <a:gd name="connsiteX2777" fmla="*/ 6833984 w 6890002"/>
                <a:gd name="connsiteY2777" fmla="*/ 2918778 h 4248220"/>
                <a:gd name="connsiteX2778" fmla="*/ 6833984 w 6890002"/>
                <a:gd name="connsiteY2778" fmla="*/ 2918778 h 4248220"/>
                <a:gd name="connsiteX2779" fmla="*/ 6837782 w 6890002"/>
                <a:gd name="connsiteY2779" fmla="*/ 2929311 h 4248220"/>
                <a:gd name="connsiteX2780" fmla="*/ 6837782 w 6890002"/>
                <a:gd name="connsiteY2780" fmla="*/ 2929311 h 4248220"/>
                <a:gd name="connsiteX2781" fmla="*/ 6838541 w 6890002"/>
                <a:gd name="connsiteY2781" fmla="*/ 2931387 h 4248220"/>
                <a:gd name="connsiteX2782" fmla="*/ 6838541 w 6890002"/>
                <a:gd name="connsiteY2782" fmla="*/ 2931387 h 4248220"/>
                <a:gd name="connsiteX2783" fmla="*/ 6838541 w 6890002"/>
                <a:gd name="connsiteY2783" fmla="*/ 2931387 h 4248220"/>
                <a:gd name="connsiteX2784" fmla="*/ 6839250 w 6890002"/>
                <a:gd name="connsiteY2784" fmla="*/ 2933412 h 4248220"/>
                <a:gd name="connsiteX2785" fmla="*/ 6839250 w 6890002"/>
                <a:gd name="connsiteY2785" fmla="*/ 2933412 h 4248220"/>
                <a:gd name="connsiteX2786" fmla="*/ 6839250 w 6890002"/>
                <a:gd name="connsiteY2786" fmla="*/ 2933412 h 4248220"/>
                <a:gd name="connsiteX2787" fmla="*/ 6839909 w 6890002"/>
                <a:gd name="connsiteY2787" fmla="*/ 2935286 h 4248220"/>
                <a:gd name="connsiteX2788" fmla="*/ 6839909 w 6890002"/>
                <a:gd name="connsiteY2788" fmla="*/ 2935691 h 4248220"/>
                <a:gd name="connsiteX2789" fmla="*/ 6839909 w 6890002"/>
                <a:gd name="connsiteY2789" fmla="*/ 2935691 h 4248220"/>
                <a:gd name="connsiteX2790" fmla="*/ 6840516 w 6890002"/>
                <a:gd name="connsiteY2790" fmla="*/ 2937463 h 4248220"/>
                <a:gd name="connsiteX2791" fmla="*/ 6840516 w 6890002"/>
                <a:gd name="connsiteY2791" fmla="*/ 2937970 h 4248220"/>
                <a:gd name="connsiteX2792" fmla="*/ 6840516 w 6890002"/>
                <a:gd name="connsiteY2792" fmla="*/ 2937970 h 4248220"/>
                <a:gd name="connsiteX2793" fmla="*/ 6841073 w 6890002"/>
                <a:gd name="connsiteY2793" fmla="*/ 2939590 h 4248220"/>
                <a:gd name="connsiteX2794" fmla="*/ 6841073 w 6890002"/>
                <a:gd name="connsiteY2794" fmla="*/ 2940198 h 4248220"/>
                <a:gd name="connsiteX2795" fmla="*/ 6841073 w 6890002"/>
                <a:gd name="connsiteY2795" fmla="*/ 2940198 h 4248220"/>
                <a:gd name="connsiteX2796" fmla="*/ 6841579 w 6890002"/>
                <a:gd name="connsiteY2796" fmla="*/ 2941768 h 4248220"/>
                <a:gd name="connsiteX2797" fmla="*/ 6841579 w 6890002"/>
                <a:gd name="connsiteY2797" fmla="*/ 2942476 h 4248220"/>
                <a:gd name="connsiteX2798" fmla="*/ 6841579 w 6890002"/>
                <a:gd name="connsiteY2798" fmla="*/ 2942476 h 4248220"/>
                <a:gd name="connsiteX2799" fmla="*/ 6842086 w 6890002"/>
                <a:gd name="connsiteY2799" fmla="*/ 2943945 h 4248220"/>
                <a:gd name="connsiteX2800" fmla="*/ 6842086 w 6890002"/>
                <a:gd name="connsiteY2800" fmla="*/ 2944755 h 4248220"/>
                <a:gd name="connsiteX2801" fmla="*/ 6842390 w 6890002"/>
                <a:gd name="connsiteY2801" fmla="*/ 2944755 h 4248220"/>
                <a:gd name="connsiteX2802" fmla="*/ 6842845 w 6890002"/>
                <a:gd name="connsiteY2802" fmla="*/ 2946274 h 4248220"/>
                <a:gd name="connsiteX2803" fmla="*/ 6842845 w 6890002"/>
                <a:gd name="connsiteY2803" fmla="*/ 2946274 h 4248220"/>
                <a:gd name="connsiteX2804" fmla="*/ 6851910 w 6890002"/>
                <a:gd name="connsiteY2804" fmla="*/ 2974986 h 4248220"/>
                <a:gd name="connsiteX2805" fmla="*/ 6851910 w 6890002"/>
                <a:gd name="connsiteY2805" fmla="*/ 2974986 h 4248220"/>
                <a:gd name="connsiteX2806" fmla="*/ 6853429 w 6890002"/>
                <a:gd name="connsiteY2806" fmla="*/ 2980050 h 4248220"/>
                <a:gd name="connsiteX2807" fmla="*/ 6853429 w 6890002"/>
                <a:gd name="connsiteY2807" fmla="*/ 2980050 h 4248220"/>
                <a:gd name="connsiteX2808" fmla="*/ 6853429 w 6890002"/>
                <a:gd name="connsiteY2808" fmla="*/ 2980050 h 4248220"/>
                <a:gd name="connsiteX2809" fmla="*/ 6854897 w 6890002"/>
                <a:gd name="connsiteY2809" fmla="*/ 2985114 h 4248220"/>
                <a:gd name="connsiteX2810" fmla="*/ 6854897 w 6890002"/>
                <a:gd name="connsiteY2810" fmla="*/ 2985519 h 4248220"/>
                <a:gd name="connsiteX2811" fmla="*/ 6854897 w 6890002"/>
                <a:gd name="connsiteY2811" fmla="*/ 2985519 h 4248220"/>
                <a:gd name="connsiteX2812" fmla="*/ 6855556 w 6890002"/>
                <a:gd name="connsiteY2812" fmla="*/ 2987646 h 4248220"/>
                <a:gd name="connsiteX2813" fmla="*/ 6855556 w 6890002"/>
                <a:gd name="connsiteY2813" fmla="*/ 2987646 h 4248220"/>
                <a:gd name="connsiteX2814" fmla="*/ 6855556 w 6890002"/>
                <a:gd name="connsiteY2814" fmla="*/ 2987646 h 4248220"/>
                <a:gd name="connsiteX2815" fmla="*/ 6856265 w 6890002"/>
                <a:gd name="connsiteY2815" fmla="*/ 2990076 h 4248220"/>
                <a:gd name="connsiteX2816" fmla="*/ 6856265 w 6890002"/>
                <a:gd name="connsiteY2816" fmla="*/ 2990684 h 4248220"/>
                <a:gd name="connsiteX2817" fmla="*/ 6856265 w 6890002"/>
                <a:gd name="connsiteY2817" fmla="*/ 2990684 h 4248220"/>
                <a:gd name="connsiteX2818" fmla="*/ 6856872 w 6890002"/>
                <a:gd name="connsiteY2818" fmla="*/ 2992861 h 4248220"/>
                <a:gd name="connsiteX2819" fmla="*/ 6856872 w 6890002"/>
                <a:gd name="connsiteY2819" fmla="*/ 2993672 h 4248220"/>
                <a:gd name="connsiteX2820" fmla="*/ 6856872 w 6890002"/>
                <a:gd name="connsiteY2820" fmla="*/ 2993672 h 4248220"/>
                <a:gd name="connsiteX2821" fmla="*/ 6857429 w 6890002"/>
                <a:gd name="connsiteY2821" fmla="*/ 2995697 h 4248220"/>
                <a:gd name="connsiteX2822" fmla="*/ 6857429 w 6890002"/>
                <a:gd name="connsiteY2822" fmla="*/ 2995697 h 4248220"/>
                <a:gd name="connsiteX2823" fmla="*/ 6857429 w 6890002"/>
                <a:gd name="connsiteY2823" fmla="*/ 2995697 h 4248220"/>
                <a:gd name="connsiteX2824" fmla="*/ 6858138 w 6890002"/>
                <a:gd name="connsiteY2824" fmla="*/ 2998229 h 4248220"/>
                <a:gd name="connsiteX2825" fmla="*/ 6858138 w 6890002"/>
                <a:gd name="connsiteY2825" fmla="*/ 2998735 h 4248220"/>
                <a:gd name="connsiteX2826" fmla="*/ 6858138 w 6890002"/>
                <a:gd name="connsiteY2826" fmla="*/ 2998735 h 4248220"/>
                <a:gd name="connsiteX2827" fmla="*/ 6859505 w 6890002"/>
                <a:gd name="connsiteY2827" fmla="*/ 3003799 h 4248220"/>
                <a:gd name="connsiteX2828" fmla="*/ 6859505 w 6890002"/>
                <a:gd name="connsiteY2828" fmla="*/ 3003799 h 4248220"/>
                <a:gd name="connsiteX2829" fmla="*/ 6859505 w 6890002"/>
                <a:gd name="connsiteY2829" fmla="*/ 3003799 h 4248220"/>
                <a:gd name="connsiteX2830" fmla="*/ 6863202 w 6890002"/>
                <a:gd name="connsiteY2830" fmla="*/ 3018129 h 4248220"/>
                <a:gd name="connsiteX2831" fmla="*/ 6863202 w 6890002"/>
                <a:gd name="connsiteY2831" fmla="*/ 3018129 h 4248220"/>
                <a:gd name="connsiteX2832" fmla="*/ 6865480 w 6890002"/>
                <a:gd name="connsiteY2832" fmla="*/ 3027396 h 4248220"/>
                <a:gd name="connsiteX2833" fmla="*/ 6865480 w 6890002"/>
                <a:gd name="connsiteY2833" fmla="*/ 3027953 h 4248220"/>
                <a:gd name="connsiteX2834" fmla="*/ 6865480 w 6890002"/>
                <a:gd name="connsiteY2834" fmla="*/ 3027953 h 4248220"/>
                <a:gd name="connsiteX2835" fmla="*/ 6866088 w 6890002"/>
                <a:gd name="connsiteY2835" fmla="*/ 3030485 h 4248220"/>
                <a:gd name="connsiteX2836" fmla="*/ 6866088 w 6890002"/>
                <a:gd name="connsiteY2836" fmla="*/ 3030992 h 4248220"/>
                <a:gd name="connsiteX2837" fmla="*/ 6866088 w 6890002"/>
                <a:gd name="connsiteY2837" fmla="*/ 3030992 h 4248220"/>
                <a:gd name="connsiteX2838" fmla="*/ 6866746 w 6890002"/>
                <a:gd name="connsiteY2838" fmla="*/ 3033625 h 4248220"/>
                <a:gd name="connsiteX2839" fmla="*/ 6866746 w 6890002"/>
                <a:gd name="connsiteY2839" fmla="*/ 3033979 h 4248220"/>
                <a:gd name="connsiteX2840" fmla="*/ 6866746 w 6890002"/>
                <a:gd name="connsiteY2840" fmla="*/ 3033979 h 4248220"/>
                <a:gd name="connsiteX2841" fmla="*/ 6867405 w 6890002"/>
                <a:gd name="connsiteY2841" fmla="*/ 3036714 h 4248220"/>
                <a:gd name="connsiteX2842" fmla="*/ 6867405 w 6890002"/>
                <a:gd name="connsiteY2842" fmla="*/ 3037777 h 4248220"/>
                <a:gd name="connsiteX2843" fmla="*/ 6867405 w 6890002"/>
                <a:gd name="connsiteY2843" fmla="*/ 3037777 h 4248220"/>
                <a:gd name="connsiteX2844" fmla="*/ 6867962 w 6890002"/>
                <a:gd name="connsiteY2844" fmla="*/ 3040208 h 4248220"/>
                <a:gd name="connsiteX2845" fmla="*/ 6867962 w 6890002"/>
                <a:gd name="connsiteY2845" fmla="*/ 3040816 h 4248220"/>
                <a:gd name="connsiteX2846" fmla="*/ 6867962 w 6890002"/>
                <a:gd name="connsiteY2846" fmla="*/ 3040816 h 4248220"/>
                <a:gd name="connsiteX2847" fmla="*/ 6868620 w 6890002"/>
                <a:gd name="connsiteY2847" fmla="*/ 3043651 h 4248220"/>
                <a:gd name="connsiteX2848" fmla="*/ 6868620 w 6890002"/>
                <a:gd name="connsiteY2848" fmla="*/ 3043651 h 4248220"/>
                <a:gd name="connsiteX2849" fmla="*/ 6868620 w 6890002"/>
                <a:gd name="connsiteY2849" fmla="*/ 3043651 h 4248220"/>
                <a:gd name="connsiteX2850" fmla="*/ 6869329 w 6890002"/>
                <a:gd name="connsiteY2850" fmla="*/ 3046993 h 4248220"/>
                <a:gd name="connsiteX2851" fmla="*/ 6869329 w 6890002"/>
                <a:gd name="connsiteY2851" fmla="*/ 3047449 h 4248220"/>
                <a:gd name="connsiteX2852" fmla="*/ 6869329 w 6890002"/>
                <a:gd name="connsiteY2852" fmla="*/ 3047449 h 4248220"/>
                <a:gd name="connsiteX2853" fmla="*/ 6874393 w 6890002"/>
                <a:gd name="connsiteY2853" fmla="*/ 3072768 h 4248220"/>
                <a:gd name="connsiteX2854" fmla="*/ 6874393 w 6890002"/>
                <a:gd name="connsiteY2854" fmla="*/ 3073072 h 4248220"/>
                <a:gd name="connsiteX2855" fmla="*/ 6874393 w 6890002"/>
                <a:gd name="connsiteY2855" fmla="*/ 3073072 h 4248220"/>
                <a:gd name="connsiteX2856" fmla="*/ 6875102 w 6890002"/>
                <a:gd name="connsiteY2856" fmla="*/ 3076718 h 4248220"/>
                <a:gd name="connsiteX2857" fmla="*/ 6875102 w 6890002"/>
                <a:gd name="connsiteY2857" fmla="*/ 3077578 h 4248220"/>
                <a:gd name="connsiteX2858" fmla="*/ 6875102 w 6890002"/>
                <a:gd name="connsiteY2858" fmla="*/ 3077578 h 4248220"/>
                <a:gd name="connsiteX2859" fmla="*/ 6875709 w 6890002"/>
                <a:gd name="connsiteY2859" fmla="*/ 3080668 h 4248220"/>
                <a:gd name="connsiteX2860" fmla="*/ 6875709 w 6890002"/>
                <a:gd name="connsiteY2860" fmla="*/ 3081376 h 4248220"/>
                <a:gd name="connsiteX2861" fmla="*/ 6875709 w 6890002"/>
                <a:gd name="connsiteY2861" fmla="*/ 3081376 h 4248220"/>
                <a:gd name="connsiteX2862" fmla="*/ 6876317 w 6890002"/>
                <a:gd name="connsiteY2862" fmla="*/ 3084617 h 4248220"/>
                <a:gd name="connsiteX2863" fmla="*/ 6876317 w 6890002"/>
                <a:gd name="connsiteY2863" fmla="*/ 3085883 h 4248220"/>
                <a:gd name="connsiteX2864" fmla="*/ 6876317 w 6890002"/>
                <a:gd name="connsiteY2864" fmla="*/ 3085883 h 4248220"/>
                <a:gd name="connsiteX2865" fmla="*/ 6876874 w 6890002"/>
                <a:gd name="connsiteY2865" fmla="*/ 3089175 h 4248220"/>
                <a:gd name="connsiteX2866" fmla="*/ 6876874 w 6890002"/>
                <a:gd name="connsiteY2866" fmla="*/ 3089681 h 4248220"/>
                <a:gd name="connsiteX2867" fmla="*/ 6876874 w 6890002"/>
                <a:gd name="connsiteY2867" fmla="*/ 3089681 h 4248220"/>
                <a:gd name="connsiteX2868" fmla="*/ 6877583 w 6890002"/>
                <a:gd name="connsiteY2868" fmla="*/ 3093732 h 4248220"/>
                <a:gd name="connsiteX2869" fmla="*/ 6877583 w 6890002"/>
                <a:gd name="connsiteY2869" fmla="*/ 3094238 h 4248220"/>
                <a:gd name="connsiteX2870" fmla="*/ 6877583 w 6890002"/>
                <a:gd name="connsiteY2870" fmla="*/ 3094238 h 4248220"/>
                <a:gd name="connsiteX2871" fmla="*/ 6878292 w 6890002"/>
                <a:gd name="connsiteY2871" fmla="*/ 3098340 h 4248220"/>
                <a:gd name="connsiteX2872" fmla="*/ 6878292 w 6890002"/>
                <a:gd name="connsiteY2872" fmla="*/ 3100518 h 4248220"/>
                <a:gd name="connsiteX2873" fmla="*/ 6878292 w 6890002"/>
                <a:gd name="connsiteY2873" fmla="*/ 3100518 h 4248220"/>
                <a:gd name="connsiteX2874" fmla="*/ 6881229 w 6890002"/>
                <a:gd name="connsiteY2874" fmla="*/ 3119811 h 4248220"/>
                <a:gd name="connsiteX2875" fmla="*/ 6881229 w 6890002"/>
                <a:gd name="connsiteY2875" fmla="*/ 3120165 h 4248220"/>
                <a:gd name="connsiteX2876" fmla="*/ 6881229 w 6890002"/>
                <a:gd name="connsiteY2876" fmla="*/ 3120165 h 4248220"/>
                <a:gd name="connsiteX2877" fmla="*/ 6881938 w 6890002"/>
                <a:gd name="connsiteY2877" fmla="*/ 3125229 h 4248220"/>
                <a:gd name="connsiteX2878" fmla="*/ 6881938 w 6890002"/>
                <a:gd name="connsiteY2878" fmla="*/ 3126242 h 4248220"/>
                <a:gd name="connsiteX2879" fmla="*/ 6881938 w 6890002"/>
                <a:gd name="connsiteY2879" fmla="*/ 3126242 h 4248220"/>
                <a:gd name="connsiteX2880" fmla="*/ 6882545 w 6890002"/>
                <a:gd name="connsiteY2880" fmla="*/ 3130597 h 4248220"/>
                <a:gd name="connsiteX2881" fmla="*/ 6882545 w 6890002"/>
                <a:gd name="connsiteY2881" fmla="*/ 3132268 h 4248220"/>
                <a:gd name="connsiteX2882" fmla="*/ 6882799 w 6890002"/>
                <a:gd name="connsiteY2882" fmla="*/ 3132268 h 4248220"/>
                <a:gd name="connsiteX2883" fmla="*/ 6883305 w 6890002"/>
                <a:gd name="connsiteY2883" fmla="*/ 3136217 h 4248220"/>
                <a:gd name="connsiteX2884" fmla="*/ 6883305 w 6890002"/>
                <a:gd name="connsiteY2884" fmla="*/ 3138344 h 4248220"/>
                <a:gd name="connsiteX2885" fmla="*/ 6883305 w 6890002"/>
                <a:gd name="connsiteY2885" fmla="*/ 3138344 h 4248220"/>
                <a:gd name="connsiteX2886" fmla="*/ 6883811 w 6890002"/>
                <a:gd name="connsiteY2886" fmla="*/ 3142851 h 4248220"/>
                <a:gd name="connsiteX2887" fmla="*/ 6883811 w 6890002"/>
                <a:gd name="connsiteY2887" fmla="*/ 3143610 h 4248220"/>
                <a:gd name="connsiteX2888" fmla="*/ 6883811 w 6890002"/>
                <a:gd name="connsiteY2888" fmla="*/ 3143610 h 4248220"/>
                <a:gd name="connsiteX2889" fmla="*/ 6884470 w 6890002"/>
                <a:gd name="connsiteY2889" fmla="*/ 3149434 h 4248220"/>
                <a:gd name="connsiteX2890" fmla="*/ 6884470 w 6890002"/>
                <a:gd name="connsiteY2890" fmla="*/ 3149434 h 4248220"/>
                <a:gd name="connsiteX2891" fmla="*/ 6884470 w 6890002"/>
                <a:gd name="connsiteY2891" fmla="*/ 3149434 h 4248220"/>
                <a:gd name="connsiteX2892" fmla="*/ 6886749 w 6890002"/>
                <a:gd name="connsiteY2892" fmla="*/ 3171816 h 4248220"/>
                <a:gd name="connsiteX2893" fmla="*/ 6886749 w 6890002"/>
                <a:gd name="connsiteY2893" fmla="*/ 3172879 h 4248220"/>
                <a:gd name="connsiteX2894" fmla="*/ 6886749 w 6890002"/>
                <a:gd name="connsiteY2894" fmla="*/ 3172879 h 4248220"/>
                <a:gd name="connsiteX2895" fmla="*/ 6887407 w 6890002"/>
                <a:gd name="connsiteY2895" fmla="*/ 3180323 h 4248220"/>
                <a:gd name="connsiteX2896" fmla="*/ 6887407 w 6890002"/>
                <a:gd name="connsiteY2896" fmla="*/ 3182703 h 4248220"/>
                <a:gd name="connsiteX2897" fmla="*/ 6887407 w 6890002"/>
                <a:gd name="connsiteY2897" fmla="*/ 3182703 h 4248220"/>
                <a:gd name="connsiteX2898" fmla="*/ 6887964 w 6890002"/>
                <a:gd name="connsiteY2898" fmla="*/ 3190501 h 4248220"/>
                <a:gd name="connsiteX2899" fmla="*/ 6887964 w 6890002"/>
                <a:gd name="connsiteY2899" fmla="*/ 3192527 h 4248220"/>
                <a:gd name="connsiteX2900" fmla="*/ 6887964 w 6890002"/>
                <a:gd name="connsiteY2900" fmla="*/ 3192527 h 4248220"/>
                <a:gd name="connsiteX2901" fmla="*/ 6888572 w 6890002"/>
                <a:gd name="connsiteY2901" fmla="*/ 3202654 h 4248220"/>
                <a:gd name="connsiteX2902" fmla="*/ 6888572 w 6890002"/>
                <a:gd name="connsiteY2902" fmla="*/ 3203313 h 4248220"/>
                <a:gd name="connsiteX2903" fmla="*/ 6888572 w 6890002"/>
                <a:gd name="connsiteY2903" fmla="*/ 3203313 h 4248220"/>
                <a:gd name="connsiteX2904" fmla="*/ 6889281 w 6890002"/>
                <a:gd name="connsiteY2904" fmla="*/ 3217694 h 4248220"/>
                <a:gd name="connsiteX2905" fmla="*/ 6889281 w 6890002"/>
                <a:gd name="connsiteY2905" fmla="*/ 3219973 h 4248220"/>
                <a:gd name="connsiteX2906" fmla="*/ 6889281 w 6890002"/>
                <a:gd name="connsiteY2906" fmla="*/ 3219973 h 4248220"/>
                <a:gd name="connsiteX2907" fmla="*/ 6889939 w 6890002"/>
                <a:gd name="connsiteY2907" fmla="*/ 3242608 h 4248220"/>
                <a:gd name="connsiteX2908" fmla="*/ 6889939 w 6890002"/>
                <a:gd name="connsiteY2908" fmla="*/ 3250203 h 4248220"/>
                <a:gd name="connsiteX2909" fmla="*/ 6889939 w 6890002"/>
                <a:gd name="connsiteY2909" fmla="*/ 3250203 h 4248220"/>
                <a:gd name="connsiteX2910" fmla="*/ 6889939 w 6890002"/>
                <a:gd name="connsiteY2910" fmla="*/ 3260331 h 4248220"/>
                <a:gd name="connsiteX2911" fmla="*/ 6889939 w 6890002"/>
                <a:gd name="connsiteY2911" fmla="*/ 3271218 h 4248220"/>
                <a:gd name="connsiteX2912" fmla="*/ 6889939 w 6890002"/>
                <a:gd name="connsiteY2912" fmla="*/ 3271218 h 4248220"/>
                <a:gd name="connsiteX2913" fmla="*/ 6889939 w 6890002"/>
                <a:gd name="connsiteY2913" fmla="*/ 3278257 h 4248220"/>
                <a:gd name="connsiteX2914" fmla="*/ 6889281 w 6890002"/>
                <a:gd name="connsiteY2914" fmla="*/ 3300690 h 4248220"/>
                <a:gd name="connsiteX2915" fmla="*/ 6889281 w 6890002"/>
                <a:gd name="connsiteY2915" fmla="*/ 3300690 h 4248220"/>
                <a:gd name="connsiteX2916" fmla="*/ 6889281 w 6890002"/>
                <a:gd name="connsiteY2916" fmla="*/ 3303171 h 4248220"/>
                <a:gd name="connsiteX2917" fmla="*/ 6888572 w 6890002"/>
                <a:gd name="connsiteY2917" fmla="*/ 3318058 h 4248220"/>
                <a:gd name="connsiteX2918" fmla="*/ 6888572 w 6890002"/>
                <a:gd name="connsiteY2918" fmla="*/ 3318058 h 4248220"/>
                <a:gd name="connsiteX2919" fmla="*/ 6888572 w 6890002"/>
                <a:gd name="connsiteY2919" fmla="*/ 3318058 h 4248220"/>
                <a:gd name="connsiteX2920" fmla="*/ 6887964 w 6890002"/>
                <a:gd name="connsiteY2920" fmla="*/ 3327730 h 4248220"/>
                <a:gd name="connsiteX2921" fmla="*/ 6887964 w 6890002"/>
                <a:gd name="connsiteY2921" fmla="*/ 3327730 h 4248220"/>
                <a:gd name="connsiteX2922" fmla="*/ 6887964 w 6890002"/>
                <a:gd name="connsiteY2922" fmla="*/ 3329958 h 4248220"/>
                <a:gd name="connsiteX2923" fmla="*/ 6887407 w 6890002"/>
                <a:gd name="connsiteY2923" fmla="*/ 3337554 h 4248220"/>
                <a:gd name="connsiteX2924" fmla="*/ 6887407 w 6890002"/>
                <a:gd name="connsiteY2924" fmla="*/ 3337554 h 4248220"/>
                <a:gd name="connsiteX2925" fmla="*/ 6887407 w 6890002"/>
                <a:gd name="connsiteY2925" fmla="*/ 3340187 h 4248220"/>
                <a:gd name="connsiteX2926" fmla="*/ 6886749 w 6890002"/>
                <a:gd name="connsiteY2926" fmla="*/ 3347378 h 4248220"/>
                <a:gd name="connsiteX2927" fmla="*/ 6886749 w 6890002"/>
                <a:gd name="connsiteY2927" fmla="*/ 3347378 h 4248220"/>
                <a:gd name="connsiteX2928" fmla="*/ 6886749 w 6890002"/>
                <a:gd name="connsiteY2928" fmla="*/ 3348694 h 4248220"/>
                <a:gd name="connsiteX2929" fmla="*/ 6885989 w 6890002"/>
                <a:gd name="connsiteY2929" fmla="*/ 3357252 h 4248220"/>
                <a:gd name="connsiteX2930" fmla="*/ 6885989 w 6890002"/>
                <a:gd name="connsiteY2930" fmla="*/ 3357252 h 4248220"/>
                <a:gd name="connsiteX2931" fmla="*/ 6884520 w 6890002"/>
                <a:gd name="connsiteY2931" fmla="*/ 3370823 h 4248220"/>
                <a:gd name="connsiteX2932" fmla="*/ 6884520 w 6890002"/>
                <a:gd name="connsiteY2932" fmla="*/ 3370823 h 4248220"/>
                <a:gd name="connsiteX2933" fmla="*/ 6884520 w 6890002"/>
                <a:gd name="connsiteY2933" fmla="*/ 3371279 h 4248220"/>
                <a:gd name="connsiteX2934" fmla="*/ 6883862 w 6890002"/>
                <a:gd name="connsiteY2934" fmla="*/ 3376900 h 4248220"/>
                <a:gd name="connsiteX2935" fmla="*/ 6883862 w 6890002"/>
                <a:gd name="connsiteY2935" fmla="*/ 3376900 h 4248220"/>
                <a:gd name="connsiteX2936" fmla="*/ 6883862 w 6890002"/>
                <a:gd name="connsiteY2936" fmla="*/ 3377862 h 4248220"/>
                <a:gd name="connsiteX2937" fmla="*/ 6883305 w 6890002"/>
                <a:gd name="connsiteY2937" fmla="*/ 3382926 h 4248220"/>
                <a:gd name="connsiteX2938" fmla="*/ 6883305 w 6890002"/>
                <a:gd name="connsiteY2938" fmla="*/ 3382926 h 4248220"/>
                <a:gd name="connsiteX2939" fmla="*/ 6883305 w 6890002"/>
                <a:gd name="connsiteY2939" fmla="*/ 3384495 h 4248220"/>
                <a:gd name="connsiteX2940" fmla="*/ 6882697 w 6890002"/>
                <a:gd name="connsiteY2940" fmla="*/ 3388951 h 4248220"/>
                <a:gd name="connsiteX2941" fmla="*/ 6882697 w 6890002"/>
                <a:gd name="connsiteY2941" fmla="*/ 3388951 h 4248220"/>
                <a:gd name="connsiteX2942" fmla="*/ 6882697 w 6890002"/>
                <a:gd name="connsiteY2942" fmla="*/ 3390116 h 4248220"/>
                <a:gd name="connsiteX2943" fmla="*/ 6881988 w 6890002"/>
                <a:gd name="connsiteY2943" fmla="*/ 3395180 h 4248220"/>
                <a:gd name="connsiteX2944" fmla="*/ 6881988 w 6890002"/>
                <a:gd name="connsiteY2944" fmla="*/ 3395180 h 4248220"/>
                <a:gd name="connsiteX2945" fmla="*/ 6881988 w 6890002"/>
                <a:gd name="connsiteY2945" fmla="*/ 3395636 h 4248220"/>
                <a:gd name="connsiteX2946" fmla="*/ 6881330 w 6890002"/>
                <a:gd name="connsiteY2946" fmla="*/ 3400699 h 4248220"/>
                <a:gd name="connsiteX2947" fmla="*/ 6881330 w 6890002"/>
                <a:gd name="connsiteY2947" fmla="*/ 3400699 h 4248220"/>
                <a:gd name="connsiteX2948" fmla="*/ 6881330 w 6890002"/>
                <a:gd name="connsiteY2948" fmla="*/ 3401307 h 4248220"/>
                <a:gd name="connsiteX2949" fmla="*/ 6877684 w 6890002"/>
                <a:gd name="connsiteY2949" fmla="*/ 3424905 h 4248220"/>
                <a:gd name="connsiteX2950" fmla="*/ 6877684 w 6890002"/>
                <a:gd name="connsiteY2950" fmla="*/ 3424905 h 4248220"/>
                <a:gd name="connsiteX2951" fmla="*/ 6877684 w 6890002"/>
                <a:gd name="connsiteY2951" fmla="*/ 3425613 h 4248220"/>
                <a:gd name="connsiteX2952" fmla="*/ 6877026 w 6890002"/>
                <a:gd name="connsiteY2952" fmla="*/ 3429462 h 4248220"/>
                <a:gd name="connsiteX2953" fmla="*/ 6877026 w 6890002"/>
                <a:gd name="connsiteY2953" fmla="*/ 3429462 h 4248220"/>
                <a:gd name="connsiteX2954" fmla="*/ 6877026 w 6890002"/>
                <a:gd name="connsiteY2954" fmla="*/ 3430171 h 4248220"/>
                <a:gd name="connsiteX2955" fmla="*/ 6876520 w 6890002"/>
                <a:gd name="connsiteY2955" fmla="*/ 3433209 h 4248220"/>
                <a:gd name="connsiteX2956" fmla="*/ 6876520 w 6890002"/>
                <a:gd name="connsiteY2956" fmla="*/ 3433209 h 4248220"/>
                <a:gd name="connsiteX2957" fmla="*/ 6876520 w 6890002"/>
                <a:gd name="connsiteY2957" fmla="*/ 3434728 h 4248220"/>
                <a:gd name="connsiteX2958" fmla="*/ 6875912 w 6890002"/>
                <a:gd name="connsiteY2958" fmla="*/ 3437766 h 4248220"/>
                <a:gd name="connsiteX2959" fmla="*/ 6875912 w 6890002"/>
                <a:gd name="connsiteY2959" fmla="*/ 3437766 h 4248220"/>
                <a:gd name="connsiteX2960" fmla="*/ 6875912 w 6890002"/>
                <a:gd name="connsiteY2960" fmla="*/ 3438678 h 4248220"/>
                <a:gd name="connsiteX2961" fmla="*/ 6875203 w 6890002"/>
                <a:gd name="connsiteY2961" fmla="*/ 3442273 h 4248220"/>
                <a:gd name="connsiteX2962" fmla="*/ 6875203 w 6890002"/>
                <a:gd name="connsiteY2962" fmla="*/ 3442273 h 4248220"/>
                <a:gd name="connsiteX2963" fmla="*/ 6875203 w 6890002"/>
                <a:gd name="connsiteY2963" fmla="*/ 3442678 h 4248220"/>
                <a:gd name="connsiteX2964" fmla="*/ 6874545 w 6890002"/>
                <a:gd name="connsiteY2964" fmla="*/ 3446071 h 4248220"/>
                <a:gd name="connsiteX2965" fmla="*/ 6874545 w 6890002"/>
                <a:gd name="connsiteY2965" fmla="*/ 3446071 h 4248220"/>
                <a:gd name="connsiteX2966" fmla="*/ 6874545 w 6890002"/>
                <a:gd name="connsiteY2966" fmla="*/ 3446628 h 4248220"/>
                <a:gd name="connsiteX2967" fmla="*/ 6873076 w 6890002"/>
                <a:gd name="connsiteY2967" fmla="*/ 3454376 h 4248220"/>
                <a:gd name="connsiteX2968" fmla="*/ 6873076 w 6890002"/>
                <a:gd name="connsiteY2968" fmla="*/ 3454376 h 4248220"/>
                <a:gd name="connsiteX2969" fmla="*/ 6873076 w 6890002"/>
                <a:gd name="connsiteY2969" fmla="*/ 3454376 h 4248220"/>
                <a:gd name="connsiteX2970" fmla="*/ 6870089 w 6890002"/>
                <a:gd name="connsiteY2970" fmla="*/ 3468605 h 4248220"/>
                <a:gd name="connsiteX2971" fmla="*/ 6870089 w 6890002"/>
                <a:gd name="connsiteY2971" fmla="*/ 3468605 h 4248220"/>
                <a:gd name="connsiteX2972" fmla="*/ 6870089 w 6890002"/>
                <a:gd name="connsiteY2972" fmla="*/ 3468605 h 4248220"/>
                <a:gd name="connsiteX2973" fmla="*/ 6868671 w 6890002"/>
                <a:gd name="connsiteY2973" fmla="*/ 3475188 h 4248220"/>
                <a:gd name="connsiteX2974" fmla="*/ 6868671 w 6890002"/>
                <a:gd name="connsiteY2974" fmla="*/ 3475188 h 4248220"/>
                <a:gd name="connsiteX2975" fmla="*/ 6868671 w 6890002"/>
                <a:gd name="connsiteY2975" fmla="*/ 3475593 h 4248220"/>
                <a:gd name="connsiteX2976" fmla="*/ 6868063 w 6890002"/>
                <a:gd name="connsiteY2976" fmla="*/ 3478226 h 4248220"/>
                <a:gd name="connsiteX2977" fmla="*/ 6868063 w 6890002"/>
                <a:gd name="connsiteY2977" fmla="*/ 3478226 h 4248220"/>
                <a:gd name="connsiteX2978" fmla="*/ 6868063 w 6890002"/>
                <a:gd name="connsiteY2978" fmla="*/ 3479036 h 4248220"/>
                <a:gd name="connsiteX2979" fmla="*/ 6867405 w 6890002"/>
                <a:gd name="connsiteY2979" fmla="*/ 3482024 h 4248220"/>
                <a:gd name="connsiteX2980" fmla="*/ 6867405 w 6890002"/>
                <a:gd name="connsiteY2980" fmla="*/ 3482024 h 4248220"/>
                <a:gd name="connsiteX2981" fmla="*/ 6867405 w 6890002"/>
                <a:gd name="connsiteY2981" fmla="*/ 3482530 h 4248220"/>
                <a:gd name="connsiteX2982" fmla="*/ 6866797 w 6890002"/>
                <a:gd name="connsiteY2982" fmla="*/ 3485012 h 4248220"/>
                <a:gd name="connsiteX2983" fmla="*/ 6866797 w 6890002"/>
                <a:gd name="connsiteY2983" fmla="*/ 3485012 h 4248220"/>
                <a:gd name="connsiteX2984" fmla="*/ 6866797 w 6890002"/>
                <a:gd name="connsiteY2984" fmla="*/ 3485619 h 4248220"/>
                <a:gd name="connsiteX2985" fmla="*/ 6866189 w 6890002"/>
                <a:gd name="connsiteY2985" fmla="*/ 3488050 h 4248220"/>
                <a:gd name="connsiteX2986" fmla="*/ 6866189 w 6890002"/>
                <a:gd name="connsiteY2986" fmla="*/ 3488050 h 4248220"/>
                <a:gd name="connsiteX2987" fmla="*/ 6866189 w 6890002"/>
                <a:gd name="connsiteY2987" fmla="*/ 3488759 h 4248220"/>
                <a:gd name="connsiteX2988" fmla="*/ 6865430 w 6890002"/>
                <a:gd name="connsiteY2988" fmla="*/ 3491848 h 4248220"/>
                <a:gd name="connsiteX2989" fmla="*/ 6865430 w 6890002"/>
                <a:gd name="connsiteY2989" fmla="*/ 3491848 h 4248220"/>
                <a:gd name="connsiteX2990" fmla="*/ 6864671 w 6890002"/>
                <a:gd name="connsiteY2990" fmla="*/ 3494835 h 4248220"/>
                <a:gd name="connsiteX2991" fmla="*/ 6864671 w 6890002"/>
                <a:gd name="connsiteY2991" fmla="*/ 3494835 h 4248220"/>
                <a:gd name="connsiteX2992" fmla="*/ 6864671 w 6890002"/>
                <a:gd name="connsiteY2992" fmla="*/ 3494835 h 4248220"/>
                <a:gd name="connsiteX2993" fmla="*/ 6863962 w 6890002"/>
                <a:gd name="connsiteY2993" fmla="*/ 3497772 h 4248220"/>
                <a:gd name="connsiteX2994" fmla="*/ 6863962 w 6890002"/>
                <a:gd name="connsiteY2994" fmla="*/ 3497772 h 4248220"/>
                <a:gd name="connsiteX2995" fmla="*/ 6863962 w 6890002"/>
                <a:gd name="connsiteY2995" fmla="*/ 3497772 h 4248220"/>
                <a:gd name="connsiteX2996" fmla="*/ 6858898 w 6890002"/>
                <a:gd name="connsiteY2996" fmla="*/ 3518027 h 4248220"/>
                <a:gd name="connsiteX2997" fmla="*/ 6858898 w 6890002"/>
                <a:gd name="connsiteY2997" fmla="*/ 3518027 h 4248220"/>
                <a:gd name="connsiteX2998" fmla="*/ 6858898 w 6890002"/>
                <a:gd name="connsiteY2998" fmla="*/ 3518027 h 4248220"/>
                <a:gd name="connsiteX2999" fmla="*/ 6857480 w 6890002"/>
                <a:gd name="connsiteY2999" fmla="*/ 3523091 h 4248220"/>
                <a:gd name="connsiteX3000" fmla="*/ 6857480 w 6890002"/>
                <a:gd name="connsiteY3000" fmla="*/ 3523091 h 4248220"/>
                <a:gd name="connsiteX3001" fmla="*/ 6857480 w 6890002"/>
                <a:gd name="connsiteY3001" fmla="*/ 3523547 h 4248220"/>
                <a:gd name="connsiteX3002" fmla="*/ 6856771 w 6890002"/>
                <a:gd name="connsiteY3002" fmla="*/ 3526079 h 4248220"/>
                <a:gd name="connsiteX3003" fmla="*/ 6856771 w 6890002"/>
                <a:gd name="connsiteY3003" fmla="*/ 3526079 h 4248220"/>
                <a:gd name="connsiteX3004" fmla="*/ 6856771 w 6890002"/>
                <a:gd name="connsiteY3004" fmla="*/ 3526383 h 4248220"/>
                <a:gd name="connsiteX3005" fmla="*/ 6856214 w 6890002"/>
                <a:gd name="connsiteY3005" fmla="*/ 3528358 h 4248220"/>
                <a:gd name="connsiteX3006" fmla="*/ 6856214 w 6890002"/>
                <a:gd name="connsiteY3006" fmla="*/ 3528358 h 4248220"/>
                <a:gd name="connsiteX3007" fmla="*/ 6856214 w 6890002"/>
                <a:gd name="connsiteY3007" fmla="*/ 3529168 h 4248220"/>
                <a:gd name="connsiteX3008" fmla="*/ 6855556 w 6890002"/>
                <a:gd name="connsiteY3008" fmla="*/ 3531396 h 4248220"/>
                <a:gd name="connsiteX3009" fmla="*/ 6855556 w 6890002"/>
                <a:gd name="connsiteY3009" fmla="*/ 3531396 h 4248220"/>
                <a:gd name="connsiteX3010" fmla="*/ 6855556 w 6890002"/>
                <a:gd name="connsiteY3010" fmla="*/ 3531751 h 4248220"/>
                <a:gd name="connsiteX3011" fmla="*/ 6854999 w 6890002"/>
                <a:gd name="connsiteY3011" fmla="*/ 3533675 h 4248220"/>
                <a:gd name="connsiteX3012" fmla="*/ 6854999 w 6890002"/>
                <a:gd name="connsiteY3012" fmla="*/ 3533675 h 4248220"/>
                <a:gd name="connsiteX3013" fmla="*/ 6854999 w 6890002"/>
                <a:gd name="connsiteY3013" fmla="*/ 3534282 h 4248220"/>
                <a:gd name="connsiteX3014" fmla="*/ 6854290 w 6890002"/>
                <a:gd name="connsiteY3014" fmla="*/ 3536662 h 4248220"/>
                <a:gd name="connsiteX3015" fmla="*/ 6854290 w 6890002"/>
                <a:gd name="connsiteY3015" fmla="*/ 3536662 h 4248220"/>
                <a:gd name="connsiteX3016" fmla="*/ 6854290 w 6890002"/>
                <a:gd name="connsiteY3016" fmla="*/ 3536662 h 4248220"/>
                <a:gd name="connsiteX3017" fmla="*/ 6853682 w 6890002"/>
                <a:gd name="connsiteY3017" fmla="*/ 3538789 h 4248220"/>
                <a:gd name="connsiteX3018" fmla="*/ 6853682 w 6890002"/>
                <a:gd name="connsiteY3018" fmla="*/ 3538789 h 4248220"/>
                <a:gd name="connsiteX3019" fmla="*/ 6853682 w 6890002"/>
                <a:gd name="connsiteY3019" fmla="*/ 3539245 h 4248220"/>
                <a:gd name="connsiteX3020" fmla="*/ 6852264 w 6890002"/>
                <a:gd name="connsiteY3020" fmla="*/ 3544309 h 4248220"/>
                <a:gd name="connsiteX3021" fmla="*/ 6852264 w 6890002"/>
                <a:gd name="connsiteY3021" fmla="*/ 3544309 h 4248220"/>
                <a:gd name="connsiteX3022" fmla="*/ 6852264 w 6890002"/>
                <a:gd name="connsiteY3022" fmla="*/ 3544309 h 4248220"/>
                <a:gd name="connsiteX3023" fmla="*/ 6845479 w 6890002"/>
                <a:gd name="connsiteY3023" fmla="*/ 3565982 h 4248220"/>
                <a:gd name="connsiteX3024" fmla="*/ 6845479 w 6890002"/>
                <a:gd name="connsiteY3024" fmla="*/ 3565982 h 4248220"/>
                <a:gd name="connsiteX3025" fmla="*/ 6844770 w 6890002"/>
                <a:gd name="connsiteY3025" fmla="*/ 3568210 h 4248220"/>
                <a:gd name="connsiteX3026" fmla="*/ 6844770 w 6890002"/>
                <a:gd name="connsiteY3026" fmla="*/ 3568210 h 4248220"/>
                <a:gd name="connsiteX3027" fmla="*/ 6844770 w 6890002"/>
                <a:gd name="connsiteY3027" fmla="*/ 3568210 h 4248220"/>
                <a:gd name="connsiteX3028" fmla="*/ 6844061 w 6890002"/>
                <a:gd name="connsiteY3028" fmla="*/ 3570387 h 4248220"/>
                <a:gd name="connsiteX3029" fmla="*/ 6844061 w 6890002"/>
                <a:gd name="connsiteY3029" fmla="*/ 3570387 h 4248220"/>
                <a:gd name="connsiteX3030" fmla="*/ 6844061 w 6890002"/>
                <a:gd name="connsiteY3030" fmla="*/ 3570387 h 4248220"/>
                <a:gd name="connsiteX3031" fmla="*/ 6843402 w 6890002"/>
                <a:gd name="connsiteY3031" fmla="*/ 3572514 h 4248220"/>
                <a:gd name="connsiteX3032" fmla="*/ 6843402 w 6890002"/>
                <a:gd name="connsiteY3032" fmla="*/ 3572514 h 4248220"/>
                <a:gd name="connsiteX3033" fmla="*/ 6843402 w 6890002"/>
                <a:gd name="connsiteY3033" fmla="*/ 3572514 h 4248220"/>
                <a:gd name="connsiteX3034" fmla="*/ 6842744 w 6890002"/>
                <a:gd name="connsiteY3034" fmla="*/ 3574590 h 4248220"/>
                <a:gd name="connsiteX3035" fmla="*/ 6842744 w 6890002"/>
                <a:gd name="connsiteY3035" fmla="*/ 3574590 h 4248220"/>
                <a:gd name="connsiteX3036" fmla="*/ 6842744 w 6890002"/>
                <a:gd name="connsiteY3036" fmla="*/ 3574843 h 4248220"/>
                <a:gd name="connsiteX3037" fmla="*/ 6842086 w 6890002"/>
                <a:gd name="connsiteY3037" fmla="*/ 3576818 h 4248220"/>
                <a:gd name="connsiteX3038" fmla="*/ 6842086 w 6890002"/>
                <a:gd name="connsiteY3038" fmla="*/ 3576818 h 4248220"/>
                <a:gd name="connsiteX3039" fmla="*/ 6842086 w 6890002"/>
                <a:gd name="connsiteY3039" fmla="*/ 3576818 h 4248220"/>
                <a:gd name="connsiteX3040" fmla="*/ 6841377 w 6890002"/>
                <a:gd name="connsiteY3040" fmla="*/ 3578894 h 4248220"/>
                <a:gd name="connsiteX3041" fmla="*/ 6841377 w 6890002"/>
                <a:gd name="connsiteY3041" fmla="*/ 3578894 h 4248220"/>
                <a:gd name="connsiteX3042" fmla="*/ 6841377 w 6890002"/>
                <a:gd name="connsiteY3042" fmla="*/ 3578894 h 4248220"/>
                <a:gd name="connsiteX3043" fmla="*/ 6836313 w 6890002"/>
                <a:gd name="connsiteY3043" fmla="*/ 3594086 h 4248220"/>
                <a:gd name="connsiteX3044" fmla="*/ 6836313 w 6890002"/>
                <a:gd name="connsiteY3044" fmla="*/ 3594086 h 4248220"/>
                <a:gd name="connsiteX3045" fmla="*/ 6831857 w 6890002"/>
                <a:gd name="connsiteY3045" fmla="*/ 3606188 h 4248220"/>
                <a:gd name="connsiteX3046" fmla="*/ 6831857 w 6890002"/>
                <a:gd name="connsiteY3046" fmla="*/ 3606188 h 4248220"/>
                <a:gd name="connsiteX3047" fmla="*/ 6831857 w 6890002"/>
                <a:gd name="connsiteY3047" fmla="*/ 3606188 h 4248220"/>
                <a:gd name="connsiteX3048" fmla="*/ 6829629 w 6890002"/>
                <a:gd name="connsiteY3048" fmla="*/ 3612062 h 4248220"/>
                <a:gd name="connsiteX3049" fmla="*/ 6829629 w 6890002"/>
                <a:gd name="connsiteY3049" fmla="*/ 3612062 h 4248220"/>
                <a:gd name="connsiteX3050" fmla="*/ 6829629 w 6890002"/>
                <a:gd name="connsiteY3050" fmla="*/ 3612062 h 4248220"/>
                <a:gd name="connsiteX3051" fmla="*/ 6828211 w 6890002"/>
                <a:gd name="connsiteY3051" fmla="*/ 3615759 h 4248220"/>
                <a:gd name="connsiteX3052" fmla="*/ 6828211 w 6890002"/>
                <a:gd name="connsiteY3052" fmla="*/ 3615759 h 4248220"/>
                <a:gd name="connsiteX3053" fmla="*/ 6828211 w 6890002"/>
                <a:gd name="connsiteY3053" fmla="*/ 3616063 h 4248220"/>
                <a:gd name="connsiteX3054" fmla="*/ 6827451 w 6890002"/>
                <a:gd name="connsiteY3054" fmla="*/ 3617987 h 4248220"/>
                <a:gd name="connsiteX3055" fmla="*/ 6827451 w 6890002"/>
                <a:gd name="connsiteY3055" fmla="*/ 3617987 h 4248220"/>
                <a:gd name="connsiteX3056" fmla="*/ 6827451 w 6890002"/>
                <a:gd name="connsiteY3056" fmla="*/ 3617987 h 4248220"/>
                <a:gd name="connsiteX3057" fmla="*/ 6826894 w 6890002"/>
                <a:gd name="connsiteY3057" fmla="*/ 3619405 h 4248220"/>
                <a:gd name="connsiteX3058" fmla="*/ 6826894 w 6890002"/>
                <a:gd name="connsiteY3058" fmla="*/ 3619405 h 4248220"/>
                <a:gd name="connsiteX3059" fmla="*/ 6826894 w 6890002"/>
                <a:gd name="connsiteY3059" fmla="*/ 3619961 h 4248220"/>
                <a:gd name="connsiteX3060" fmla="*/ 6826185 w 6890002"/>
                <a:gd name="connsiteY3060" fmla="*/ 3621684 h 4248220"/>
                <a:gd name="connsiteX3061" fmla="*/ 6826185 w 6890002"/>
                <a:gd name="connsiteY3061" fmla="*/ 3621684 h 4248220"/>
                <a:gd name="connsiteX3062" fmla="*/ 6826185 w 6890002"/>
                <a:gd name="connsiteY3062" fmla="*/ 3621684 h 4248220"/>
                <a:gd name="connsiteX3063" fmla="*/ 6825628 w 6890002"/>
                <a:gd name="connsiteY3063" fmla="*/ 3623101 h 4248220"/>
                <a:gd name="connsiteX3064" fmla="*/ 6825628 w 6890002"/>
                <a:gd name="connsiteY3064" fmla="*/ 3623101 h 4248220"/>
                <a:gd name="connsiteX3065" fmla="*/ 6825628 w 6890002"/>
                <a:gd name="connsiteY3065" fmla="*/ 3623557 h 4248220"/>
                <a:gd name="connsiteX3066" fmla="*/ 6824869 w 6890002"/>
                <a:gd name="connsiteY3066" fmla="*/ 3625380 h 4248220"/>
                <a:gd name="connsiteX3067" fmla="*/ 6824869 w 6890002"/>
                <a:gd name="connsiteY3067" fmla="*/ 3625380 h 4248220"/>
                <a:gd name="connsiteX3068" fmla="*/ 6824261 w 6890002"/>
                <a:gd name="connsiteY3068" fmla="*/ 3626798 h 4248220"/>
                <a:gd name="connsiteX3069" fmla="*/ 6824261 w 6890002"/>
                <a:gd name="connsiteY3069" fmla="*/ 3626798 h 4248220"/>
                <a:gd name="connsiteX3070" fmla="*/ 6824261 w 6890002"/>
                <a:gd name="connsiteY3070" fmla="*/ 3627203 h 4248220"/>
                <a:gd name="connsiteX3071" fmla="*/ 6815957 w 6890002"/>
                <a:gd name="connsiteY3071" fmla="*/ 3647458 h 4248220"/>
                <a:gd name="connsiteX3072" fmla="*/ 6815957 w 6890002"/>
                <a:gd name="connsiteY3072" fmla="*/ 3647458 h 4248220"/>
                <a:gd name="connsiteX3073" fmla="*/ 6813020 w 6890002"/>
                <a:gd name="connsiteY3073" fmla="*/ 3654193 h 4248220"/>
                <a:gd name="connsiteX3074" fmla="*/ 6813020 w 6890002"/>
                <a:gd name="connsiteY3074" fmla="*/ 3654193 h 4248220"/>
                <a:gd name="connsiteX3075" fmla="*/ 6813020 w 6890002"/>
                <a:gd name="connsiteY3075" fmla="*/ 3654193 h 4248220"/>
                <a:gd name="connsiteX3076" fmla="*/ 6810792 w 6890002"/>
                <a:gd name="connsiteY3076" fmla="*/ 3659257 h 4248220"/>
                <a:gd name="connsiteX3077" fmla="*/ 6810792 w 6890002"/>
                <a:gd name="connsiteY3077" fmla="*/ 3659257 h 4248220"/>
                <a:gd name="connsiteX3078" fmla="*/ 6810792 w 6890002"/>
                <a:gd name="connsiteY3078" fmla="*/ 3659257 h 4248220"/>
                <a:gd name="connsiteX3079" fmla="*/ 6810184 w 6890002"/>
                <a:gd name="connsiteY3079" fmla="*/ 3660624 h 4248220"/>
                <a:gd name="connsiteX3080" fmla="*/ 6810184 w 6890002"/>
                <a:gd name="connsiteY3080" fmla="*/ 3660624 h 4248220"/>
                <a:gd name="connsiteX3081" fmla="*/ 6810184 w 6890002"/>
                <a:gd name="connsiteY3081" fmla="*/ 3660979 h 4248220"/>
                <a:gd name="connsiteX3082" fmla="*/ 6809677 w 6890002"/>
                <a:gd name="connsiteY3082" fmla="*/ 3662143 h 4248220"/>
                <a:gd name="connsiteX3083" fmla="*/ 6809677 w 6890002"/>
                <a:gd name="connsiteY3083" fmla="*/ 3662143 h 4248220"/>
                <a:gd name="connsiteX3084" fmla="*/ 6809677 w 6890002"/>
                <a:gd name="connsiteY3084" fmla="*/ 3662700 h 4248220"/>
                <a:gd name="connsiteX3085" fmla="*/ 6808209 w 6890002"/>
                <a:gd name="connsiteY3085" fmla="*/ 3665941 h 4248220"/>
                <a:gd name="connsiteX3086" fmla="*/ 6808209 w 6890002"/>
                <a:gd name="connsiteY3086" fmla="*/ 3665941 h 4248220"/>
                <a:gd name="connsiteX3087" fmla="*/ 6807551 w 6890002"/>
                <a:gd name="connsiteY3087" fmla="*/ 3667409 h 4248220"/>
                <a:gd name="connsiteX3088" fmla="*/ 6807551 w 6890002"/>
                <a:gd name="connsiteY3088" fmla="*/ 3667409 h 4248220"/>
                <a:gd name="connsiteX3089" fmla="*/ 6807551 w 6890002"/>
                <a:gd name="connsiteY3089" fmla="*/ 3667409 h 4248220"/>
                <a:gd name="connsiteX3090" fmla="*/ 6806943 w 6890002"/>
                <a:gd name="connsiteY3090" fmla="*/ 3668675 h 4248220"/>
                <a:gd name="connsiteX3091" fmla="*/ 6806943 w 6890002"/>
                <a:gd name="connsiteY3091" fmla="*/ 3668675 h 4248220"/>
                <a:gd name="connsiteX3092" fmla="*/ 6806943 w 6890002"/>
                <a:gd name="connsiteY3092" fmla="*/ 3669030 h 4248220"/>
                <a:gd name="connsiteX3093" fmla="*/ 6803905 w 6890002"/>
                <a:gd name="connsiteY3093" fmla="*/ 3675512 h 4248220"/>
                <a:gd name="connsiteX3094" fmla="*/ 6803905 w 6890002"/>
                <a:gd name="connsiteY3094" fmla="*/ 3675512 h 4248220"/>
                <a:gd name="connsiteX3095" fmla="*/ 6803196 w 6890002"/>
                <a:gd name="connsiteY3095" fmla="*/ 3677031 h 4248220"/>
                <a:gd name="connsiteX3096" fmla="*/ 6803196 w 6890002"/>
                <a:gd name="connsiteY3096" fmla="*/ 3677031 h 4248220"/>
                <a:gd name="connsiteX3097" fmla="*/ 6803196 w 6890002"/>
                <a:gd name="connsiteY3097" fmla="*/ 3677031 h 4248220"/>
                <a:gd name="connsiteX3098" fmla="*/ 6797170 w 6890002"/>
                <a:gd name="connsiteY3098" fmla="*/ 3689741 h 4248220"/>
                <a:gd name="connsiteX3099" fmla="*/ 6797170 w 6890002"/>
                <a:gd name="connsiteY3099" fmla="*/ 3689741 h 4248220"/>
                <a:gd name="connsiteX3100" fmla="*/ 6796410 w 6890002"/>
                <a:gd name="connsiteY3100" fmla="*/ 3691260 h 4248220"/>
                <a:gd name="connsiteX3101" fmla="*/ 6796410 w 6890002"/>
                <a:gd name="connsiteY3101" fmla="*/ 3691260 h 4248220"/>
                <a:gd name="connsiteX3102" fmla="*/ 6795651 w 6890002"/>
                <a:gd name="connsiteY3102" fmla="*/ 3692728 h 4248220"/>
                <a:gd name="connsiteX3103" fmla="*/ 6795651 w 6890002"/>
                <a:gd name="connsiteY3103" fmla="*/ 3692728 h 4248220"/>
                <a:gd name="connsiteX3104" fmla="*/ 6794891 w 6890002"/>
                <a:gd name="connsiteY3104" fmla="*/ 3694197 h 4248220"/>
                <a:gd name="connsiteX3105" fmla="*/ 6794891 w 6890002"/>
                <a:gd name="connsiteY3105" fmla="*/ 3694197 h 4248220"/>
                <a:gd name="connsiteX3106" fmla="*/ 6794182 w 6890002"/>
                <a:gd name="connsiteY3106" fmla="*/ 3695666 h 4248220"/>
                <a:gd name="connsiteX3107" fmla="*/ 6794182 w 6890002"/>
                <a:gd name="connsiteY3107" fmla="*/ 3695666 h 4248220"/>
                <a:gd name="connsiteX3108" fmla="*/ 6793473 w 6890002"/>
                <a:gd name="connsiteY3108" fmla="*/ 3697134 h 4248220"/>
                <a:gd name="connsiteX3109" fmla="*/ 6793473 w 6890002"/>
                <a:gd name="connsiteY3109" fmla="*/ 3697134 h 4248220"/>
                <a:gd name="connsiteX3110" fmla="*/ 6792764 w 6890002"/>
                <a:gd name="connsiteY3110" fmla="*/ 3698602 h 4248220"/>
                <a:gd name="connsiteX3111" fmla="*/ 6792764 w 6890002"/>
                <a:gd name="connsiteY3111" fmla="*/ 3698602 h 4248220"/>
                <a:gd name="connsiteX3112" fmla="*/ 6792764 w 6890002"/>
                <a:gd name="connsiteY3112" fmla="*/ 3698602 h 4248220"/>
                <a:gd name="connsiteX3113" fmla="*/ 6792055 w 6890002"/>
                <a:gd name="connsiteY3113" fmla="*/ 3699970 h 4248220"/>
                <a:gd name="connsiteX3114" fmla="*/ 6792055 w 6890002"/>
                <a:gd name="connsiteY3114" fmla="*/ 3699970 h 4248220"/>
                <a:gd name="connsiteX3115" fmla="*/ 6792055 w 6890002"/>
                <a:gd name="connsiteY3115" fmla="*/ 3699970 h 4248220"/>
                <a:gd name="connsiteX3116" fmla="*/ 6791397 w 6890002"/>
                <a:gd name="connsiteY3116" fmla="*/ 3701337 h 4248220"/>
                <a:gd name="connsiteX3117" fmla="*/ 6791397 w 6890002"/>
                <a:gd name="connsiteY3117" fmla="*/ 3701337 h 4248220"/>
                <a:gd name="connsiteX3118" fmla="*/ 6791397 w 6890002"/>
                <a:gd name="connsiteY3118" fmla="*/ 3701337 h 4248220"/>
                <a:gd name="connsiteX3119" fmla="*/ 6790739 w 6890002"/>
                <a:gd name="connsiteY3119" fmla="*/ 3702704 h 4248220"/>
                <a:gd name="connsiteX3120" fmla="*/ 6790739 w 6890002"/>
                <a:gd name="connsiteY3120" fmla="*/ 3702704 h 4248220"/>
                <a:gd name="connsiteX3121" fmla="*/ 6790739 w 6890002"/>
                <a:gd name="connsiteY3121" fmla="*/ 3702704 h 4248220"/>
                <a:gd name="connsiteX3122" fmla="*/ 6790080 w 6890002"/>
                <a:gd name="connsiteY3122" fmla="*/ 3704071 h 4248220"/>
                <a:gd name="connsiteX3123" fmla="*/ 6790080 w 6890002"/>
                <a:gd name="connsiteY3123" fmla="*/ 3704071 h 4248220"/>
                <a:gd name="connsiteX3124" fmla="*/ 6790080 w 6890002"/>
                <a:gd name="connsiteY3124" fmla="*/ 3704071 h 4248220"/>
                <a:gd name="connsiteX3125" fmla="*/ 6789372 w 6890002"/>
                <a:gd name="connsiteY3125" fmla="*/ 3705438 h 4248220"/>
                <a:gd name="connsiteX3126" fmla="*/ 6789372 w 6890002"/>
                <a:gd name="connsiteY3126" fmla="*/ 3705438 h 4248220"/>
                <a:gd name="connsiteX3127" fmla="*/ 6789372 w 6890002"/>
                <a:gd name="connsiteY3127" fmla="*/ 3705438 h 4248220"/>
                <a:gd name="connsiteX3128" fmla="*/ 6788663 w 6890002"/>
                <a:gd name="connsiteY3128" fmla="*/ 3706806 h 4248220"/>
                <a:gd name="connsiteX3129" fmla="*/ 6788663 w 6890002"/>
                <a:gd name="connsiteY3129" fmla="*/ 3706806 h 4248220"/>
                <a:gd name="connsiteX3130" fmla="*/ 6788663 w 6890002"/>
                <a:gd name="connsiteY3130" fmla="*/ 3706806 h 4248220"/>
                <a:gd name="connsiteX3131" fmla="*/ 6787903 w 6890002"/>
                <a:gd name="connsiteY3131" fmla="*/ 3708224 h 4248220"/>
                <a:gd name="connsiteX3132" fmla="*/ 6787903 w 6890002"/>
                <a:gd name="connsiteY3132" fmla="*/ 3708224 h 4248220"/>
                <a:gd name="connsiteX3133" fmla="*/ 6779599 w 6890002"/>
                <a:gd name="connsiteY3133" fmla="*/ 3724073 h 4248220"/>
                <a:gd name="connsiteX3134" fmla="*/ 6779599 w 6890002"/>
                <a:gd name="connsiteY3134" fmla="*/ 3724073 h 4248220"/>
                <a:gd name="connsiteX3135" fmla="*/ 6772104 w 6890002"/>
                <a:gd name="connsiteY3135" fmla="*/ 3737695 h 4248220"/>
                <a:gd name="connsiteX3136" fmla="*/ 6772104 w 6890002"/>
                <a:gd name="connsiteY3136" fmla="*/ 3737695 h 4248220"/>
                <a:gd name="connsiteX3137" fmla="*/ 6772104 w 6890002"/>
                <a:gd name="connsiteY3137" fmla="*/ 3737695 h 4248220"/>
                <a:gd name="connsiteX3138" fmla="*/ 6769268 w 6890002"/>
                <a:gd name="connsiteY3138" fmla="*/ 3742759 h 4248220"/>
                <a:gd name="connsiteX3139" fmla="*/ 6769268 w 6890002"/>
                <a:gd name="connsiteY3139" fmla="*/ 3742759 h 4248220"/>
                <a:gd name="connsiteX3140" fmla="*/ 6769268 w 6890002"/>
                <a:gd name="connsiteY3140" fmla="*/ 3743063 h 4248220"/>
                <a:gd name="connsiteX3141" fmla="*/ 6768559 w 6890002"/>
                <a:gd name="connsiteY3141" fmla="*/ 3744278 h 4248220"/>
                <a:gd name="connsiteX3142" fmla="*/ 6768559 w 6890002"/>
                <a:gd name="connsiteY3142" fmla="*/ 3744278 h 4248220"/>
                <a:gd name="connsiteX3143" fmla="*/ 6768559 w 6890002"/>
                <a:gd name="connsiteY3143" fmla="*/ 3744278 h 4248220"/>
                <a:gd name="connsiteX3144" fmla="*/ 6766484 w 6890002"/>
                <a:gd name="connsiteY3144" fmla="*/ 3747924 h 4248220"/>
                <a:gd name="connsiteX3145" fmla="*/ 6766484 w 6890002"/>
                <a:gd name="connsiteY3145" fmla="*/ 3747924 h 4248220"/>
                <a:gd name="connsiteX3146" fmla="*/ 6766484 w 6890002"/>
                <a:gd name="connsiteY3146" fmla="*/ 3748278 h 4248220"/>
                <a:gd name="connsiteX3147" fmla="*/ 6765775 w 6890002"/>
                <a:gd name="connsiteY3147" fmla="*/ 3749443 h 4248220"/>
                <a:gd name="connsiteX3148" fmla="*/ 6765775 w 6890002"/>
                <a:gd name="connsiteY3148" fmla="*/ 3749443 h 4248220"/>
                <a:gd name="connsiteX3149" fmla="*/ 6765775 w 6890002"/>
                <a:gd name="connsiteY3149" fmla="*/ 3749443 h 4248220"/>
                <a:gd name="connsiteX3150" fmla="*/ 6763597 w 6890002"/>
                <a:gd name="connsiteY3150" fmla="*/ 3753089 h 4248220"/>
                <a:gd name="connsiteX3151" fmla="*/ 6763597 w 6890002"/>
                <a:gd name="connsiteY3151" fmla="*/ 3753089 h 4248220"/>
                <a:gd name="connsiteX3152" fmla="*/ 6763597 w 6890002"/>
                <a:gd name="connsiteY3152" fmla="*/ 3753089 h 4248220"/>
                <a:gd name="connsiteX3153" fmla="*/ 6760609 w 6890002"/>
                <a:gd name="connsiteY3153" fmla="*/ 3758153 h 4248220"/>
                <a:gd name="connsiteX3154" fmla="*/ 6760609 w 6890002"/>
                <a:gd name="connsiteY3154" fmla="*/ 3758153 h 4248220"/>
                <a:gd name="connsiteX3155" fmla="*/ 6751596 w 6890002"/>
                <a:gd name="connsiteY3155" fmla="*/ 3773344 h 4248220"/>
                <a:gd name="connsiteX3156" fmla="*/ 6751596 w 6890002"/>
                <a:gd name="connsiteY3156" fmla="*/ 3773344 h 4248220"/>
                <a:gd name="connsiteX3157" fmla="*/ 6747849 w 6890002"/>
                <a:gd name="connsiteY3157" fmla="*/ 3779370 h 4248220"/>
                <a:gd name="connsiteX3158" fmla="*/ 6747849 w 6890002"/>
                <a:gd name="connsiteY3158" fmla="*/ 3779370 h 4248220"/>
                <a:gd name="connsiteX3159" fmla="*/ 6746481 w 6890002"/>
                <a:gd name="connsiteY3159" fmla="*/ 3781547 h 4248220"/>
                <a:gd name="connsiteX3160" fmla="*/ 6746481 w 6890002"/>
                <a:gd name="connsiteY3160" fmla="*/ 3781547 h 4248220"/>
                <a:gd name="connsiteX3161" fmla="*/ 6746481 w 6890002"/>
                <a:gd name="connsiteY3161" fmla="*/ 3781801 h 4248220"/>
                <a:gd name="connsiteX3162" fmla="*/ 6745215 w 6890002"/>
                <a:gd name="connsiteY3162" fmla="*/ 3783826 h 4248220"/>
                <a:gd name="connsiteX3163" fmla="*/ 6744962 w 6890002"/>
                <a:gd name="connsiteY3163" fmla="*/ 3783826 h 4248220"/>
                <a:gd name="connsiteX3164" fmla="*/ 6744962 w 6890002"/>
                <a:gd name="connsiteY3164" fmla="*/ 3784231 h 4248220"/>
                <a:gd name="connsiteX3165" fmla="*/ 6744253 w 6890002"/>
                <a:gd name="connsiteY3165" fmla="*/ 3785345 h 4248220"/>
                <a:gd name="connsiteX3166" fmla="*/ 6744253 w 6890002"/>
                <a:gd name="connsiteY3166" fmla="*/ 3785345 h 4248220"/>
                <a:gd name="connsiteX3167" fmla="*/ 6744253 w 6890002"/>
                <a:gd name="connsiteY3167" fmla="*/ 3785345 h 4248220"/>
                <a:gd name="connsiteX3168" fmla="*/ 6742886 w 6890002"/>
                <a:gd name="connsiteY3168" fmla="*/ 3787523 h 4248220"/>
                <a:gd name="connsiteX3169" fmla="*/ 6742886 w 6890002"/>
                <a:gd name="connsiteY3169" fmla="*/ 3787523 h 4248220"/>
                <a:gd name="connsiteX3170" fmla="*/ 6742886 w 6890002"/>
                <a:gd name="connsiteY3170" fmla="*/ 3787523 h 4248220"/>
                <a:gd name="connsiteX3171" fmla="*/ 6741569 w 6890002"/>
                <a:gd name="connsiteY3171" fmla="*/ 3789548 h 4248220"/>
                <a:gd name="connsiteX3172" fmla="*/ 6741569 w 6890002"/>
                <a:gd name="connsiteY3172" fmla="*/ 3789548 h 4248220"/>
                <a:gd name="connsiteX3173" fmla="*/ 6741569 w 6890002"/>
                <a:gd name="connsiteY3173" fmla="*/ 3789548 h 4248220"/>
                <a:gd name="connsiteX3174" fmla="*/ 6740304 w 6890002"/>
                <a:gd name="connsiteY3174" fmla="*/ 3791523 h 4248220"/>
                <a:gd name="connsiteX3175" fmla="*/ 6740304 w 6890002"/>
                <a:gd name="connsiteY3175" fmla="*/ 3791523 h 4248220"/>
                <a:gd name="connsiteX3176" fmla="*/ 6740304 w 6890002"/>
                <a:gd name="connsiteY3176" fmla="*/ 3791878 h 4248220"/>
                <a:gd name="connsiteX3177" fmla="*/ 6738076 w 6890002"/>
                <a:gd name="connsiteY3177" fmla="*/ 3795321 h 4248220"/>
                <a:gd name="connsiteX3178" fmla="*/ 6738076 w 6890002"/>
                <a:gd name="connsiteY3178" fmla="*/ 3795321 h 4248220"/>
                <a:gd name="connsiteX3179" fmla="*/ 6736607 w 6890002"/>
                <a:gd name="connsiteY3179" fmla="*/ 3797600 h 4248220"/>
                <a:gd name="connsiteX3180" fmla="*/ 6736607 w 6890002"/>
                <a:gd name="connsiteY3180" fmla="*/ 3797600 h 4248220"/>
                <a:gd name="connsiteX3181" fmla="*/ 6735138 w 6890002"/>
                <a:gd name="connsiteY3181" fmla="*/ 3799828 h 4248220"/>
                <a:gd name="connsiteX3182" fmla="*/ 6735138 w 6890002"/>
                <a:gd name="connsiteY3182" fmla="*/ 3799828 h 4248220"/>
                <a:gd name="connsiteX3183" fmla="*/ 6735138 w 6890002"/>
                <a:gd name="connsiteY3183" fmla="*/ 3799828 h 4248220"/>
                <a:gd name="connsiteX3184" fmla="*/ 6727644 w 6890002"/>
                <a:gd name="connsiteY3184" fmla="*/ 3811069 h 4248220"/>
                <a:gd name="connsiteX3185" fmla="*/ 6727644 w 6890002"/>
                <a:gd name="connsiteY3185" fmla="*/ 3811069 h 4248220"/>
                <a:gd name="connsiteX3186" fmla="*/ 6726125 w 6890002"/>
                <a:gd name="connsiteY3186" fmla="*/ 3813247 h 4248220"/>
                <a:gd name="connsiteX3187" fmla="*/ 6726125 w 6890002"/>
                <a:gd name="connsiteY3187" fmla="*/ 3813247 h 4248220"/>
                <a:gd name="connsiteX3188" fmla="*/ 6722479 w 6890002"/>
                <a:gd name="connsiteY3188" fmla="*/ 3818311 h 4248220"/>
                <a:gd name="connsiteX3189" fmla="*/ 6722479 w 6890002"/>
                <a:gd name="connsiteY3189" fmla="*/ 3818311 h 4248220"/>
                <a:gd name="connsiteX3190" fmla="*/ 6722479 w 6890002"/>
                <a:gd name="connsiteY3190" fmla="*/ 3818311 h 4248220"/>
                <a:gd name="connsiteX3191" fmla="*/ 6721061 w 6890002"/>
                <a:gd name="connsiteY3191" fmla="*/ 3820387 h 4248220"/>
                <a:gd name="connsiteX3192" fmla="*/ 6721061 w 6890002"/>
                <a:gd name="connsiteY3192" fmla="*/ 3820387 h 4248220"/>
                <a:gd name="connsiteX3193" fmla="*/ 6721061 w 6890002"/>
                <a:gd name="connsiteY3193" fmla="*/ 3820387 h 4248220"/>
                <a:gd name="connsiteX3194" fmla="*/ 6719593 w 6890002"/>
                <a:gd name="connsiteY3194" fmla="*/ 3822513 h 4248220"/>
                <a:gd name="connsiteX3195" fmla="*/ 6719593 w 6890002"/>
                <a:gd name="connsiteY3195" fmla="*/ 3822513 h 4248220"/>
                <a:gd name="connsiteX3196" fmla="*/ 6719137 w 6890002"/>
                <a:gd name="connsiteY3196" fmla="*/ 3823222 h 4248220"/>
                <a:gd name="connsiteX3197" fmla="*/ 6719137 w 6890002"/>
                <a:gd name="connsiteY3197" fmla="*/ 3823222 h 4248220"/>
                <a:gd name="connsiteX3198" fmla="*/ 6719137 w 6890002"/>
                <a:gd name="connsiteY3198" fmla="*/ 3823628 h 4248220"/>
                <a:gd name="connsiteX3199" fmla="*/ 6717821 w 6890002"/>
                <a:gd name="connsiteY3199" fmla="*/ 3825501 h 4248220"/>
                <a:gd name="connsiteX3200" fmla="*/ 6717821 w 6890002"/>
                <a:gd name="connsiteY3200" fmla="*/ 3825501 h 4248220"/>
                <a:gd name="connsiteX3201" fmla="*/ 6717821 w 6890002"/>
                <a:gd name="connsiteY3201" fmla="*/ 3825805 h 4248220"/>
                <a:gd name="connsiteX3202" fmla="*/ 6716403 w 6890002"/>
                <a:gd name="connsiteY3202" fmla="*/ 3827780 h 4248220"/>
                <a:gd name="connsiteX3203" fmla="*/ 6716403 w 6890002"/>
                <a:gd name="connsiteY3203" fmla="*/ 3827780 h 4248220"/>
                <a:gd name="connsiteX3204" fmla="*/ 6716403 w 6890002"/>
                <a:gd name="connsiteY3204" fmla="*/ 3827780 h 4248220"/>
                <a:gd name="connsiteX3205" fmla="*/ 6714276 w 6890002"/>
                <a:gd name="connsiteY3205" fmla="*/ 3830717 h 4248220"/>
                <a:gd name="connsiteX3206" fmla="*/ 6714276 w 6890002"/>
                <a:gd name="connsiteY3206" fmla="*/ 3830717 h 4248220"/>
                <a:gd name="connsiteX3207" fmla="*/ 6714276 w 6890002"/>
                <a:gd name="connsiteY3207" fmla="*/ 3830717 h 4248220"/>
                <a:gd name="connsiteX3208" fmla="*/ 6712807 w 6890002"/>
                <a:gd name="connsiteY3208" fmla="*/ 3832742 h 4248220"/>
                <a:gd name="connsiteX3209" fmla="*/ 6712807 w 6890002"/>
                <a:gd name="connsiteY3209" fmla="*/ 3832742 h 4248220"/>
                <a:gd name="connsiteX3210" fmla="*/ 6710680 w 6890002"/>
                <a:gd name="connsiteY3210" fmla="*/ 3835730 h 4248220"/>
                <a:gd name="connsiteX3211" fmla="*/ 6710680 w 6890002"/>
                <a:gd name="connsiteY3211" fmla="*/ 3835730 h 4248220"/>
                <a:gd name="connsiteX3212" fmla="*/ 6710680 w 6890002"/>
                <a:gd name="connsiteY3212" fmla="*/ 3835730 h 4248220"/>
                <a:gd name="connsiteX3213" fmla="*/ 6700198 w 6890002"/>
                <a:gd name="connsiteY3213" fmla="*/ 3849959 h 4248220"/>
                <a:gd name="connsiteX3214" fmla="*/ 6700198 w 6890002"/>
                <a:gd name="connsiteY3214" fmla="*/ 3849959 h 4248220"/>
                <a:gd name="connsiteX3215" fmla="*/ 6700198 w 6890002"/>
                <a:gd name="connsiteY3215" fmla="*/ 3849959 h 4248220"/>
                <a:gd name="connsiteX3216" fmla="*/ 6697970 w 6890002"/>
                <a:gd name="connsiteY3216" fmla="*/ 3852845 h 4248220"/>
                <a:gd name="connsiteX3217" fmla="*/ 6697970 w 6890002"/>
                <a:gd name="connsiteY3217" fmla="*/ 3852845 h 4248220"/>
                <a:gd name="connsiteX3218" fmla="*/ 6695692 w 6890002"/>
                <a:gd name="connsiteY3218" fmla="*/ 3855833 h 4248220"/>
                <a:gd name="connsiteX3219" fmla="*/ 6695692 w 6890002"/>
                <a:gd name="connsiteY3219" fmla="*/ 3855833 h 4248220"/>
                <a:gd name="connsiteX3220" fmla="*/ 6695134 w 6890002"/>
                <a:gd name="connsiteY3220" fmla="*/ 3856593 h 4248220"/>
                <a:gd name="connsiteX3221" fmla="*/ 6695134 w 6890002"/>
                <a:gd name="connsiteY3221" fmla="*/ 3856593 h 4248220"/>
                <a:gd name="connsiteX3222" fmla="*/ 6695134 w 6890002"/>
                <a:gd name="connsiteY3222" fmla="*/ 3856846 h 4248220"/>
                <a:gd name="connsiteX3223" fmla="*/ 6693008 w 6890002"/>
                <a:gd name="connsiteY3223" fmla="*/ 3859631 h 4248220"/>
                <a:gd name="connsiteX3224" fmla="*/ 6693008 w 6890002"/>
                <a:gd name="connsiteY3224" fmla="*/ 3859631 h 4248220"/>
                <a:gd name="connsiteX3225" fmla="*/ 6693008 w 6890002"/>
                <a:gd name="connsiteY3225" fmla="*/ 3859631 h 4248220"/>
                <a:gd name="connsiteX3226" fmla="*/ 6690881 w 6890002"/>
                <a:gd name="connsiteY3226" fmla="*/ 3862416 h 4248220"/>
                <a:gd name="connsiteX3227" fmla="*/ 6690881 w 6890002"/>
                <a:gd name="connsiteY3227" fmla="*/ 3862416 h 4248220"/>
                <a:gd name="connsiteX3228" fmla="*/ 6690881 w 6890002"/>
                <a:gd name="connsiteY3228" fmla="*/ 3862416 h 4248220"/>
                <a:gd name="connsiteX3229" fmla="*/ 6690425 w 6890002"/>
                <a:gd name="connsiteY3229" fmla="*/ 3863024 h 4248220"/>
                <a:gd name="connsiteX3230" fmla="*/ 6706174 w 6890002"/>
                <a:gd name="connsiteY3230" fmla="*/ 3863024 h 4248220"/>
                <a:gd name="connsiteX3231" fmla="*/ 6706174 w 6890002"/>
                <a:gd name="connsiteY3231" fmla="*/ 3863378 h 4248220"/>
                <a:gd name="connsiteX3232" fmla="*/ 6704047 w 6890002"/>
                <a:gd name="connsiteY3232" fmla="*/ 3866062 h 4248220"/>
                <a:gd name="connsiteX3233" fmla="*/ 6704047 w 6890002"/>
                <a:gd name="connsiteY3233" fmla="*/ 3866062 h 4248220"/>
                <a:gd name="connsiteX3234" fmla="*/ 6704047 w 6890002"/>
                <a:gd name="connsiteY3234" fmla="*/ 3866062 h 4248220"/>
                <a:gd name="connsiteX3235" fmla="*/ 6701110 w 6890002"/>
                <a:gd name="connsiteY3235" fmla="*/ 3869708 h 4248220"/>
                <a:gd name="connsiteX3236" fmla="*/ 6701110 w 6890002"/>
                <a:gd name="connsiteY3236" fmla="*/ 3869708 h 4248220"/>
                <a:gd name="connsiteX3237" fmla="*/ 6701110 w 6890002"/>
                <a:gd name="connsiteY3237" fmla="*/ 3869708 h 4248220"/>
                <a:gd name="connsiteX3238" fmla="*/ 6684551 w 6890002"/>
                <a:gd name="connsiteY3238" fmla="*/ 3889963 h 4248220"/>
                <a:gd name="connsiteX3239" fmla="*/ 6684551 w 6890002"/>
                <a:gd name="connsiteY3239" fmla="*/ 3889963 h 4248220"/>
                <a:gd name="connsiteX3240" fmla="*/ 6683943 w 6890002"/>
                <a:gd name="connsiteY3240" fmla="*/ 3890672 h 4248220"/>
                <a:gd name="connsiteX3241" fmla="*/ 6683943 w 6890002"/>
                <a:gd name="connsiteY3241" fmla="*/ 3890672 h 4248220"/>
                <a:gd name="connsiteX3242" fmla="*/ 6683943 w 6890002"/>
                <a:gd name="connsiteY3242" fmla="*/ 3890672 h 4248220"/>
                <a:gd name="connsiteX3243" fmla="*/ 6680956 w 6890002"/>
                <a:gd name="connsiteY3243" fmla="*/ 3894217 h 4248220"/>
                <a:gd name="connsiteX3244" fmla="*/ 6680956 w 6890002"/>
                <a:gd name="connsiteY3244" fmla="*/ 3894217 h 4248220"/>
                <a:gd name="connsiteX3245" fmla="*/ 6680348 w 6890002"/>
                <a:gd name="connsiteY3245" fmla="*/ 3894926 h 4248220"/>
                <a:gd name="connsiteX3246" fmla="*/ 6680348 w 6890002"/>
                <a:gd name="connsiteY3246" fmla="*/ 3894926 h 4248220"/>
                <a:gd name="connsiteX3247" fmla="*/ 6680348 w 6890002"/>
                <a:gd name="connsiteY3247" fmla="*/ 3894926 h 4248220"/>
                <a:gd name="connsiteX3248" fmla="*/ 6679893 w 6890002"/>
                <a:gd name="connsiteY3248" fmla="*/ 3895483 h 4248220"/>
                <a:gd name="connsiteX3249" fmla="*/ 6679589 w 6890002"/>
                <a:gd name="connsiteY3249" fmla="*/ 3895483 h 4248220"/>
                <a:gd name="connsiteX3250" fmla="*/ 6679589 w 6890002"/>
                <a:gd name="connsiteY3250" fmla="*/ 3895838 h 4248220"/>
                <a:gd name="connsiteX3251" fmla="*/ 6676652 w 6890002"/>
                <a:gd name="connsiteY3251" fmla="*/ 3899281 h 4248220"/>
                <a:gd name="connsiteX3252" fmla="*/ 6676652 w 6890002"/>
                <a:gd name="connsiteY3252" fmla="*/ 3899281 h 4248220"/>
                <a:gd name="connsiteX3253" fmla="*/ 6676652 w 6890002"/>
                <a:gd name="connsiteY3253" fmla="*/ 3899281 h 4248220"/>
                <a:gd name="connsiteX3254" fmla="*/ 6676095 w 6890002"/>
                <a:gd name="connsiteY3254" fmla="*/ 3899939 h 4248220"/>
                <a:gd name="connsiteX3255" fmla="*/ 6676095 w 6890002"/>
                <a:gd name="connsiteY3255" fmla="*/ 3899939 h 4248220"/>
                <a:gd name="connsiteX3256" fmla="*/ 6676095 w 6890002"/>
                <a:gd name="connsiteY3256" fmla="*/ 3899939 h 4248220"/>
                <a:gd name="connsiteX3257" fmla="*/ 6675639 w 6890002"/>
                <a:gd name="connsiteY3257" fmla="*/ 3900496 h 4248220"/>
                <a:gd name="connsiteX3258" fmla="*/ 6675335 w 6890002"/>
                <a:gd name="connsiteY3258" fmla="*/ 3900496 h 4248220"/>
                <a:gd name="connsiteX3259" fmla="*/ 6675335 w 6890002"/>
                <a:gd name="connsiteY3259" fmla="*/ 3900800 h 4248220"/>
                <a:gd name="connsiteX3260" fmla="*/ 6671639 w 6890002"/>
                <a:gd name="connsiteY3260" fmla="*/ 3905003 h 4248220"/>
                <a:gd name="connsiteX3261" fmla="*/ 6671639 w 6890002"/>
                <a:gd name="connsiteY3261" fmla="*/ 3905003 h 4248220"/>
                <a:gd name="connsiteX3262" fmla="*/ 6671031 w 6890002"/>
                <a:gd name="connsiteY3262" fmla="*/ 3905712 h 4248220"/>
                <a:gd name="connsiteX3263" fmla="*/ 6671031 w 6890002"/>
                <a:gd name="connsiteY3263" fmla="*/ 3905712 h 4248220"/>
                <a:gd name="connsiteX3264" fmla="*/ 6671031 w 6890002"/>
                <a:gd name="connsiteY3264" fmla="*/ 3905712 h 4248220"/>
                <a:gd name="connsiteX3265" fmla="*/ 6666524 w 6890002"/>
                <a:gd name="connsiteY3265" fmla="*/ 3910776 h 4248220"/>
                <a:gd name="connsiteX3266" fmla="*/ 6666524 w 6890002"/>
                <a:gd name="connsiteY3266" fmla="*/ 3910776 h 4248220"/>
                <a:gd name="connsiteX3267" fmla="*/ 6659789 w 6890002"/>
                <a:gd name="connsiteY3267" fmla="*/ 3918321 h 4248220"/>
                <a:gd name="connsiteX3268" fmla="*/ 6659789 w 6890002"/>
                <a:gd name="connsiteY3268" fmla="*/ 3918321 h 4248220"/>
                <a:gd name="connsiteX3269" fmla="*/ 6650776 w 6890002"/>
                <a:gd name="connsiteY3269" fmla="*/ 3928094 h 4248220"/>
                <a:gd name="connsiteX3270" fmla="*/ 6650776 w 6890002"/>
                <a:gd name="connsiteY3270" fmla="*/ 3928094 h 4248220"/>
                <a:gd name="connsiteX3271" fmla="*/ 6650118 w 6890002"/>
                <a:gd name="connsiteY3271" fmla="*/ 3928802 h 4248220"/>
                <a:gd name="connsiteX3272" fmla="*/ 6650118 w 6890002"/>
                <a:gd name="connsiteY3272" fmla="*/ 3928802 h 4248220"/>
                <a:gd name="connsiteX3273" fmla="*/ 6650118 w 6890002"/>
                <a:gd name="connsiteY3273" fmla="*/ 3928802 h 4248220"/>
                <a:gd name="connsiteX3274" fmla="*/ 6649510 w 6890002"/>
                <a:gd name="connsiteY3274" fmla="*/ 3929461 h 4248220"/>
                <a:gd name="connsiteX3275" fmla="*/ 6649510 w 6890002"/>
                <a:gd name="connsiteY3275" fmla="*/ 3929461 h 4248220"/>
                <a:gd name="connsiteX3276" fmla="*/ 6649510 w 6890002"/>
                <a:gd name="connsiteY3276" fmla="*/ 3929461 h 4248220"/>
                <a:gd name="connsiteX3277" fmla="*/ 6648952 w 6890002"/>
                <a:gd name="connsiteY3277" fmla="*/ 3930068 h 4248220"/>
                <a:gd name="connsiteX3278" fmla="*/ 6648952 w 6890002"/>
                <a:gd name="connsiteY3278" fmla="*/ 3930068 h 4248220"/>
                <a:gd name="connsiteX3279" fmla="*/ 6648952 w 6890002"/>
                <a:gd name="connsiteY3279" fmla="*/ 3930068 h 4248220"/>
                <a:gd name="connsiteX3280" fmla="*/ 6648446 w 6890002"/>
                <a:gd name="connsiteY3280" fmla="*/ 3930626 h 4248220"/>
                <a:gd name="connsiteX3281" fmla="*/ 6648446 w 6890002"/>
                <a:gd name="connsiteY3281" fmla="*/ 3930626 h 4248220"/>
                <a:gd name="connsiteX3282" fmla="*/ 6648446 w 6890002"/>
                <a:gd name="connsiteY3282" fmla="*/ 3930626 h 4248220"/>
                <a:gd name="connsiteX3283" fmla="*/ 6648041 w 6890002"/>
                <a:gd name="connsiteY3283" fmla="*/ 3931132 h 4248220"/>
                <a:gd name="connsiteX3284" fmla="*/ 6647687 w 6890002"/>
                <a:gd name="connsiteY3284" fmla="*/ 3931132 h 4248220"/>
                <a:gd name="connsiteX3285" fmla="*/ 6647687 w 6890002"/>
                <a:gd name="connsiteY3285" fmla="*/ 3931486 h 4248220"/>
                <a:gd name="connsiteX3286" fmla="*/ 6635635 w 6890002"/>
                <a:gd name="connsiteY3286" fmla="*/ 3943944 h 4248220"/>
                <a:gd name="connsiteX3287" fmla="*/ 6635635 w 6890002"/>
                <a:gd name="connsiteY3287" fmla="*/ 3943944 h 4248220"/>
                <a:gd name="connsiteX3288" fmla="*/ 6634926 w 6890002"/>
                <a:gd name="connsiteY3288" fmla="*/ 3944652 h 4248220"/>
                <a:gd name="connsiteX3289" fmla="*/ 6634926 w 6890002"/>
                <a:gd name="connsiteY3289" fmla="*/ 3944652 h 4248220"/>
                <a:gd name="connsiteX3290" fmla="*/ 6625963 w 6890002"/>
                <a:gd name="connsiteY3290" fmla="*/ 3953666 h 4248220"/>
                <a:gd name="connsiteX3291" fmla="*/ 6625963 w 6890002"/>
                <a:gd name="connsiteY3291" fmla="*/ 3953666 h 4248220"/>
                <a:gd name="connsiteX3292" fmla="*/ 6625963 w 6890002"/>
                <a:gd name="connsiteY3292" fmla="*/ 3953666 h 4248220"/>
                <a:gd name="connsiteX3293" fmla="*/ 6625305 w 6890002"/>
                <a:gd name="connsiteY3293" fmla="*/ 3954324 h 4248220"/>
                <a:gd name="connsiteX3294" fmla="*/ 6625305 w 6890002"/>
                <a:gd name="connsiteY3294" fmla="*/ 3954324 h 4248220"/>
                <a:gd name="connsiteX3295" fmla="*/ 6625305 w 6890002"/>
                <a:gd name="connsiteY3295" fmla="*/ 3954324 h 4248220"/>
                <a:gd name="connsiteX3296" fmla="*/ 6624647 w 6890002"/>
                <a:gd name="connsiteY3296" fmla="*/ 3954982 h 4248220"/>
                <a:gd name="connsiteX3297" fmla="*/ 6624647 w 6890002"/>
                <a:gd name="connsiteY3297" fmla="*/ 3954982 h 4248220"/>
                <a:gd name="connsiteX3298" fmla="*/ 6624647 w 6890002"/>
                <a:gd name="connsiteY3298" fmla="*/ 3954982 h 4248220"/>
                <a:gd name="connsiteX3299" fmla="*/ 6623988 w 6890002"/>
                <a:gd name="connsiteY3299" fmla="*/ 3955641 h 4248220"/>
                <a:gd name="connsiteX3300" fmla="*/ 6623988 w 6890002"/>
                <a:gd name="connsiteY3300" fmla="*/ 3955641 h 4248220"/>
                <a:gd name="connsiteX3301" fmla="*/ 6623279 w 6890002"/>
                <a:gd name="connsiteY3301" fmla="*/ 3956350 h 4248220"/>
                <a:gd name="connsiteX3302" fmla="*/ 6623279 w 6890002"/>
                <a:gd name="connsiteY3302" fmla="*/ 3956350 h 4248220"/>
                <a:gd name="connsiteX3303" fmla="*/ 6622520 w 6890002"/>
                <a:gd name="connsiteY3303" fmla="*/ 3957059 h 4248220"/>
                <a:gd name="connsiteX3304" fmla="*/ 6622520 w 6890002"/>
                <a:gd name="connsiteY3304" fmla="*/ 3957059 h 4248220"/>
                <a:gd name="connsiteX3305" fmla="*/ 6621760 w 6890002"/>
                <a:gd name="connsiteY3305" fmla="*/ 3957768 h 4248220"/>
                <a:gd name="connsiteX3306" fmla="*/ 6621760 w 6890002"/>
                <a:gd name="connsiteY3306" fmla="*/ 3957768 h 4248220"/>
                <a:gd name="connsiteX3307" fmla="*/ 6621001 w 6890002"/>
                <a:gd name="connsiteY3307" fmla="*/ 3958527 h 4248220"/>
                <a:gd name="connsiteX3308" fmla="*/ 6621001 w 6890002"/>
                <a:gd name="connsiteY3308" fmla="*/ 3958527 h 4248220"/>
                <a:gd name="connsiteX3309" fmla="*/ 6605809 w 6890002"/>
                <a:gd name="connsiteY3309" fmla="*/ 3972908 h 4248220"/>
                <a:gd name="connsiteX3310" fmla="*/ 6605809 w 6890002"/>
                <a:gd name="connsiteY3310" fmla="*/ 3972908 h 4248220"/>
                <a:gd name="connsiteX3311" fmla="*/ 6605809 w 6890002"/>
                <a:gd name="connsiteY3311" fmla="*/ 3972908 h 4248220"/>
                <a:gd name="connsiteX3312" fmla="*/ 6605151 w 6890002"/>
                <a:gd name="connsiteY3312" fmla="*/ 3973567 h 4248220"/>
                <a:gd name="connsiteX3313" fmla="*/ 6605151 w 6890002"/>
                <a:gd name="connsiteY3313" fmla="*/ 3973567 h 4248220"/>
                <a:gd name="connsiteX3314" fmla="*/ 6604493 w 6890002"/>
                <a:gd name="connsiteY3314" fmla="*/ 3974225 h 4248220"/>
                <a:gd name="connsiteX3315" fmla="*/ 6604493 w 6890002"/>
                <a:gd name="connsiteY3315" fmla="*/ 3974225 h 4248220"/>
                <a:gd name="connsiteX3316" fmla="*/ 6603784 w 6890002"/>
                <a:gd name="connsiteY3316" fmla="*/ 3974934 h 4248220"/>
                <a:gd name="connsiteX3317" fmla="*/ 6603784 w 6890002"/>
                <a:gd name="connsiteY3317" fmla="*/ 3974934 h 4248220"/>
                <a:gd name="connsiteX3318" fmla="*/ 6593960 w 6890002"/>
                <a:gd name="connsiteY3318" fmla="*/ 3983998 h 4248220"/>
                <a:gd name="connsiteX3319" fmla="*/ 6593960 w 6890002"/>
                <a:gd name="connsiteY3319" fmla="*/ 3983998 h 4248220"/>
                <a:gd name="connsiteX3320" fmla="*/ 6588086 w 6890002"/>
                <a:gd name="connsiteY3320" fmla="*/ 3989062 h 4248220"/>
                <a:gd name="connsiteX3321" fmla="*/ 6588086 w 6890002"/>
                <a:gd name="connsiteY3321" fmla="*/ 3989062 h 4248220"/>
                <a:gd name="connsiteX3322" fmla="*/ 6588086 w 6890002"/>
                <a:gd name="connsiteY3322" fmla="*/ 3989062 h 4248220"/>
                <a:gd name="connsiteX3323" fmla="*/ 6587377 w 6890002"/>
                <a:gd name="connsiteY3323" fmla="*/ 3989669 h 4248220"/>
                <a:gd name="connsiteX3324" fmla="*/ 6587377 w 6890002"/>
                <a:gd name="connsiteY3324" fmla="*/ 3989669 h 4248220"/>
                <a:gd name="connsiteX3325" fmla="*/ 6582313 w 6890002"/>
                <a:gd name="connsiteY3325" fmla="*/ 3994125 h 4248220"/>
                <a:gd name="connsiteX3326" fmla="*/ 6582313 w 6890002"/>
                <a:gd name="connsiteY3326" fmla="*/ 3994125 h 4248220"/>
                <a:gd name="connsiteX3327" fmla="*/ 6582313 w 6890002"/>
                <a:gd name="connsiteY3327" fmla="*/ 3994430 h 4248220"/>
                <a:gd name="connsiteX3328" fmla="*/ 6581756 w 6890002"/>
                <a:gd name="connsiteY3328" fmla="*/ 3994885 h 4248220"/>
                <a:gd name="connsiteX3329" fmla="*/ 6581756 w 6890002"/>
                <a:gd name="connsiteY3329" fmla="*/ 3994885 h 4248220"/>
                <a:gd name="connsiteX3330" fmla="*/ 6581756 w 6890002"/>
                <a:gd name="connsiteY3330" fmla="*/ 3994885 h 4248220"/>
                <a:gd name="connsiteX3331" fmla="*/ 6581098 w 6890002"/>
                <a:gd name="connsiteY3331" fmla="*/ 3995442 h 4248220"/>
                <a:gd name="connsiteX3332" fmla="*/ 6581098 w 6890002"/>
                <a:gd name="connsiteY3332" fmla="*/ 3995442 h 4248220"/>
                <a:gd name="connsiteX3333" fmla="*/ 6581098 w 6890002"/>
                <a:gd name="connsiteY3333" fmla="*/ 3995442 h 4248220"/>
                <a:gd name="connsiteX3334" fmla="*/ 6580338 w 6890002"/>
                <a:gd name="connsiteY3334" fmla="*/ 3996100 h 4248220"/>
                <a:gd name="connsiteX3335" fmla="*/ 6580338 w 6890002"/>
                <a:gd name="connsiteY3335" fmla="*/ 3996100 h 4248220"/>
                <a:gd name="connsiteX3336" fmla="*/ 6576793 w 6890002"/>
                <a:gd name="connsiteY3336" fmla="*/ 3999139 h 4248220"/>
                <a:gd name="connsiteX3337" fmla="*/ 6576793 w 6890002"/>
                <a:gd name="connsiteY3337" fmla="*/ 3999139 h 4248220"/>
                <a:gd name="connsiteX3338" fmla="*/ 6576793 w 6890002"/>
                <a:gd name="connsiteY3338" fmla="*/ 3999139 h 4248220"/>
                <a:gd name="connsiteX3339" fmla="*/ 6576135 w 6890002"/>
                <a:gd name="connsiteY3339" fmla="*/ 3999695 h 4248220"/>
                <a:gd name="connsiteX3340" fmla="*/ 6576135 w 6890002"/>
                <a:gd name="connsiteY3340" fmla="*/ 3999695 h 4248220"/>
                <a:gd name="connsiteX3341" fmla="*/ 6576135 w 6890002"/>
                <a:gd name="connsiteY3341" fmla="*/ 3999695 h 4248220"/>
                <a:gd name="connsiteX3342" fmla="*/ 6571071 w 6890002"/>
                <a:gd name="connsiteY3342" fmla="*/ 4004101 h 4248220"/>
                <a:gd name="connsiteX3343" fmla="*/ 6571071 w 6890002"/>
                <a:gd name="connsiteY3343" fmla="*/ 4004101 h 4248220"/>
                <a:gd name="connsiteX3344" fmla="*/ 6571071 w 6890002"/>
                <a:gd name="connsiteY3344" fmla="*/ 4004101 h 4248220"/>
                <a:gd name="connsiteX3345" fmla="*/ 6553906 w 6890002"/>
                <a:gd name="connsiteY3345" fmla="*/ 4018381 h 4248220"/>
                <a:gd name="connsiteX3346" fmla="*/ 6553652 w 6890002"/>
                <a:gd name="connsiteY3346" fmla="*/ 4018381 h 4248220"/>
                <a:gd name="connsiteX3347" fmla="*/ 6553652 w 6890002"/>
                <a:gd name="connsiteY3347" fmla="*/ 4018381 h 4248220"/>
                <a:gd name="connsiteX3348" fmla="*/ 6552943 w 6890002"/>
                <a:gd name="connsiteY3348" fmla="*/ 4018989 h 4248220"/>
                <a:gd name="connsiteX3349" fmla="*/ 6552943 w 6890002"/>
                <a:gd name="connsiteY3349" fmla="*/ 4018989 h 4248220"/>
                <a:gd name="connsiteX3350" fmla="*/ 6550158 w 6890002"/>
                <a:gd name="connsiteY3350" fmla="*/ 4021217 h 4248220"/>
                <a:gd name="connsiteX3351" fmla="*/ 6549905 w 6890002"/>
                <a:gd name="connsiteY3351" fmla="*/ 4021217 h 4248220"/>
                <a:gd name="connsiteX3352" fmla="*/ 6549905 w 6890002"/>
                <a:gd name="connsiteY3352" fmla="*/ 4021217 h 4248220"/>
                <a:gd name="connsiteX3353" fmla="*/ 6549247 w 6890002"/>
                <a:gd name="connsiteY3353" fmla="*/ 4021774 h 4248220"/>
                <a:gd name="connsiteX3354" fmla="*/ 6549247 w 6890002"/>
                <a:gd name="connsiteY3354" fmla="*/ 4021774 h 4248220"/>
                <a:gd name="connsiteX3355" fmla="*/ 6546563 w 6890002"/>
                <a:gd name="connsiteY3355" fmla="*/ 4024002 h 4248220"/>
                <a:gd name="connsiteX3356" fmla="*/ 6546208 w 6890002"/>
                <a:gd name="connsiteY3356" fmla="*/ 4024002 h 4248220"/>
                <a:gd name="connsiteX3357" fmla="*/ 6546208 w 6890002"/>
                <a:gd name="connsiteY3357" fmla="*/ 4024002 h 4248220"/>
                <a:gd name="connsiteX3358" fmla="*/ 6545601 w 6890002"/>
                <a:gd name="connsiteY3358" fmla="*/ 4024457 h 4248220"/>
                <a:gd name="connsiteX3359" fmla="*/ 6545601 w 6890002"/>
                <a:gd name="connsiteY3359" fmla="*/ 4024457 h 4248220"/>
                <a:gd name="connsiteX3360" fmla="*/ 6545601 w 6890002"/>
                <a:gd name="connsiteY3360" fmla="*/ 4024457 h 4248220"/>
                <a:gd name="connsiteX3361" fmla="*/ 6542866 w 6890002"/>
                <a:gd name="connsiteY3361" fmla="*/ 4026584 h 4248220"/>
                <a:gd name="connsiteX3362" fmla="*/ 6542866 w 6890002"/>
                <a:gd name="connsiteY3362" fmla="*/ 4026584 h 4248220"/>
                <a:gd name="connsiteX3363" fmla="*/ 6542866 w 6890002"/>
                <a:gd name="connsiteY3363" fmla="*/ 4026584 h 4248220"/>
                <a:gd name="connsiteX3364" fmla="*/ 6542157 w 6890002"/>
                <a:gd name="connsiteY3364" fmla="*/ 4027091 h 4248220"/>
                <a:gd name="connsiteX3365" fmla="*/ 6542157 w 6890002"/>
                <a:gd name="connsiteY3365" fmla="*/ 4027091 h 4248220"/>
                <a:gd name="connsiteX3366" fmla="*/ 6539271 w 6890002"/>
                <a:gd name="connsiteY3366" fmla="*/ 4029319 h 4248220"/>
                <a:gd name="connsiteX3367" fmla="*/ 6539271 w 6890002"/>
                <a:gd name="connsiteY3367" fmla="*/ 4029319 h 4248220"/>
                <a:gd name="connsiteX3368" fmla="*/ 6539271 w 6890002"/>
                <a:gd name="connsiteY3368" fmla="*/ 4029319 h 4248220"/>
                <a:gd name="connsiteX3369" fmla="*/ 6535524 w 6890002"/>
                <a:gd name="connsiteY3369" fmla="*/ 4032256 h 4248220"/>
                <a:gd name="connsiteX3370" fmla="*/ 6535524 w 6890002"/>
                <a:gd name="connsiteY3370" fmla="*/ 4032256 h 4248220"/>
                <a:gd name="connsiteX3371" fmla="*/ 6528738 w 6890002"/>
                <a:gd name="connsiteY3371" fmla="*/ 4037320 h 4248220"/>
                <a:gd name="connsiteX3372" fmla="*/ 6528738 w 6890002"/>
                <a:gd name="connsiteY3372" fmla="*/ 4037320 h 4248220"/>
                <a:gd name="connsiteX3373" fmla="*/ 6517547 w 6890002"/>
                <a:gd name="connsiteY3373" fmla="*/ 4045624 h 4248220"/>
                <a:gd name="connsiteX3374" fmla="*/ 6517547 w 6890002"/>
                <a:gd name="connsiteY3374" fmla="*/ 4045624 h 4248220"/>
                <a:gd name="connsiteX3375" fmla="*/ 6517547 w 6890002"/>
                <a:gd name="connsiteY3375" fmla="*/ 4045624 h 4248220"/>
                <a:gd name="connsiteX3376" fmla="*/ 6514610 w 6890002"/>
                <a:gd name="connsiteY3376" fmla="*/ 4047802 h 4248220"/>
                <a:gd name="connsiteX3377" fmla="*/ 6514610 w 6890002"/>
                <a:gd name="connsiteY3377" fmla="*/ 4047802 h 4248220"/>
                <a:gd name="connsiteX3378" fmla="*/ 6512686 w 6890002"/>
                <a:gd name="connsiteY3378" fmla="*/ 4049270 h 4248220"/>
                <a:gd name="connsiteX3379" fmla="*/ 6512382 w 6890002"/>
                <a:gd name="connsiteY3379" fmla="*/ 4049270 h 4248220"/>
                <a:gd name="connsiteX3380" fmla="*/ 6512382 w 6890002"/>
                <a:gd name="connsiteY3380" fmla="*/ 4049524 h 4248220"/>
                <a:gd name="connsiteX3381" fmla="*/ 6511622 w 6890002"/>
                <a:gd name="connsiteY3381" fmla="*/ 4050030 h 4248220"/>
                <a:gd name="connsiteX3382" fmla="*/ 6511622 w 6890002"/>
                <a:gd name="connsiteY3382" fmla="*/ 4050030 h 4248220"/>
                <a:gd name="connsiteX3383" fmla="*/ 6509597 w 6890002"/>
                <a:gd name="connsiteY3383" fmla="*/ 4051499 h 4248220"/>
                <a:gd name="connsiteX3384" fmla="*/ 6509597 w 6890002"/>
                <a:gd name="connsiteY3384" fmla="*/ 4051499 h 4248220"/>
                <a:gd name="connsiteX3385" fmla="*/ 6509597 w 6890002"/>
                <a:gd name="connsiteY3385" fmla="*/ 4051499 h 4248220"/>
                <a:gd name="connsiteX3386" fmla="*/ 6507774 w 6890002"/>
                <a:gd name="connsiteY3386" fmla="*/ 4052815 h 4248220"/>
                <a:gd name="connsiteX3387" fmla="*/ 6507318 w 6890002"/>
                <a:gd name="connsiteY3387" fmla="*/ 4052815 h 4248220"/>
                <a:gd name="connsiteX3388" fmla="*/ 6507318 w 6890002"/>
                <a:gd name="connsiteY3388" fmla="*/ 4053119 h 4248220"/>
                <a:gd name="connsiteX3389" fmla="*/ 6506660 w 6890002"/>
                <a:gd name="connsiteY3389" fmla="*/ 4053574 h 4248220"/>
                <a:gd name="connsiteX3390" fmla="*/ 6506660 w 6890002"/>
                <a:gd name="connsiteY3390" fmla="*/ 4053574 h 4248220"/>
                <a:gd name="connsiteX3391" fmla="*/ 6504634 w 6890002"/>
                <a:gd name="connsiteY3391" fmla="*/ 4054992 h 4248220"/>
                <a:gd name="connsiteX3392" fmla="*/ 6504381 w 6890002"/>
                <a:gd name="connsiteY3392" fmla="*/ 4054992 h 4248220"/>
                <a:gd name="connsiteX3393" fmla="*/ 6504381 w 6890002"/>
                <a:gd name="connsiteY3393" fmla="*/ 4054992 h 4248220"/>
                <a:gd name="connsiteX3394" fmla="*/ 6501394 w 6890002"/>
                <a:gd name="connsiteY3394" fmla="*/ 4057119 h 4248220"/>
                <a:gd name="connsiteX3395" fmla="*/ 6501394 w 6890002"/>
                <a:gd name="connsiteY3395" fmla="*/ 4057119 h 4248220"/>
                <a:gd name="connsiteX3396" fmla="*/ 6499216 w 6890002"/>
                <a:gd name="connsiteY3396" fmla="*/ 4058638 h 4248220"/>
                <a:gd name="connsiteX3397" fmla="*/ 6499216 w 6890002"/>
                <a:gd name="connsiteY3397" fmla="*/ 4058638 h 4248220"/>
                <a:gd name="connsiteX3398" fmla="*/ 6499216 w 6890002"/>
                <a:gd name="connsiteY3398" fmla="*/ 4058638 h 4248220"/>
                <a:gd name="connsiteX3399" fmla="*/ 6494153 w 6890002"/>
                <a:gd name="connsiteY3399" fmla="*/ 4062335 h 4248220"/>
                <a:gd name="connsiteX3400" fmla="*/ 6494153 w 6890002"/>
                <a:gd name="connsiteY3400" fmla="*/ 4062335 h 4248220"/>
                <a:gd name="connsiteX3401" fmla="*/ 6478556 w 6890002"/>
                <a:gd name="connsiteY3401" fmla="*/ 4072918 h 4248220"/>
                <a:gd name="connsiteX3402" fmla="*/ 6478556 w 6890002"/>
                <a:gd name="connsiteY3402" fmla="*/ 4072918 h 4248220"/>
                <a:gd name="connsiteX3403" fmla="*/ 6478556 w 6890002"/>
                <a:gd name="connsiteY3403" fmla="*/ 4072918 h 4248220"/>
                <a:gd name="connsiteX3404" fmla="*/ 6476531 w 6890002"/>
                <a:gd name="connsiteY3404" fmla="*/ 4074235 h 4248220"/>
                <a:gd name="connsiteX3405" fmla="*/ 6476531 w 6890002"/>
                <a:gd name="connsiteY3405" fmla="*/ 4074235 h 4248220"/>
                <a:gd name="connsiteX3406" fmla="*/ 6476531 w 6890002"/>
                <a:gd name="connsiteY3406" fmla="*/ 4074235 h 4248220"/>
                <a:gd name="connsiteX3407" fmla="*/ 6474505 w 6890002"/>
                <a:gd name="connsiteY3407" fmla="*/ 4075552 h 4248220"/>
                <a:gd name="connsiteX3408" fmla="*/ 6474505 w 6890002"/>
                <a:gd name="connsiteY3408" fmla="*/ 4075552 h 4248220"/>
                <a:gd name="connsiteX3409" fmla="*/ 6474505 w 6890002"/>
                <a:gd name="connsiteY3409" fmla="*/ 4075552 h 4248220"/>
                <a:gd name="connsiteX3410" fmla="*/ 6472479 w 6890002"/>
                <a:gd name="connsiteY3410" fmla="*/ 4076918 h 4248220"/>
                <a:gd name="connsiteX3411" fmla="*/ 6472479 w 6890002"/>
                <a:gd name="connsiteY3411" fmla="*/ 4076918 h 4248220"/>
                <a:gd name="connsiteX3412" fmla="*/ 6472479 w 6890002"/>
                <a:gd name="connsiteY3412" fmla="*/ 4076918 h 4248220"/>
                <a:gd name="connsiteX3413" fmla="*/ 6470454 w 6890002"/>
                <a:gd name="connsiteY3413" fmla="*/ 4078286 h 4248220"/>
                <a:gd name="connsiteX3414" fmla="*/ 6470454 w 6890002"/>
                <a:gd name="connsiteY3414" fmla="*/ 4078286 h 4248220"/>
                <a:gd name="connsiteX3415" fmla="*/ 6470454 w 6890002"/>
                <a:gd name="connsiteY3415" fmla="*/ 4078286 h 4248220"/>
                <a:gd name="connsiteX3416" fmla="*/ 6468226 w 6890002"/>
                <a:gd name="connsiteY3416" fmla="*/ 4079704 h 4248220"/>
                <a:gd name="connsiteX3417" fmla="*/ 6468226 w 6890002"/>
                <a:gd name="connsiteY3417" fmla="*/ 4079704 h 4248220"/>
                <a:gd name="connsiteX3418" fmla="*/ 6467112 w 6890002"/>
                <a:gd name="connsiteY3418" fmla="*/ 4080413 h 4248220"/>
                <a:gd name="connsiteX3419" fmla="*/ 6466707 w 6890002"/>
                <a:gd name="connsiteY3419" fmla="*/ 4080413 h 4248220"/>
                <a:gd name="connsiteX3420" fmla="*/ 6466707 w 6890002"/>
                <a:gd name="connsiteY3420" fmla="*/ 4080413 h 4248220"/>
                <a:gd name="connsiteX3421" fmla="*/ 6464681 w 6890002"/>
                <a:gd name="connsiteY3421" fmla="*/ 4081679 h 4248220"/>
                <a:gd name="connsiteX3422" fmla="*/ 6464681 w 6890002"/>
                <a:gd name="connsiteY3422" fmla="*/ 4081679 h 4248220"/>
                <a:gd name="connsiteX3423" fmla="*/ 6464681 w 6890002"/>
                <a:gd name="connsiteY3423" fmla="*/ 4081679 h 4248220"/>
                <a:gd name="connsiteX3424" fmla="*/ 6462554 w 6890002"/>
                <a:gd name="connsiteY3424" fmla="*/ 4083046 h 4248220"/>
                <a:gd name="connsiteX3425" fmla="*/ 6462554 w 6890002"/>
                <a:gd name="connsiteY3425" fmla="*/ 4083046 h 4248220"/>
                <a:gd name="connsiteX3426" fmla="*/ 6443059 w 6890002"/>
                <a:gd name="connsiteY3426" fmla="*/ 4095047 h 4248220"/>
                <a:gd name="connsiteX3427" fmla="*/ 6443059 w 6890002"/>
                <a:gd name="connsiteY3427" fmla="*/ 4095047 h 4248220"/>
                <a:gd name="connsiteX3428" fmla="*/ 6443059 w 6890002"/>
                <a:gd name="connsiteY3428" fmla="*/ 4095047 h 4248220"/>
                <a:gd name="connsiteX3429" fmla="*/ 6439463 w 6890002"/>
                <a:gd name="connsiteY3429" fmla="*/ 4097174 h 4248220"/>
                <a:gd name="connsiteX3430" fmla="*/ 6439463 w 6890002"/>
                <a:gd name="connsiteY3430" fmla="*/ 4097174 h 4248220"/>
                <a:gd name="connsiteX3431" fmla="*/ 6439463 w 6890002"/>
                <a:gd name="connsiteY3431" fmla="*/ 4097174 h 4248220"/>
                <a:gd name="connsiteX3432" fmla="*/ 6435817 w 6890002"/>
                <a:gd name="connsiteY3432" fmla="*/ 4099351 h 4248220"/>
                <a:gd name="connsiteX3433" fmla="*/ 6435817 w 6890002"/>
                <a:gd name="connsiteY3433" fmla="*/ 4099351 h 4248220"/>
                <a:gd name="connsiteX3434" fmla="*/ 6435817 w 6890002"/>
                <a:gd name="connsiteY3434" fmla="*/ 4099351 h 4248220"/>
                <a:gd name="connsiteX3435" fmla="*/ 6434704 w 6890002"/>
                <a:gd name="connsiteY3435" fmla="*/ 4100010 h 4248220"/>
                <a:gd name="connsiteX3436" fmla="*/ 6434299 w 6890002"/>
                <a:gd name="connsiteY3436" fmla="*/ 4100010 h 4248220"/>
                <a:gd name="connsiteX3437" fmla="*/ 6434299 w 6890002"/>
                <a:gd name="connsiteY3437" fmla="*/ 4100010 h 4248220"/>
                <a:gd name="connsiteX3438" fmla="*/ 6432172 w 6890002"/>
                <a:gd name="connsiteY3438" fmla="*/ 4101275 h 4248220"/>
                <a:gd name="connsiteX3439" fmla="*/ 6432172 w 6890002"/>
                <a:gd name="connsiteY3439" fmla="*/ 4101275 h 4248220"/>
                <a:gd name="connsiteX3440" fmla="*/ 6430956 w 6890002"/>
                <a:gd name="connsiteY3440" fmla="*/ 4101984 h 4248220"/>
                <a:gd name="connsiteX3441" fmla="*/ 6422601 w 6890002"/>
                <a:gd name="connsiteY3441" fmla="*/ 4101984 h 4248220"/>
                <a:gd name="connsiteX3442" fmla="*/ 6422601 w 6890002"/>
                <a:gd name="connsiteY3442" fmla="*/ 4101984 h 4248220"/>
                <a:gd name="connsiteX3443" fmla="*/ 6418905 w 6890002"/>
                <a:gd name="connsiteY3443" fmla="*/ 4104010 h 4248220"/>
                <a:gd name="connsiteX3444" fmla="*/ 6418905 w 6890002"/>
                <a:gd name="connsiteY3444" fmla="*/ 4104010 h 4248220"/>
                <a:gd name="connsiteX3445" fmla="*/ 6418905 w 6890002"/>
                <a:gd name="connsiteY3445" fmla="*/ 4104010 h 4248220"/>
                <a:gd name="connsiteX3446" fmla="*/ 6417689 w 6890002"/>
                <a:gd name="connsiteY3446" fmla="*/ 4104668 h 4248220"/>
                <a:gd name="connsiteX3447" fmla="*/ 6417537 w 6890002"/>
                <a:gd name="connsiteY3447" fmla="*/ 4104668 h 4248220"/>
                <a:gd name="connsiteX3448" fmla="*/ 6417537 w 6890002"/>
                <a:gd name="connsiteY3448" fmla="*/ 4104668 h 4248220"/>
                <a:gd name="connsiteX3449" fmla="*/ 6413841 w 6890002"/>
                <a:gd name="connsiteY3449" fmla="*/ 4106744 h 4248220"/>
                <a:gd name="connsiteX3450" fmla="*/ 6413841 w 6890002"/>
                <a:gd name="connsiteY3450" fmla="*/ 4106744 h 4248220"/>
                <a:gd name="connsiteX3451" fmla="*/ 6412575 w 6890002"/>
                <a:gd name="connsiteY3451" fmla="*/ 4107453 h 4248220"/>
                <a:gd name="connsiteX3452" fmla="*/ 6412575 w 6890002"/>
                <a:gd name="connsiteY3452" fmla="*/ 4107453 h 4248220"/>
                <a:gd name="connsiteX3453" fmla="*/ 6412575 w 6890002"/>
                <a:gd name="connsiteY3453" fmla="*/ 4107453 h 4248220"/>
                <a:gd name="connsiteX3454" fmla="*/ 6408777 w 6890002"/>
                <a:gd name="connsiteY3454" fmla="*/ 4109580 h 4248220"/>
                <a:gd name="connsiteX3455" fmla="*/ 6408777 w 6890002"/>
                <a:gd name="connsiteY3455" fmla="*/ 4109580 h 4248220"/>
                <a:gd name="connsiteX3456" fmla="*/ 6390699 w 6890002"/>
                <a:gd name="connsiteY3456" fmla="*/ 4119404 h 4248220"/>
                <a:gd name="connsiteX3457" fmla="*/ 6390699 w 6890002"/>
                <a:gd name="connsiteY3457" fmla="*/ 4119404 h 4248220"/>
                <a:gd name="connsiteX3458" fmla="*/ 6389332 w 6890002"/>
                <a:gd name="connsiteY3458" fmla="*/ 4120113 h 4248220"/>
                <a:gd name="connsiteX3459" fmla="*/ 6389332 w 6890002"/>
                <a:gd name="connsiteY3459" fmla="*/ 4120113 h 4248220"/>
                <a:gd name="connsiteX3460" fmla="*/ 6388066 w 6890002"/>
                <a:gd name="connsiteY3460" fmla="*/ 4120822 h 4248220"/>
                <a:gd name="connsiteX3461" fmla="*/ 6388066 w 6890002"/>
                <a:gd name="connsiteY3461" fmla="*/ 4120822 h 4248220"/>
                <a:gd name="connsiteX3462" fmla="*/ 6388066 w 6890002"/>
                <a:gd name="connsiteY3462" fmla="*/ 4120822 h 4248220"/>
                <a:gd name="connsiteX3463" fmla="*/ 6386901 w 6890002"/>
                <a:gd name="connsiteY3463" fmla="*/ 4121480 h 4248220"/>
                <a:gd name="connsiteX3464" fmla="*/ 6386547 w 6890002"/>
                <a:gd name="connsiteY3464" fmla="*/ 4121480 h 4248220"/>
                <a:gd name="connsiteX3465" fmla="*/ 6386547 w 6890002"/>
                <a:gd name="connsiteY3465" fmla="*/ 4121480 h 4248220"/>
                <a:gd name="connsiteX3466" fmla="*/ 6385484 w 6890002"/>
                <a:gd name="connsiteY3466" fmla="*/ 4122088 h 4248220"/>
                <a:gd name="connsiteX3467" fmla="*/ 6385027 w 6890002"/>
                <a:gd name="connsiteY3467" fmla="*/ 4122088 h 4248220"/>
                <a:gd name="connsiteX3468" fmla="*/ 6385027 w 6890002"/>
                <a:gd name="connsiteY3468" fmla="*/ 4122088 h 4248220"/>
                <a:gd name="connsiteX3469" fmla="*/ 6384066 w 6890002"/>
                <a:gd name="connsiteY3469" fmla="*/ 4122645 h 4248220"/>
                <a:gd name="connsiteX3470" fmla="*/ 6383509 w 6890002"/>
                <a:gd name="connsiteY3470" fmla="*/ 4122645 h 4248220"/>
                <a:gd name="connsiteX3471" fmla="*/ 6383509 w 6890002"/>
                <a:gd name="connsiteY3471" fmla="*/ 4122898 h 4248220"/>
                <a:gd name="connsiteX3472" fmla="*/ 6351961 w 6890002"/>
                <a:gd name="connsiteY3472" fmla="*/ 4138494 h 4248220"/>
                <a:gd name="connsiteX3473" fmla="*/ 6351961 w 6890002"/>
                <a:gd name="connsiteY3473" fmla="*/ 4138494 h 4248220"/>
                <a:gd name="connsiteX3474" fmla="*/ 6351961 w 6890002"/>
                <a:gd name="connsiteY3474" fmla="*/ 4138494 h 4248220"/>
                <a:gd name="connsiteX3475" fmla="*/ 6350543 w 6890002"/>
                <a:gd name="connsiteY3475" fmla="*/ 4139153 h 4248220"/>
                <a:gd name="connsiteX3476" fmla="*/ 6350543 w 6890002"/>
                <a:gd name="connsiteY3476" fmla="*/ 4139153 h 4248220"/>
                <a:gd name="connsiteX3477" fmla="*/ 6349024 w 6890002"/>
                <a:gd name="connsiteY3477" fmla="*/ 4139862 h 4248220"/>
                <a:gd name="connsiteX3478" fmla="*/ 6349024 w 6890002"/>
                <a:gd name="connsiteY3478" fmla="*/ 4139862 h 4248220"/>
                <a:gd name="connsiteX3479" fmla="*/ 6344264 w 6890002"/>
                <a:gd name="connsiteY3479" fmla="*/ 4142140 h 4248220"/>
                <a:gd name="connsiteX3480" fmla="*/ 6343707 w 6890002"/>
                <a:gd name="connsiteY3480" fmla="*/ 4142140 h 4248220"/>
                <a:gd name="connsiteX3481" fmla="*/ 6343707 w 6890002"/>
                <a:gd name="connsiteY3481" fmla="*/ 4142140 h 4248220"/>
                <a:gd name="connsiteX3482" fmla="*/ 6342644 w 6890002"/>
                <a:gd name="connsiteY3482" fmla="*/ 4142647 h 4248220"/>
                <a:gd name="connsiteX3483" fmla="*/ 6342188 w 6890002"/>
                <a:gd name="connsiteY3483" fmla="*/ 4142647 h 4248220"/>
                <a:gd name="connsiteX3484" fmla="*/ 6342188 w 6890002"/>
                <a:gd name="connsiteY3484" fmla="*/ 4142647 h 4248220"/>
                <a:gd name="connsiteX3485" fmla="*/ 6341023 w 6890002"/>
                <a:gd name="connsiteY3485" fmla="*/ 4143204 h 4248220"/>
                <a:gd name="connsiteX3486" fmla="*/ 6340719 w 6890002"/>
                <a:gd name="connsiteY3486" fmla="*/ 4143204 h 4248220"/>
                <a:gd name="connsiteX3487" fmla="*/ 6340719 w 6890002"/>
                <a:gd name="connsiteY3487" fmla="*/ 4143204 h 4248220"/>
                <a:gd name="connsiteX3488" fmla="*/ 6339353 w 6890002"/>
                <a:gd name="connsiteY3488" fmla="*/ 4143761 h 4248220"/>
                <a:gd name="connsiteX3489" fmla="*/ 6339353 w 6890002"/>
                <a:gd name="connsiteY3489" fmla="*/ 4143761 h 4248220"/>
                <a:gd name="connsiteX3490" fmla="*/ 6339353 w 6890002"/>
                <a:gd name="connsiteY3490" fmla="*/ 4143761 h 4248220"/>
                <a:gd name="connsiteX3491" fmla="*/ 6334289 w 6890002"/>
                <a:gd name="connsiteY3491" fmla="*/ 4145938 h 4248220"/>
                <a:gd name="connsiteX3492" fmla="*/ 6333934 w 6890002"/>
                <a:gd name="connsiteY3492" fmla="*/ 4145938 h 4248220"/>
                <a:gd name="connsiteX3493" fmla="*/ 6333934 w 6890002"/>
                <a:gd name="connsiteY3493" fmla="*/ 4145938 h 4248220"/>
                <a:gd name="connsiteX3494" fmla="*/ 6332617 w 6890002"/>
                <a:gd name="connsiteY3494" fmla="*/ 4146546 h 4248220"/>
                <a:gd name="connsiteX3495" fmla="*/ 6332617 w 6890002"/>
                <a:gd name="connsiteY3495" fmla="*/ 4146546 h 4248220"/>
                <a:gd name="connsiteX3496" fmla="*/ 6332617 w 6890002"/>
                <a:gd name="connsiteY3496" fmla="*/ 4146546 h 4248220"/>
                <a:gd name="connsiteX3497" fmla="*/ 6325984 w 6890002"/>
                <a:gd name="connsiteY3497" fmla="*/ 4149483 h 4248220"/>
                <a:gd name="connsiteX3498" fmla="*/ 6325984 w 6890002"/>
                <a:gd name="connsiteY3498" fmla="*/ 4149483 h 4248220"/>
                <a:gd name="connsiteX3499" fmla="*/ 6310185 w 6890002"/>
                <a:gd name="connsiteY3499" fmla="*/ 4156218 h 4248220"/>
                <a:gd name="connsiteX3500" fmla="*/ 6310185 w 6890002"/>
                <a:gd name="connsiteY3500" fmla="*/ 4156218 h 4248220"/>
                <a:gd name="connsiteX3501" fmla="*/ 6306589 w 6890002"/>
                <a:gd name="connsiteY3501" fmla="*/ 4157686 h 4248220"/>
                <a:gd name="connsiteX3502" fmla="*/ 6306589 w 6890002"/>
                <a:gd name="connsiteY3502" fmla="*/ 4157686 h 4248220"/>
                <a:gd name="connsiteX3503" fmla="*/ 6306589 w 6890002"/>
                <a:gd name="connsiteY3503" fmla="*/ 4157686 h 4248220"/>
                <a:gd name="connsiteX3504" fmla="*/ 6303146 w 6890002"/>
                <a:gd name="connsiteY3504" fmla="*/ 4159104 h 4248220"/>
                <a:gd name="connsiteX3505" fmla="*/ 6301070 w 6890002"/>
                <a:gd name="connsiteY3505" fmla="*/ 4159104 h 4248220"/>
                <a:gd name="connsiteX3506" fmla="*/ 6301070 w 6890002"/>
                <a:gd name="connsiteY3506" fmla="*/ 4159104 h 4248220"/>
                <a:gd name="connsiteX3507" fmla="*/ 6299601 w 6890002"/>
                <a:gd name="connsiteY3507" fmla="*/ 4159712 h 4248220"/>
                <a:gd name="connsiteX3508" fmla="*/ 6299601 w 6890002"/>
                <a:gd name="connsiteY3508" fmla="*/ 4159712 h 4248220"/>
                <a:gd name="connsiteX3509" fmla="*/ 6297829 w 6890002"/>
                <a:gd name="connsiteY3509" fmla="*/ 4160471 h 4248220"/>
                <a:gd name="connsiteX3510" fmla="*/ 6297373 w 6890002"/>
                <a:gd name="connsiteY3510" fmla="*/ 4160471 h 4248220"/>
                <a:gd name="connsiteX3511" fmla="*/ 6297373 w 6890002"/>
                <a:gd name="connsiteY3511" fmla="*/ 4160471 h 4248220"/>
                <a:gd name="connsiteX3512" fmla="*/ 6296006 w 6890002"/>
                <a:gd name="connsiteY3512" fmla="*/ 4161029 h 4248220"/>
                <a:gd name="connsiteX3513" fmla="*/ 6296006 w 6890002"/>
                <a:gd name="connsiteY3513" fmla="*/ 4161029 h 4248220"/>
                <a:gd name="connsiteX3514" fmla="*/ 6294183 w 6890002"/>
                <a:gd name="connsiteY3514" fmla="*/ 4161737 h 4248220"/>
                <a:gd name="connsiteX3515" fmla="*/ 6293728 w 6890002"/>
                <a:gd name="connsiteY3515" fmla="*/ 4161737 h 4248220"/>
                <a:gd name="connsiteX3516" fmla="*/ 6293728 w 6890002"/>
                <a:gd name="connsiteY3516" fmla="*/ 4161737 h 4248220"/>
                <a:gd name="connsiteX3517" fmla="*/ 6292259 w 6890002"/>
                <a:gd name="connsiteY3517" fmla="*/ 4162345 h 4248220"/>
                <a:gd name="connsiteX3518" fmla="*/ 6292259 w 6890002"/>
                <a:gd name="connsiteY3518" fmla="*/ 4162345 h 4248220"/>
                <a:gd name="connsiteX3519" fmla="*/ 6290335 w 6890002"/>
                <a:gd name="connsiteY3519" fmla="*/ 4163054 h 4248220"/>
                <a:gd name="connsiteX3520" fmla="*/ 6289981 w 6890002"/>
                <a:gd name="connsiteY3520" fmla="*/ 4163054 h 4248220"/>
                <a:gd name="connsiteX3521" fmla="*/ 6289981 w 6890002"/>
                <a:gd name="connsiteY3521" fmla="*/ 4163054 h 4248220"/>
                <a:gd name="connsiteX3522" fmla="*/ 6286385 w 6890002"/>
                <a:gd name="connsiteY3522" fmla="*/ 4164421 h 4248220"/>
                <a:gd name="connsiteX3523" fmla="*/ 6286385 w 6890002"/>
                <a:gd name="connsiteY3523" fmla="*/ 4164421 h 4248220"/>
                <a:gd name="connsiteX3524" fmla="*/ 6286385 w 6890002"/>
                <a:gd name="connsiteY3524" fmla="*/ 4164421 h 4248220"/>
                <a:gd name="connsiteX3525" fmla="*/ 6282638 w 6890002"/>
                <a:gd name="connsiteY3525" fmla="*/ 4165839 h 4248220"/>
                <a:gd name="connsiteX3526" fmla="*/ 6282638 w 6890002"/>
                <a:gd name="connsiteY3526" fmla="*/ 4165839 h 4248220"/>
                <a:gd name="connsiteX3527" fmla="*/ 6260104 w 6890002"/>
                <a:gd name="connsiteY3527" fmla="*/ 4174093 h 4248220"/>
                <a:gd name="connsiteX3528" fmla="*/ 6260104 w 6890002"/>
                <a:gd name="connsiteY3528" fmla="*/ 4174093 h 4248220"/>
                <a:gd name="connsiteX3529" fmla="*/ 6258129 w 6890002"/>
                <a:gd name="connsiteY3529" fmla="*/ 4174802 h 4248220"/>
                <a:gd name="connsiteX3530" fmla="*/ 6257876 w 6890002"/>
                <a:gd name="connsiteY3530" fmla="*/ 4174802 h 4248220"/>
                <a:gd name="connsiteX3531" fmla="*/ 6257876 w 6890002"/>
                <a:gd name="connsiteY3531" fmla="*/ 4174802 h 4248220"/>
                <a:gd name="connsiteX3532" fmla="*/ 6256002 w 6890002"/>
                <a:gd name="connsiteY3532" fmla="*/ 4175460 h 4248220"/>
                <a:gd name="connsiteX3533" fmla="*/ 6255597 w 6890002"/>
                <a:gd name="connsiteY3533" fmla="*/ 4175460 h 4248220"/>
                <a:gd name="connsiteX3534" fmla="*/ 6255597 w 6890002"/>
                <a:gd name="connsiteY3534" fmla="*/ 4175460 h 4248220"/>
                <a:gd name="connsiteX3535" fmla="*/ 6253926 w 6890002"/>
                <a:gd name="connsiteY3535" fmla="*/ 4176068 h 4248220"/>
                <a:gd name="connsiteX3536" fmla="*/ 6253318 w 6890002"/>
                <a:gd name="connsiteY3536" fmla="*/ 4176068 h 4248220"/>
                <a:gd name="connsiteX3537" fmla="*/ 6253318 w 6890002"/>
                <a:gd name="connsiteY3537" fmla="*/ 4176068 h 4248220"/>
                <a:gd name="connsiteX3538" fmla="*/ 6251799 w 6890002"/>
                <a:gd name="connsiteY3538" fmla="*/ 4176625 h 4248220"/>
                <a:gd name="connsiteX3539" fmla="*/ 6250432 w 6890002"/>
                <a:gd name="connsiteY3539" fmla="*/ 4176625 h 4248220"/>
                <a:gd name="connsiteX3540" fmla="*/ 6250432 w 6890002"/>
                <a:gd name="connsiteY3540" fmla="*/ 4176625 h 4248220"/>
                <a:gd name="connsiteX3541" fmla="*/ 6248913 w 6890002"/>
                <a:gd name="connsiteY3541" fmla="*/ 4177131 h 4248220"/>
                <a:gd name="connsiteX3542" fmla="*/ 6248154 w 6890002"/>
                <a:gd name="connsiteY3542" fmla="*/ 4177131 h 4248220"/>
                <a:gd name="connsiteX3543" fmla="*/ 6248154 w 6890002"/>
                <a:gd name="connsiteY3543" fmla="*/ 4177131 h 4248220"/>
                <a:gd name="connsiteX3544" fmla="*/ 6246634 w 6890002"/>
                <a:gd name="connsiteY3544" fmla="*/ 4177637 h 4248220"/>
                <a:gd name="connsiteX3545" fmla="*/ 6245925 w 6890002"/>
                <a:gd name="connsiteY3545" fmla="*/ 4177637 h 4248220"/>
                <a:gd name="connsiteX3546" fmla="*/ 6245925 w 6890002"/>
                <a:gd name="connsiteY3546" fmla="*/ 4177637 h 4248220"/>
                <a:gd name="connsiteX3547" fmla="*/ 6223290 w 6890002"/>
                <a:gd name="connsiteY3547" fmla="*/ 4184929 h 4248220"/>
                <a:gd name="connsiteX3548" fmla="*/ 6223290 w 6890002"/>
                <a:gd name="connsiteY3548" fmla="*/ 4184929 h 4248220"/>
                <a:gd name="connsiteX3549" fmla="*/ 6218226 w 6890002"/>
                <a:gd name="connsiteY3549" fmla="*/ 4186398 h 4248220"/>
                <a:gd name="connsiteX3550" fmla="*/ 6217872 w 6890002"/>
                <a:gd name="connsiteY3550" fmla="*/ 4186398 h 4248220"/>
                <a:gd name="connsiteX3551" fmla="*/ 6217872 w 6890002"/>
                <a:gd name="connsiteY3551" fmla="*/ 4186398 h 4248220"/>
                <a:gd name="connsiteX3552" fmla="*/ 6215745 w 6890002"/>
                <a:gd name="connsiteY3552" fmla="*/ 4187056 h 4248220"/>
                <a:gd name="connsiteX3553" fmla="*/ 6215745 w 6890002"/>
                <a:gd name="connsiteY3553" fmla="*/ 4187056 h 4248220"/>
                <a:gd name="connsiteX3554" fmla="*/ 6213315 w 6890002"/>
                <a:gd name="connsiteY3554" fmla="*/ 4187765 h 4248220"/>
                <a:gd name="connsiteX3555" fmla="*/ 6212707 w 6890002"/>
                <a:gd name="connsiteY3555" fmla="*/ 4187765 h 4248220"/>
                <a:gd name="connsiteX3556" fmla="*/ 6212707 w 6890002"/>
                <a:gd name="connsiteY3556" fmla="*/ 4187765 h 4248220"/>
                <a:gd name="connsiteX3557" fmla="*/ 6210833 w 6890002"/>
                <a:gd name="connsiteY3557" fmla="*/ 4188322 h 4248220"/>
                <a:gd name="connsiteX3558" fmla="*/ 6210428 w 6890002"/>
                <a:gd name="connsiteY3558" fmla="*/ 4188322 h 4248220"/>
                <a:gd name="connsiteX3559" fmla="*/ 6210428 w 6890002"/>
                <a:gd name="connsiteY3559" fmla="*/ 4188322 h 4248220"/>
                <a:gd name="connsiteX3560" fmla="*/ 6208302 w 6890002"/>
                <a:gd name="connsiteY3560" fmla="*/ 4188980 h 4248220"/>
                <a:gd name="connsiteX3561" fmla="*/ 6207390 w 6890002"/>
                <a:gd name="connsiteY3561" fmla="*/ 4188980 h 4248220"/>
                <a:gd name="connsiteX3562" fmla="*/ 6207390 w 6890002"/>
                <a:gd name="connsiteY3562" fmla="*/ 4188980 h 4248220"/>
                <a:gd name="connsiteX3563" fmla="*/ 6205820 w 6890002"/>
                <a:gd name="connsiteY3563" fmla="*/ 4189487 h 4248220"/>
                <a:gd name="connsiteX3564" fmla="*/ 6205162 w 6890002"/>
                <a:gd name="connsiteY3564" fmla="*/ 4189487 h 4248220"/>
                <a:gd name="connsiteX3565" fmla="*/ 6205162 w 6890002"/>
                <a:gd name="connsiteY3565" fmla="*/ 4189487 h 4248220"/>
                <a:gd name="connsiteX3566" fmla="*/ 6203136 w 6890002"/>
                <a:gd name="connsiteY3566" fmla="*/ 4190044 h 4248220"/>
                <a:gd name="connsiteX3567" fmla="*/ 6202883 w 6890002"/>
                <a:gd name="connsiteY3567" fmla="*/ 4190044 h 4248220"/>
                <a:gd name="connsiteX3568" fmla="*/ 6200402 w 6890002"/>
                <a:gd name="connsiteY3568" fmla="*/ 4190753 h 4248220"/>
                <a:gd name="connsiteX3569" fmla="*/ 6199794 w 6890002"/>
                <a:gd name="connsiteY3569" fmla="*/ 4190753 h 4248220"/>
                <a:gd name="connsiteX3570" fmla="*/ 6199794 w 6890002"/>
                <a:gd name="connsiteY3570" fmla="*/ 4190753 h 4248220"/>
                <a:gd name="connsiteX3571" fmla="*/ 6197566 w 6890002"/>
                <a:gd name="connsiteY3571" fmla="*/ 4191361 h 4248220"/>
                <a:gd name="connsiteX3572" fmla="*/ 6197566 w 6890002"/>
                <a:gd name="connsiteY3572" fmla="*/ 4191361 h 4248220"/>
                <a:gd name="connsiteX3573" fmla="*/ 6194882 w 6890002"/>
                <a:gd name="connsiteY3573" fmla="*/ 4192070 h 4248220"/>
                <a:gd name="connsiteX3574" fmla="*/ 6194730 w 6890002"/>
                <a:gd name="connsiteY3574" fmla="*/ 4192070 h 4248220"/>
                <a:gd name="connsiteX3575" fmla="*/ 6194730 w 6890002"/>
                <a:gd name="connsiteY3575" fmla="*/ 4192070 h 4248220"/>
                <a:gd name="connsiteX3576" fmla="*/ 6189666 w 6890002"/>
                <a:gd name="connsiteY3576" fmla="*/ 4193487 h 4248220"/>
                <a:gd name="connsiteX3577" fmla="*/ 6189666 w 6890002"/>
                <a:gd name="connsiteY3577" fmla="*/ 4193487 h 4248220"/>
                <a:gd name="connsiteX3578" fmla="*/ 6178425 w 6890002"/>
                <a:gd name="connsiteY3578" fmla="*/ 4196475 h 4248220"/>
                <a:gd name="connsiteX3579" fmla="*/ 6178425 w 6890002"/>
                <a:gd name="connsiteY3579" fmla="*/ 4196475 h 4248220"/>
                <a:gd name="connsiteX3580" fmla="*/ 6175488 w 6890002"/>
                <a:gd name="connsiteY3580" fmla="*/ 4197234 h 4248220"/>
                <a:gd name="connsiteX3581" fmla="*/ 6175488 w 6890002"/>
                <a:gd name="connsiteY3581" fmla="*/ 4197234 h 4248220"/>
                <a:gd name="connsiteX3582" fmla="*/ 6172500 w 6890002"/>
                <a:gd name="connsiteY3582" fmla="*/ 4197994 h 4248220"/>
                <a:gd name="connsiteX3583" fmla="*/ 6172500 w 6890002"/>
                <a:gd name="connsiteY3583" fmla="*/ 4197994 h 4248220"/>
                <a:gd name="connsiteX3584" fmla="*/ 6169462 w 6890002"/>
                <a:gd name="connsiteY3584" fmla="*/ 4198754 h 4248220"/>
                <a:gd name="connsiteX3585" fmla="*/ 6169462 w 6890002"/>
                <a:gd name="connsiteY3585" fmla="*/ 4198754 h 4248220"/>
                <a:gd name="connsiteX3586" fmla="*/ 6166424 w 6890002"/>
                <a:gd name="connsiteY3586" fmla="*/ 4199513 h 4248220"/>
                <a:gd name="connsiteX3587" fmla="*/ 6165664 w 6890002"/>
                <a:gd name="connsiteY3587" fmla="*/ 4199513 h 4248220"/>
                <a:gd name="connsiteX3588" fmla="*/ 6165664 w 6890002"/>
                <a:gd name="connsiteY3588" fmla="*/ 4199513 h 4248220"/>
                <a:gd name="connsiteX3589" fmla="*/ 6163386 w 6890002"/>
                <a:gd name="connsiteY3589" fmla="*/ 4200121 h 4248220"/>
                <a:gd name="connsiteX3590" fmla="*/ 6162677 w 6890002"/>
                <a:gd name="connsiteY3590" fmla="*/ 4200121 h 4248220"/>
                <a:gd name="connsiteX3591" fmla="*/ 6162677 w 6890002"/>
                <a:gd name="connsiteY3591" fmla="*/ 4200121 h 4248220"/>
                <a:gd name="connsiteX3592" fmla="*/ 6160296 w 6890002"/>
                <a:gd name="connsiteY3592" fmla="*/ 4200729 h 4248220"/>
                <a:gd name="connsiteX3593" fmla="*/ 6159638 w 6890002"/>
                <a:gd name="connsiteY3593" fmla="*/ 4200729 h 4248220"/>
                <a:gd name="connsiteX3594" fmla="*/ 6159638 w 6890002"/>
                <a:gd name="connsiteY3594" fmla="*/ 4200729 h 4248220"/>
                <a:gd name="connsiteX3595" fmla="*/ 6157106 w 6890002"/>
                <a:gd name="connsiteY3595" fmla="*/ 4201336 h 4248220"/>
                <a:gd name="connsiteX3596" fmla="*/ 6155840 w 6890002"/>
                <a:gd name="connsiteY3596" fmla="*/ 4201336 h 4248220"/>
                <a:gd name="connsiteX3597" fmla="*/ 6155840 w 6890002"/>
                <a:gd name="connsiteY3597" fmla="*/ 4201336 h 4248220"/>
                <a:gd name="connsiteX3598" fmla="*/ 6153663 w 6890002"/>
                <a:gd name="connsiteY3598" fmla="*/ 4201792 h 4248220"/>
                <a:gd name="connsiteX3599" fmla="*/ 6152853 w 6890002"/>
                <a:gd name="connsiteY3599" fmla="*/ 4201792 h 4248220"/>
                <a:gd name="connsiteX3600" fmla="*/ 6152853 w 6890002"/>
                <a:gd name="connsiteY3600" fmla="*/ 4201792 h 4248220"/>
                <a:gd name="connsiteX3601" fmla="*/ 6150270 w 6890002"/>
                <a:gd name="connsiteY3601" fmla="*/ 4202349 h 4248220"/>
                <a:gd name="connsiteX3602" fmla="*/ 6149156 w 6890002"/>
                <a:gd name="connsiteY3602" fmla="*/ 4202349 h 4248220"/>
                <a:gd name="connsiteX3603" fmla="*/ 6149156 w 6890002"/>
                <a:gd name="connsiteY3603" fmla="*/ 4202349 h 4248220"/>
                <a:gd name="connsiteX3604" fmla="*/ 6146169 w 6890002"/>
                <a:gd name="connsiteY3604" fmla="*/ 4203007 h 4248220"/>
                <a:gd name="connsiteX3605" fmla="*/ 6146169 w 6890002"/>
                <a:gd name="connsiteY3605" fmla="*/ 4203007 h 4248220"/>
                <a:gd name="connsiteX3606" fmla="*/ 6142826 w 6890002"/>
                <a:gd name="connsiteY3606" fmla="*/ 4203716 h 4248220"/>
                <a:gd name="connsiteX3607" fmla="*/ 6142421 w 6890002"/>
                <a:gd name="connsiteY3607" fmla="*/ 4203716 h 4248220"/>
                <a:gd name="connsiteX3608" fmla="*/ 6142421 w 6890002"/>
                <a:gd name="connsiteY3608" fmla="*/ 4203716 h 4248220"/>
                <a:gd name="connsiteX3609" fmla="*/ 6139383 w 6890002"/>
                <a:gd name="connsiteY3609" fmla="*/ 4204374 h 4248220"/>
                <a:gd name="connsiteX3610" fmla="*/ 6139383 w 6890002"/>
                <a:gd name="connsiteY3610" fmla="*/ 4204374 h 4248220"/>
                <a:gd name="connsiteX3611" fmla="*/ 6128395 w 6890002"/>
                <a:gd name="connsiteY3611" fmla="*/ 4206653 h 4248220"/>
                <a:gd name="connsiteX3612" fmla="*/ 6128040 w 6890002"/>
                <a:gd name="connsiteY3612" fmla="*/ 4206653 h 4248220"/>
                <a:gd name="connsiteX3613" fmla="*/ 6124546 w 6890002"/>
                <a:gd name="connsiteY3613" fmla="*/ 4207362 h 4248220"/>
                <a:gd name="connsiteX3614" fmla="*/ 6124242 w 6890002"/>
                <a:gd name="connsiteY3614" fmla="*/ 4207362 h 4248220"/>
                <a:gd name="connsiteX3615" fmla="*/ 6120647 w 6890002"/>
                <a:gd name="connsiteY3615" fmla="*/ 4208071 h 4248220"/>
                <a:gd name="connsiteX3616" fmla="*/ 6119735 w 6890002"/>
                <a:gd name="connsiteY3616" fmla="*/ 4208071 h 4248220"/>
                <a:gd name="connsiteX3617" fmla="*/ 6119735 w 6890002"/>
                <a:gd name="connsiteY3617" fmla="*/ 4208071 h 4248220"/>
                <a:gd name="connsiteX3618" fmla="*/ 6116748 w 6890002"/>
                <a:gd name="connsiteY3618" fmla="*/ 4208679 h 4248220"/>
                <a:gd name="connsiteX3619" fmla="*/ 6115937 w 6890002"/>
                <a:gd name="connsiteY3619" fmla="*/ 4208679 h 4248220"/>
                <a:gd name="connsiteX3620" fmla="*/ 6115937 w 6890002"/>
                <a:gd name="connsiteY3620" fmla="*/ 4208679 h 4248220"/>
                <a:gd name="connsiteX3621" fmla="*/ 6112899 w 6890002"/>
                <a:gd name="connsiteY3621" fmla="*/ 4209286 h 4248220"/>
                <a:gd name="connsiteX3622" fmla="*/ 6111431 w 6890002"/>
                <a:gd name="connsiteY3622" fmla="*/ 4209286 h 4248220"/>
                <a:gd name="connsiteX3623" fmla="*/ 6111431 w 6890002"/>
                <a:gd name="connsiteY3623" fmla="*/ 4209286 h 4248220"/>
                <a:gd name="connsiteX3624" fmla="*/ 6108798 w 6890002"/>
                <a:gd name="connsiteY3624" fmla="*/ 4209793 h 4248220"/>
                <a:gd name="connsiteX3625" fmla="*/ 6107633 w 6890002"/>
                <a:gd name="connsiteY3625" fmla="*/ 4209793 h 4248220"/>
                <a:gd name="connsiteX3626" fmla="*/ 6107633 w 6890002"/>
                <a:gd name="connsiteY3626" fmla="*/ 4209793 h 4248220"/>
                <a:gd name="connsiteX3627" fmla="*/ 6104291 w 6890002"/>
                <a:gd name="connsiteY3627" fmla="*/ 4210350 h 4248220"/>
                <a:gd name="connsiteX3628" fmla="*/ 6103076 w 6890002"/>
                <a:gd name="connsiteY3628" fmla="*/ 4210350 h 4248220"/>
                <a:gd name="connsiteX3629" fmla="*/ 6103076 w 6890002"/>
                <a:gd name="connsiteY3629" fmla="*/ 4210350 h 4248220"/>
                <a:gd name="connsiteX3630" fmla="*/ 6099784 w 6890002"/>
                <a:gd name="connsiteY3630" fmla="*/ 4210907 h 4248220"/>
                <a:gd name="connsiteX3631" fmla="*/ 6099329 w 6890002"/>
                <a:gd name="connsiteY3631" fmla="*/ 4210907 h 4248220"/>
                <a:gd name="connsiteX3632" fmla="*/ 6099329 w 6890002"/>
                <a:gd name="connsiteY3632" fmla="*/ 4210907 h 4248220"/>
                <a:gd name="connsiteX3633" fmla="*/ 6095277 w 6890002"/>
                <a:gd name="connsiteY3633" fmla="*/ 4211565 h 4248220"/>
                <a:gd name="connsiteX3634" fmla="*/ 6094771 w 6890002"/>
                <a:gd name="connsiteY3634" fmla="*/ 4211565 h 4248220"/>
                <a:gd name="connsiteX3635" fmla="*/ 6094771 w 6890002"/>
                <a:gd name="connsiteY3635" fmla="*/ 4211565 h 4248220"/>
                <a:gd name="connsiteX3636" fmla="*/ 6075731 w 6890002"/>
                <a:gd name="connsiteY3636" fmla="*/ 4214502 h 4248220"/>
                <a:gd name="connsiteX3637" fmla="*/ 6075123 w 6890002"/>
                <a:gd name="connsiteY3637" fmla="*/ 4214502 h 4248220"/>
                <a:gd name="connsiteX3638" fmla="*/ 6075123 w 6890002"/>
                <a:gd name="connsiteY3638" fmla="*/ 4214502 h 4248220"/>
                <a:gd name="connsiteX3639" fmla="*/ 6070363 w 6890002"/>
                <a:gd name="connsiteY3639" fmla="*/ 4215160 h 4248220"/>
                <a:gd name="connsiteX3640" fmla="*/ 6069097 w 6890002"/>
                <a:gd name="connsiteY3640" fmla="*/ 4215160 h 4248220"/>
                <a:gd name="connsiteX3641" fmla="*/ 6069097 w 6890002"/>
                <a:gd name="connsiteY3641" fmla="*/ 4215160 h 4248220"/>
                <a:gd name="connsiteX3642" fmla="*/ 6065047 w 6890002"/>
                <a:gd name="connsiteY3642" fmla="*/ 4215717 h 4248220"/>
                <a:gd name="connsiteX3643" fmla="*/ 6063021 w 6890002"/>
                <a:gd name="connsiteY3643" fmla="*/ 4215717 h 4248220"/>
                <a:gd name="connsiteX3644" fmla="*/ 6063021 w 6890002"/>
                <a:gd name="connsiteY3644" fmla="*/ 4216021 h 4248220"/>
                <a:gd name="connsiteX3645" fmla="*/ 6059274 w 6890002"/>
                <a:gd name="connsiteY3645" fmla="*/ 4216477 h 4248220"/>
                <a:gd name="connsiteX3646" fmla="*/ 6057754 w 6890002"/>
                <a:gd name="connsiteY3646" fmla="*/ 4216477 h 4248220"/>
                <a:gd name="connsiteX3647" fmla="*/ 6057754 w 6890002"/>
                <a:gd name="connsiteY3647" fmla="*/ 4216477 h 4248220"/>
                <a:gd name="connsiteX3648" fmla="*/ 6052691 w 6890002"/>
                <a:gd name="connsiteY3648" fmla="*/ 4217085 h 4248220"/>
                <a:gd name="connsiteX3649" fmla="*/ 6051627 w 6890002"/>
                <a:gd name="connsiteY3649" fmla="*/ 4217085 h 4248220"/>
                <a:gd name="connsiteX3650" fmla="*/ 6051627 w 6890002"/>
                <a:gd name="connsiteY3650" fmla="*/ 4217085 h 4248220"/>
                <a:gd name="connsiteX3651" fmla="*/ 6046209 w 6890002"/>
                <a:gd name="connsiteY3651" fmla="*/ 4217743 h 4248220"/>
                <a:gd name="connsiteX3652" fmla="*/ 6045602 w 6890002"/>
                <a:gd name="connsiteY3652" fmla="*/ 4217743 h 4248220"/>
                <a:gd name="connsiteX3653" fmla="*/ 6039677 w 6890002"/>
                <a:gd name="connsiteY3653" fmla="*/ 4218452 h 4248220"/>
                <a:gd name="connsiteX3654" fmla="*/ 6039677 w 6890002"/>
                <a:gd name="connsiteY3654" fmla="*/ 4218452 h 4248220"/>
                <a:gd name="connsiteX3655" fmla="*/ 6032183 w 6890002"/>
                <a:gd name="connsiteY3655" fmla="*/ 4219212 h 4248220"/>
                <a:gd name="connsiteX3656" fmla="*/ 6031372 w 6890002"/>
                <a:gd name="connsiteY3656" fmla="*/ 4219212 h 4248220"/>
                <a:gd name="connsiteX3657" fmla="*/ 6023776 w 6890002"/>
                <a:gd name="connsiteY3657" fmla="*/ 4219870 h 4248220"/>
                <a:gd name="connsiteX3658" fmla="*/ 6021549 w 6890002"/>
                <a:gd name="connsiteY3658" fmla="*/ 4219870 h 4248220"/>
                <a:gd name="connsiteX3659" fmla="*/ 6021549 w 6890002"/>
                <a:gd name="connsiteY3659" fmla="*/ 4219870 h 4248220"/>
                <a:gd name="connsiteX3660" fmla="*/ 6015421 w 6890002"/>
                <a:gd name="connsiteY3660" fmla="*/ 4220427 h 4248220"/>
                <a:gd name="connsiteX3661" fmla="*/ 6011725 w 6890002"/>
                <a:gd name="connsiteY3661" fmla="*/ 4220427 h 4248220"/>
                <a:gd name="connsiteX3662" fmla="*/ 6011725 w 6890002"/>
                <a:gd name="connsiteY3662" fmla="*/ 4220730 h 4248220"/>
                <a:gd name="connsiteX3663" fmla="*/ 6004737 w 6890002"/>
                <a:gd name="connsiteY3663" fmla="*/ 4221187 h 4248220"/>
                <a:gd name="connsiteX3664" fmla="*/ 6001901 w 6890002"/>
                <a:gd name="connsiteY3664" fmla="*/ 4221187 h 4248220"/>
                <a:gd name="connsiteX3665" fmla="*/ 6001901 w 6890002"/>
                <a:gd name="connsiteY3665" fmla="*/ 4221187 h 4248220"/>
                <a:gd name="connsiteX3666" fmla="*/ 5993040 w 6890002"/>
                <a:gd name="connsiteY3666" fmla="*/ 4221743 h 4248220"/>
                <a:gd name="connsiteX3667" fmla="*/ 5993040 w 6890002"/>
                <a:gd name="connsiteY3667" fmla="*/ 4221743 h 4248220"/>
                <a:gd name="connsiteX3668" fmla="*/ 5977038 w 6890002"/>
                <a:gd name="connsiteY3668" fmla="*/ 4222503 h 4248220"/>
                <a:gd name="connsiteX3669" fmla="*/ 5971974 w 6890002"/>
                <a:gd name="connsiteY3669" fmla="*/ 4222503 h 4248220"/>
                <a:gd name="connsiteX3670" fmla="*/ 5971974 w 6890002"/>
                <a:gd name="connsiteY3670" fmla="*/ 4222503 h 4248220"/>
                <a:gd name="connsiteX3671" fmla="*/ 5946098 w 6890002"/>
                <a:gd name="connsiteY3671" fmla="*/ 4223060 h 4248220"/>
                <a:gd name="connsiteX3672" fmla="*/ 591742 w 6890002"/>
                <a:gd name="connsiteY3672" fmla="*/ 4223060 h 424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Lst>
              <a:rect l="l" t="t" r="r" b="b"/>
              <a:pathLst>
                <a:path w="6890002" h="4248220">
                  <a:moveTo>
                    <a:pt x="5920576" y="231320"/>
                  </a:moveTo>
                  <a:cubicBezTo>
                    <a:pt x="5918399" y="231320"/>
                    <a:pt x="5916222" y="231320"/>
                    <a:pt x="5914044" y="231320"/>
                  </a:cubicBezTo>
                  <a:lnTo>
                    <a:pt x="5914044" y="231320"/>
                  </a:lnTo>
                  <a:lnTo>
                    <a:pt x="5911765" y="231320"/>
                  </a:lnTo>
                  <a:cubicBezTo>
                    <a:pt x="5909487" y="231320"/>
                    <a:pt x="5907208" y="230915"/>
                    <a:pt x="5904980" y="230611"/>
                  </a:cubicBezTo>
                  <a:lnTo>
                    <a:pt x="5904980" y="230611"/>
                  </a:lnTo>
                  <a:cubicBezTo>
                    <a:pt x="5903511" y="230611"/>
                    <a:pt x="5902093" y="230206"/>
                    <a:pt x="5900676" y="229953"/>
                  </a:cubicBezTo>
                  <a:lnTo>
                    <a:pt x="5900169" y="229953"/>
                  </a:lnTo>
                  <a:cubicBezTo>
                    <a:pt x="5896017" y="229168"/>
                    <a:pt x="5891864" y="228171"/>
                    <a:pt x="5887814" y="226965"/>
                  </a:cubicBezTo>
                  <a:lnTo>
                    <a:pt x="5887814" y="226965"/>
                  </a:lnTo>
                  <a:lnTo>
                    <a:pt x="5883459" y="225548"/>
                  </a:lnTo>
                  <a:lnTo>
                    <a:pt x="5883459" y="225548"/>
                  </a:lnTo>
                  <a:lnTo>
                    <a:pt x="5883155" y="225548"/>
                  </a:lnTo>
                  <a:lnTo>
                    <a:pt x="5880775" y="224282"/>
                  </a:lnTo>
                  <a:lnTo>
                    <a:pt x="5880775" y="224282"/>
                  </a:lnTo>
                  <a:cubicBezTo>
                    <a:pt x="5877787" y="223168"/>
                    <a:pt x="5874799" y="221902"/>
                    <a:pt x="5871863" y="220534"/>
                  </a:cubicBezTo>
                  <a:lnTo>
                    <a:pt x="5871863" y="220534"/>
                  </a:lnTo>
                  <a:lnTo>
                    <a:pt x="5870445" y="219876"/>
                  </a:lnTo>
                  <a:lnTo>
                    <a:pt x="5870445" y="219876"/>
                  </a:lnTo>
                  <a:lnTo>
                    <a:pt x="5870445" y="219876"/>
                  </a:lnTo>
                  <a:lnTo>
                    <a:pt x="5869077" y="219218"/>
                  </a:lnTo>
                  <a:lnTo>
                    <a:pt x="5869077" y="219218"/>
                  </a:lnTo>
                  <a:lnTo>
                    <a:pt x="5867711" y="218458"/>
                  </a:lnTo>
                  <a:lnTo>
                    <a:pt x="5867711" y="218458"/>
                  </a:lnTo>
                  <a:lnTo>
                    <a:pt x="5862647" y="215521"/>
                  </a:lnTo>
                  <a:lnTo>
                    <a:pt x="5862647" y="215521"/>
                  </a:lnTo>
                  <a:lnTo>
                    <a:pt x="5862647" y="215521"/>
                  </a:lnTo>
                  <a:lnTo>
                    <a:pt x="5859051" y="213293"/>
                  </a:lnTo>
                  <a:lnTo>
                    <a:pt x="5859051" y="213293"/>
                  </a:lnTo>
                  <a:cubicBezTo>
                    <a:pt x="5849430" y="207055"/>
                    <a:pt x="5840771" y="199429"/>
                    <a:pt x="5833378" y="190658"/>
                  </a:cubicBezTo>
                  <a:lnTo>
                    <a:pt x="5833378" y="190658"/>
                  </a:lnTo>
                  <a:cubicBezTo>
                    <a:pt x="5832365" y="189443"/>
                    <a:pt x="5831352" y="188227"/>
                    <a:pt x="5830390" y="186961"/>
                  </a:cubicBezTo>
                  <a:lnTo>
                    <a:pt x="5830390" y="186961"/>
                  </a:lnTo>
                  <a:lnTo>
                    <a:pt x="5828213" y="183974"/>
                  </a:lnTo>
                  <a:lnTo>
                    <a:pt x="5828213" y="183974"/>
                  </a:lnTo>
                  <a:cubicBezTo>
                    <a:pt x="5826643" y="181796"/>
                    <a:pt x="5825124" y="179568"/>
                    <a:pt x="5823706" y="177290"/>
                  </a:cubicBezTo>
                  <a:lnTo>
                    <a:pt x="5823706" y="177290"/>
                  </a:lnTo>
                  <a:lnTo>
                    <a:pt x="5823706" y="177290"/>
                  </a:lnTo>
                  <a:cubicBezTo>
                    <a:pt x="5822946" y="176074"/>
                    <a:pt x="5822187" y="174859"/>
                    <a:pt x="5821478" y="173593"/>
                  </a:cubicBezTo>
                  <a:lnTo>
                    <a:pt x="5821478" y="173593"/>
                  </a:lnTo>
                  <a:lnTo>
                    <a:pt x="5821478" y="173593"/>
                  </a:lnTo>
                  <a:cubicBezTo>
                    <a:pt x="5818591" y="168539"/>
                    <a:pt x="5816060" y="163278"/>
                    <a:pt x="5813984" y="157845"/>
                  </a:cubicBezTo>
                  <a:lnTo>
                    <a:pt x="5813984" y="157845"/>
                  </a:lnTo>
                  <a:lnTo>
                    <a:pt x="5813984" y="157845"/>
                  </a:lnTo>
                  <a:cubicBezTo>
                    <a:pt x="5811300" y="150877"/>
                    <a:pt x="5809325" y="143671"/>
                    <a:pt x="5808008" y="136323"/>
                  </a:cubicBezTo>
                  <a:lnTo>
                    <a:pt x="5808008" y="135969"/>
                  </a:lnTo>
                  <a:lnTo>
                    <a:pt x="5808008" y="135969"/>
                  </a:lnTo>
                  <a:cubicBezTo>
                    <a:pt x="5808008" y="134450"/>
                    <a:pt x="5807553" y="132931"/>
                    <a:pt x="5807350" y="131412"/>
                  </a:cubicBezTo>
                  <a:lnTo>
                    <a:pt x="5807350" y="131412"/>
                  </a:lnTo>
                  <a:cubicBezTo>
                    <a:pt x="5806996" y="128981"/>
                    <a:pt x="5806742" y="126348"/>
                    <a:pt x="5806590" y="124069"/>
                  </a:cubicBezTo>
                  <a:lnTo>
                    <a:pt x="5806590" y="122347"/>
                  </a:lnTo>
                  <a:lnTo>
                    <a:pt x="5806590" y="122347"/>
                  </a:lnTo>
                  <a:cubicBezTo>
                    <a:pt x="5806590" y="120119"/>
                    <a:pt x="5806590" y="117891"/>
                    <a:pt x="5806590" y="115663"/>
                  </a:cubicBezTo>
                  <a:cubicBezTo>
                    <a:pt x="5806590" y="113435"/>
                    <a:pt x="5806590" y="111004"/>
                    <a:pt x="5806590" y="108726"/>
                  </a:cubicBezTo>
                  <a:lnTo>
                    <a:pt x="5806590" y="108726"/>
                  </a:lnTo>
                  <a:lnTo>
                    <a:pt x="5806590" y="107207"/>
                  </a:lnTo>
                  <a:cubicBezTo>
                    <a:pt x="5806590" y="104928"/>
                    <a:pt x="5806996" y="102649"/>
                    <a:pt x="5807249" y="100421"/>
                  </a:cubicBezTo>
                  <a:lnTo>
                    <a:pt x="5807249" y="100421"/>
                  </a:lnTo>
                  <a:lnTo>
                    <a:pt x="5807249" y="99864"/>
                  </a:lnTo>
                  <a:cubicBezTo>
                    <a:pt x="5807249" y="98244"/>
                    <a:pt x="5807704" y="96674"/>
                    <a:pt x="5807958" y="95155"/>
                  </a:cubicBezTo>
                  <a:lnTo>
                    <a:pt x="5807958" y="95155"/>
                  </a:lnTo>
                  <a:lnTo>
                    <a:pt x="5807958" y="95155"/>
                  </a:lnTo>
                  <a:cubicBezTo>
                    <a:pt x="5808717" y="90881"/>
                    <a:pt x="5809730" y="86658"/>
                    <a:pt x="5810945" y="82495"/>
                  </a:cubicBezTo>
                  <a:lnTo>
                    <a:pt x="5810945" y="82495"/>
                  </a:lnTo>
                  <a:lnTo>
                    <a:pt x="5810945" y="82495"/>
                  </a:lnTo>
                  <a:cubicBezTo>
                    <a:pt x="5811401" y="80976"/>
                    <a:pt x="5811857" y="79508"/>
                    <a:pt x="5812363" y="78039"/>
                  </a:cubicBezTo>
                  <a:lnTo>
                    <a:pt x="5812363" y="78039"/>
                  </a:lnTo>
                  <a:lnTo>
                    <a:pt x="5812363" y="77735"/>
                  </a:lnTo>
                  <a:lnTo>
                    <a:pt x="5813072" y="75761"/>
                  </a:lnTo>
                  <a:lnTo>
                    <a:pt x="5813072" y="75761"/>
                  </a:lnTo>
                  <a:lnTo>
                    <a:pt x="5813072" y="75761"/>
                  </a:lnTo>
                  <a:cubicBezTo>
                    <a:pt x="5813984" y="73229"/>
                    <a:pt x="5814996" y="70697"/>
                    <a:pt x="5816060" y="68367"/>
                  </a:cubicBezTo>
                  <a:lnTo>
                    <a:pt x="5816060" y="68367"/>
                  </a:lnTo>
                  <a:lnTo>
                    <a:pt x="5816060" y="68367"/>
                  </a:lnTo>
                  <a:lnTo>
                    <a:pt x="5816718" y="66949"/>
                  </a:lnTo>
                  <a:lnTo>
                    <a:pt x="5816718" y="66949"/>
                  </a:lnTo>
                  <a:lnTo>
                    <a:pt x="5816718" y="66949"/>
                  </a:lnTo>
                  <a:cubicBezTo>
                    <a:pt x="5818490" y="63136"/>
                    <a:pt x="5820465" y="59420"/>
                    <a:pt x="5822592" y="55809"/>
                  </a:cubicBezTo>
                  <a:lnTo>
                    <a:pt x="5822592" y="55809"/>
                  </a:lnTo>
                  <a:lnTo>
                    <a:pt x="5822592" y="55809"/>
                  </a:lnTo>
                  <a:cubicBezTo>
                    <a:pt x="5823352" y="54594"/>
                    <a:pt x="5824061" y="53429"/>
                    <a:pt x="5824870" y="52264"/>
                  </a:cubicBezTo>
                  <a:lnTo>
                    <a:pt x="5824870" y="52264"/>
                  </a:lnTo>
                  <a:lnTo>
                    <a:pt x="5826390" y="50036"/>
                  </a:lnTo>
                  <a:lnTo>
                    <a:pt x="5826390" y="50036"/>
                  </a:lnTo>
                  <a:lnTo>
                    <a:pt x="5828517" y="46998"/>
                  </a:lnTo>
                  <a:lnTo>
                    <a:pt x="5828517" y="46998"/>
                  </a:lnTo>
                  <a:lnTo>
                    <a:pt x="5828517" y="46998"/>
                  </a:lnTo>
                  <a:cubicBezTo>
                    <a:pt x="5829225" y="46036"/>
                    <a:pt x="5829934" y="45074"/>
                    <a:pt x="5830694" y="44162"/>
                  </a:cubicBezTo>
                  <a:lnTo>
                    <a:pt x="5830694" y="44162"/>
                  </a:lnTo>
                  <a:lnTo>
                    <a:pt x="5830694" y="44162"/>
                  </a:lnTo>
                  <a:cubicBezTo>
                    <a:pt x="5831909" y="42643"/>
                    <a:pt x="5833175" y="41175"/>
                    <a:pt x="5834441" y="39706"/>
                  </a:cubicBezTo>
                  <a:lnTo>
                    <a:pt x="5834441" y="39706"/>
                  </a:lnTo>
                  <a:lnTo>
                    <a:pt x="5834441" y="39706"/>
                  </a:lnTo>
                  <a:cubicBezTo>
                    <a:pt x="5837733" y="36015"/>
                    <a:pt x="5841226" y="32511"/>
                    <a:pt x="5844924" y="29224"/>
                  </a:cubicBezTo>
                  <a:lnTo>
                    <a:pt x="5844924" y="29224"/>
                  </a:lnTo>
                  <a:lnTo>
                    <a:pt x="5844924" y="29224"/>
                  </a:lnTo>
                  <a:lnTo>
                    <a:pt x="5845683" y="28566"/>
                  </a:lnTo>
                  <a:lnTo>
                    <a:pt x="5845683" y="28566"/>
                  </a:lnTo>
                  <a:cubicBezTo>
                    <a:pt x="5850139" y="24667"/>
                    <a:pt x="5854950" y="21127"/>
                    <a:pt x="5859963" y="17983"/>
                  </a:cubicBezTo>
                  <a:lnTo>
                    <a:pt x="5859963" y="17983"/>
                  </a:lnTo>
                  <a:lnTo>
                    <a:pt x="5863609" y="15755"/>
                  </a:lnTo>
                  <a:lnTo>
                    <a:pt x="5863609" y="15755"/>
                  </a:lnTo>
                  <a:cubicBezTo>
                    <a:pt x="5868672" y="12863"/>
                    <a:pt x="5873939" y="10356"/>
                    <a:pt x="5879357" y="8260"/>
                  </a:cubicBezTo>
                  <a:lnTo>
                    <a:pt x="5879357" y="8260"/>
                  </a:lnTo>
                  <a:cubicBezTo>
                    <a:pt x="5886396" y="5541"/>
                    <a:pt x="5893637" y="3541"/>
                    <a:pt x="5901081" y="2285"/>
                  </a:cubicBezTo>
                  <a:lnTo>
                    <a:pt x="5901081" y="2285"/>
                  </a:lnTo>
                  <a:lnTo>
                    <a:pt x="5906145" y="1576"/>
                  </a:lnTo>
                  <a:lnTo>
                    <a:pt x="5906550" y="1576"/>
                  </a:lnTo>
                  <a:cubicBezTo>
                    <a:pt x="5909233" y="1221"/>
                    <a:pt x="5911968" y="1019"/>
                    <a:pt x="5914702" y="867"/>
                  </a:cubicBezTo>
                  <a:lnTo>
                    <a:pt x="5917133" y="867"/>
                  </a:lnTo>
                  <a:lnTo>
                    <a:pt x="5917133" y="867"/>
                  </a:lnTo>
                  <a:lnTo>
                    <a:pt x="5923919" y="867"/>
                  </a:lnTo>
                  <a:lnTo>
                    <a:pt x="5923919" y="867"/>
                  </a:lnTo>
                  <a:lnTo>
                    <a:pt x="5926552" y="867"/>
                  </a:lnTo>
                  <a:cubicBezTo>
                    <a:pt x="5929235" y="867"/>
                    <a:pt x="5931616" y="1221"/>
                    <a:pt x="5934502" y="1525"/>
                  </a:cubicBezTo>
                  <a:lnTo>
                    <a:pt x="5934502" y="1525"/>
                  </a:lnTo>
                  <a:lnTo>
                    <a:pt x="5935109" y="1525"/>
                  </a:lnTo>
                  <a:cubicBezTo>
                    <a:pt x="5936679" y="1525"/>
                    <a:pt x="5938249" y="1930"/>
                    <a:pt x="5939819" y="2234"/>
                  </a:cubicBezTo>
                  <a:lnTo>
                    <a:pt x="5940122" y="2234"/>
                  </a:lnTo>
                  <a:cubicBezTo>
                    <a:pt x="5942553" y="2639"/>
                    <a:pt x="5945186" y="3146"/>
                    <a:pt x="5947364" y="3703"/>
                  </a:cubicBezTo>
                  <a:lnTo>
                    <a:pt x="5947364" y="3703"/>
                  </a:lnTo>
                  <a:lnTo>
                    <a:pt x="5950250" y="4462"/>
                  </a:lnTo>
                  <a:lnTo>
                    <a:pt x="5950250" y="4462"/>
                  </a:lnTo>
                  <a:cubicBezTo>
                    <a:pt x="5954099" y="5526"/>
                    <a:pt x="5957846" y="6741"/>
                    <a:pt x="5961542" y="8159"/>
                  </a:cubicBezTo>
                  <a:lnTo>
                    <a:pt x="5961542" y="8159"/>
                  </a:lnTo>
                  <a:lnTo>
                    <a:pt x="5961846" y="8159"/>
                  </a:lnTo>
                  <a:cubicBezTo>
                    <a:pt x="5967771" y="10432"/>
                    <a:pt x="5973493" y="13212"/>
                    <a:pt x="5978911" y="16463"/>
                  </a:cubicBezTo>
                  <a:lnTo>
                    <a:pt x="5978911" y="16463"/>
                  </a:lnTo>
                  <a:lnTo>
                    <a:pt x="5981139" y="17831"/>
                  </a:lnTo>
                  <a:lnTo>
                    <a:pt x="5981139" y="17831"/>
                  </a:lnTo>
                  <a:lnTo>
                    <a:pt x="5981139" y="17831"/>
                  </a:lnTo>
                  <a:cubicBezTo>
                    <a:pt x="5983418" y="19249"/>
                    <a:pt x="5985595" y="20717"/>
                    <a:pt x="5987722" y="22287"/>
                  </a:cubicBezTo>
                  <a:lnTo>
                    <a:pt x="5987722" y="22287"/>
                  </a:lnTo>
                  <a:lnTo>
                    <a:pt x="5987722" y="22287"/>
                  </a:lnTo>
                  <a:lnTo>
                    <a:pt x="5990608" y="24464"/>
                  </a:lnTo>
                  <a:lnTo>
                    <a:pt x="5990608" y="24464"/>
                  </a:lnTo>
                  <a:cubicBezTo>
                    <a:pt x="5991874" y="25477"/>
                    <a:pt x="5993090" y="26439"/>
                    <a:pt x="5994305" y="27503"/>
                  </a:cubicBezTo>
                  <a:lnTo>
                    <a:pt x="5994305" y="27503"/>
                  </a:lnTo>
                  <a:cubicBezTo>
                    <a:pt x="5998913" y="31391"/>
                    <a:pt x="6003218" y="35640"/>
                    <a:pt x="6007116" y="40213"/>
                  </a:cubicBezTo>
                  <a:lnTo>
                    <a:pt x="6007116" y="40213"/>
                  </a:lnTo>
                  <a:lnTo>
                    <a:pt x="6007116" y="40213"/>
                  </a:lnTo>
                  <a:lnTo>
                    <a:pt x="6007724" y="40922"/>
                  </a:lnTo>
                  <a:lnTo>
                    <a:pt x="6007724" y="40922"/>
                  </a:lnTo>
                  <a:cubicBezTo>
                    <a:pt x="6008737" y="42137"/>
                    <a:pt x="6009750" y="43352"/>
                    <a:pt x="6010712" y="44618"/>
                  </a:cubicBezTo>
                  <a:lnTo>
                    <a:pt x="6010712" y="44618"/>
                  </a:lnTo>
                  <a:cubicBezTo>
                    <a:pt x="6011472" y="45631"/>
                    <a:pt x="6012231" y="46593"/>
                    <a:pt x="6012940" y="47606"/>
                  </a:cubicBezTo>
                  <a:lnTo>
                    <a:pt x="6012940" y="47606"/>
                  </a:lnTo>
                  <a:cubicBezTo>
                    <a:pt x="6014510" y="49783"/>
                    <a:pt x="6015978" y="51961"/>
                    <a:pt x="6017396" y="54239"/>
                  </a:cubicBezTo>
                  <a:lnTo>
                    <a:pt x="6017396" y="54239"/>
                  </a:lnTo>
                  <a:lnTo>
                    <a:pt x="6017396" y="54239"/>
                  </a:lnTo>
                  <a:lnTo>
                    <a:pt x="6019523" y="57784"/>
                  </a:lnTo>
                  <a:lnTo>
                    <a:pt x="6019523" y="57784"/>
                  </a:lnTo>
                  <a:lnTo>
                    <a:pt x="6019523" y="57784"/>
                  </a:lnTo>
                  <a:cubicBezTo>
                    <a:pt x="6022409" y="62762"/>
                    <a:pt x="6024890" y="67962"/>
                    <a:pt x="6026967" y="73330"/>
                  </a:cubicBezTo>
                  <a:lnTo>
                    <a:pt x="6026967" y="72368"/>
                  </a:lnTo>
                  <a:lnTo>
                    <a:pt x="6026967" y="72368"/>
                  </a:lnTo>
                  <a:cubicBezTo>
                    <a:pt x="6027726" y="74343"/>
                    <a:pt x="6028435" y="76368"/>
                    <a:pt x="6029094" y="78394"/>
                  </a:cubicBezTo>
                  <a:lnTo>
                    <a:pt x="6029094" y="78394"/>
                  </a:lnTo>
                  <a:cubicBezTo>
                    <a:pt x="6029651" y="80049"/>
                    <a:pt x="6030157" y="81736"/>
                    <a:pt x="6030612" y="83457"/>
                  </a:cubicBezTo>
                  <a:lnTo>
                    <a:pt x="6030612" y="83761"/>
                  </a:lnTo>
                  <a:lnTo>
                    <a:pt x="6030612" y="83761"/>
                  </a:lnTo>
                  <a:cubicBezTo>
                    <a:pt x="6030612" y="84622"/>
                    <a:pt x="6031069" y="85483"/>
                    <a:pt x="6031271" y="86344"/>
                  </a:cubicBezTo>
                  <a:lnTo>
                    <a:pt x="6031271" y="86749"/>
                  </a:lnTo>
                  <a:lnTo>
                    <a:pt x="6031271" y="86749"/>
                  </a:lnTo>
                  <a:cubicBezTo>
                    <a:pt x="6031271" y="87711"/>
                    <a:pt x="6031727" y="88622"/>
                    <a:pt x="6031929" y="89585"/>
                  </a:cubicBezTo>
                  <a:lnTo>
                    <a:pt x="6031929" y="89585"/>
                  </a:lnTo>
                  <a:lnTo>
                    <a:pt x="6031929" y="89585"/>
                  </a:lnTo>
                  <a:cubicBezTo>
                    <a:pt x="6031929" y="90749"/>
                    <a:pt x="6032435" y="91965"/>
                    <a:pt x="6032638" y="93129"/>
                  </a:cubicBezTo>
                  <a:lnTo>
                    <a:pt x="6032638" y="93382"/>
                  </a:lnTo>
                  <a:lnTo>
                    <a:pt x="6032638" y="93382"/>
                  </a:lnTo>
                  <a:cubicBezTo>
                    <a:pt x="6032638" y="94800"/>
                    <a:pt x="6033144" y="96269"/>
                    <a:pt x="6033347" y="97737"/>
                  </a:cubicBezTo>
                  <a:lnTo>
                    <a:pt x="6033347" y="98649"/>
                  </a:lnTo>
                  <a:lnTo>
                    <a:pt x="6033347" y="98649"/>
                  </a:lnTo>
                  <a:cubicBezTo>
                    <a:pt x="6033347" y="100522"/>
                    <a:pt x="6033803" y="102447"/>
                    <a:pt x="6034005" y="104320"/>
                  </a:cubicBezTo>
                  <a:lnTo>
                    <a:pt x="6034005" y="106194"/>
                  </a:lnTo>
                  <a:lnTo>
                    <a:pt x="6034005" y="106194"/>
                  </a:lnTo>
                  <a:cubicBezTo>
                    <a:pt x="6034005" y="108979"/>
                    <a:pt x="6034309" y="111815"/>
                    <a:pt x="6034309" y="114650"/>
                  </a:cubicBezTo>
                  <a:cubicBezTo>
                    <a:pt x="6034309" y="117486"/>
                    <a:pt x="6034309" y="120626"/>
                    <a:pt x="6033955" y="123613"/>
                  </a:cubicBezTo>
                  <a:lnTo>
                    <a:pt x="6033955" y="123613"/>
                  </a:lnTo>
                  <a:lnTo>
                    <a:pt x="6033955" y="124930"/>
                  </a:lnTo>
                  <a:cubicBezTo>
                    <a:pt x="6033955" y="126753"/>
                    <a:pt x="6033752" y="128576"/>
                    <a:pt x="6033347" y="130399"/>
                  </a:cubicBezTo>
                  <a:lnTo>
                    <a:pt x="6033347" y="130399"/>
                  </a:lnTo>
                  <a:lnTo>
                    <a:pt x="6033347" y="131513"/>
                  </a:lnTo>
                  <a:cubicBezTo>
                    <a:pt x="6033347" y="132931"/>
                    <a:pt x="6032892" y="134298"/>
                    <a:pt x="6032638" y="135716"/>
                  </a:cubicBezTo>
                  <a:lnTo>
                    <a:pt x="6032638" y="135716"/>
                  </a:lnTo>
                  <a:lnTo>
                    <a:pt x="6032638" y="136121"/>
                  </a:lnTo>
                  <a:cubicBezTo>
                    <a:pt x="6032638" y="137235"/>
                    <a:pt x="6032183" y="138349"/>
                    <a:pt x="6031980" y="139463"/>
                  </a:cubicBezTo>
                  <a:lnTo>
                    <a:pt x="6031980" y="139463"/>
                  </a:lnTo>
                  <a:lnTo>
                    <a:pt x="6031980" y="139868"/>
                  </a:lnTo>
                  <a:lnTo>
                    <a:pt x="6031372" y="142501"/>
                  </a:lnTo>
                  <a:lnTo>
                    <a:pt x="6031372" y="142501"/>
                  </a:lnTo>
                  <a:lnTo>
                    <a:pt x="6031372" y="143261"/>
                  </a:lnTo>
                  <a:lnTo>
                    <a:pt x="6030765" y="145692"/>
                  </a:lnTo>
                  <a:lnTo>
                    <a:pt x="6030765" y="145692"/>
                  </a:lnTo>
                  <a:lnTo>
                    <a:pt x="6030765" y="146147"/>
                  </a:lnTo>
                  <a:cubicBezTo>
                    <a:pt x="6030765" y="147008"/>
                    <a:pt x="6030309" y="147869"/>
                    <a:pt x="6030056" y="148679"/>
                  </a:cubicBezTo>
                  <a:lnTo>
                    <a:pt x="6030056" y="148679"/>
                  </a:lnTo>
                  <a:cubicBezTo>
                    <a:pt x="6030056" y="149439"/>
                    <a:pt x="6029600" y="150198"/>
                    <a:pt x="6029347" y="150907"/>
                  </a:cubicBezTo>
                  <a:lnTo>
                    <a:pt x="6029347" y="150907"/>
                  </a:lnTo>
                  <a:lnTo>
                    <a:pt x="6029347" y="150907"/>
                  </a:lnTo>
                  <a:cubicBezTo>
                    <a:pt x="6029347" y="151616"/>
                    <a:pt x="6028891" y="152274"/>
                    <a:pt x="6028688" y="152983"/>
                  </a:cubicBezTo>
                  <a:lnTo>
                    <a:pt x="6028688" y="152983"/>
                  </a:lnTo>
                  <a:lnTo>
                    <a:pt x="6028688" y="152983"/>
                  </a:lnTo>
                  <a:cubicBezTo>
                    <a:pt x="6028688" y="153692"/>
                    <a:pt x="6028233" y="154401"/>
                    <a:pt x="6027979" y="155110"/>
                  </a:cubicBezTo>
                  <a:lnTo>
                    <a:pt x="6027979" y="155110"/>
                  </a:lnTo>
                  <a:cubicBezTo>
                    <a:pt x="6027524" y="156376"/>
                    <a:pt x="6027068" y="157642"/>
                    <a:pt x="6026511" y="158857"/>
                  </a:cubicBezTo>
                  <a:lnTo>
                    <a:pt x="6026511" y="158857"/>
                  </a:lnTo>
                  <a:lnTo>
                    <a:pt x="6026511" y="158857"/>
                  </a:lnTo>
                  <a:cubicBezTo>
                    <a:pt x="6025549" y="161085"/>
                    <a:pt x="6024536" y="163313"/>
                    <a:pt x="6023473" y="165542"/>
                  </a:cubicBezTo>
                  <a:lnTo>
                    <a:pt x="6023473" y="165542"/>
                  </a:lnTo>
                  <a:lnTo>
                    <a:pt x="6022764" y="166959"/>
                  </a:lnTo>
                  <a:lnTo>
                    <a:pt x="6022764" y="166959"/>
                  </a:lnTo>
                  <a:lnTo>
                    <a:pt x="6022764" y="166959"/>
                  </a:lnTo>
                  <a:lnTo>
                    <a:pt x="6022004" y="168377"/>
                  </a:lnTo>
                  <a:lnTo>
                    <a:pt x="6022004" y="168377"/>
                  </a:lnTo>
                  <a:cubicBezTo>
                    <a:pt x="6021093" y="170150"/>
                    <a:pt x="6020080" y="171922"/>
                    <a:pt x="6019068" y="173441"/>
                  </a:cubicBezTo>
                  <a:lnTo>
                    <a:pt x="6019068" y="173441"/>
                  </a:lnTo>
                  <a:lnTo>
                    <a:pt x="6019068" y="173441"/>
                  </a:lnTo>
                  <a:cubicBezTo>
                    <a:pt x="6018359" y="174656"/>
                    <a:pt x="6017599" y="175872"/>
                    <a:pt x="6016839" y="177036"/>
                  </a:cubicBezTo>
                  <a:lnTo>
                    <a:pt x="6016839" y="177036"/>
                  </a:lnTo>
                  <a:lnTo>
                    <a:pt x="6015421" y="179264"/>
                  </a:lnTo>
                  <a:lnTo>
                    <a:pt x="6015421" y="179264"/>
                  </a:lnTo>
                  <a:lnTo>
                    <a:pt x="6015421" y="179264"/>
                  </a:lnTo>
                  <a:cubicBezTo>
                    <a:pt x="6014206" y="181037"/>
                    <a:pt x="6012940" y="182758"/>
                    <a:pt x="6011623" y="184328"/>
                  </a:cubicBezTo>
                  <a:lnTo>
                    <a:pt x="6011623" y="184328"/>
                  </a:lnTo>
                  <a:cubicBezTo>
                    <a:pt x="6010661" y="185594"/>
                    <a:pt x="6009648" y="186860"/>
                    <a:pt x="6008636" y="188075"/>
                  </a:cubicBezTo>
                  <a:lnTo>
                    <a:pt x="6008636" y="188075"/>
                  </a:lnTo>
                  <a:lnTo>
                    <a:pt x="6008636" y="188075"/>
                  </a:lnTo>
                  <a:cubicBezTo>
                    <a:pt x="6006509" y="190658"/>
                    <a:pt x="6004230" y="193139"/>
                    <a:pt x="6001850" y="195570"/>
                  </a:cubicBezTo>
                  <a:lnTo>
                    <a:pt x="6001850" y="195570"/>
                  </a:lnTo>
                  <a:lnTo>
                    <a:pt x="6001091" y="196329"/>
                  </a:lnTo>
                  <a:lnTo>
                    <a:pt x="6001091" y="196329"/>
                  </a:lnTo>
                  <a:lnTo>
                    <a:pt x="6000331" y="197089"/>
                  </a:lnTo>
                  <a:lnTo>
                    <a:pt x="6000331" y="197089"/>
                  </a:lnTo>
                  <a:cubicBezTo>
                    <a:pt x="5996989" y="200310"/>
                    <a:pt x="5993495" y="203338"/>
                    <a:pt x="5989849" y="206153"/>
                  </a:cubicBezTo>
                  <a:lnTo>
                    <a:pt x="5989849" y="206153"/>
                  </a:lnTo>
                  <a:lnTo>
                    <a:pt x="5986912" y="208331"/>
                  </a:lnTo>
                  <a:lnTo>
                    <a:pt x="5986912" y="208331"/>
                  </a:lnTo>
                  <a:lnTo>
                    <a:pt x="5986912" y="208331"/>
                  </a:lnTo>
                  <a:lnTo>
                    <a:pt x="5982608" y="211268"/>
                  </a:lnTo>
                  <a:lnTo>
                    <a:pt x="5982608" y="211268"/>
                  </a:lnTo>
                  <a:lnTo>
                    <a:pt x="5982608" y="211268"/>
                  </a:lnTo>
                  <a:lnTo>
                    <a:pt x="5980431" y="212635"/>
                  </a:lnTo>
                  <a:lnTo>
                    <a:pt x="5980431" y="212635"/>
                  </a:lnTo>
                  <a:cubicBezTo>
                    <a:pt x="5977797" y="214255"/>
                    <a:pt x="5975367" y="215724"/>
                    <a:pt x="5972379" y="217142"/>
                  </a:cubicBezTo>
                  <a:lnTo>
                    <a:pt x="5972379" y="217142"/>
                  </a:lnTo>
                  <a:lnTo>
                    <a:pt x="5972379" y="217142"/>
                  </a:lnTo>
                  <a:lnTo>
                    <a:pt x="5971164" y="217749"/>
                  </a:lnTo>
                  <a:lnTo>
                    <a:pt x="5970860" y="217749"/>
                  </a:lnTo>
                  <a:lnTo>
                    <a:pt x="5970860" y="217749"/>
                  </a:lnTo>
                  <a:lnTo>
                    <a:pt x="5969543" y="218357"/>
                  </a:lnTo>
                  <a:lnTo>
                    <a:pt x="5969543" y="218357"/>
                  </a:lnTo>
                  <a:lnTo>
                    <a:pt x="5969543" y="218357"/>
                  </a:lnTo>
                  <a:lnTo>
                    <a:pt x="5968125" y="219015"/>
                  </a:lnTo>
                  <a:lnTo>
                    <a:pt x="5968125" y="219015"/>
                  </a:lnTo>
                  <a:cubicBezTo>
                    <a:pt x="5966404" y="219825"/>
                    <a:pt x="5964632" y="220534"/>
                    <a:pt x="5963062" y="221243"/>
                  </a:cubicBezTo>
                  <a:lnTo>
                    <a:pt x="5963062" y="221243"/>
                  </a:lnTo>
                  <a:lnTo>
                    <a:pt x="5961087" y="222003"/>
                  </a:lnTo>
                  <a:lnTo>
                    <a:pt x="5960783" y="222003"/>
                  </a:lnTo>
                  <a:lnTo>
                    <a:pt x="5960783" y="222003"/>
                  </a:lnTo>
                  <a:cubicBezTo>
                    <a:pt x="5956884" y="223471"/>
                    <a:pt x="5952833" y="224707"/>
                    <a:pt x="5948782" y="225699"/>
                  </a:cubicBezTo>
                  <a:lnTo>
                    <a:pt x="5948782" y="225699"/>
                  </a:lnTo>
                  <a:cubicBezTo>
                    <a:pt x="5946503" y="226257"/>
                    <a:pt x="5944174" y="226763"/>
                    <a:pt x="5941845" y="227219"/>
                  </a:cubicBezTo>
                  <a:lnTo>
                    <a:pt x="5941236" y="227219"/>
                  </a:lnTo>
                  <a:lnTo>
                    <a:pt x="5941236" y="227219"/>
                  </a:lnTo>
                  <a:lnTo>
                    <a:pt x="5937084" y="227826"/>
                  </a:lnTo>
                  <a:lnTo>
                    <a:pt x="5936679" y="227826"/>
                  </a:lnTo>
                  <a:lnTo>
                    <a:pt x="5936679" y="227826"/>
                  </a:lnTo>
                  <a:cubicBezTo>
                    <a:pt x="5934502" y="228079"/>
                    <a:pt x="5932325" y="228333"/>
                    <a:pt x="5930096" y="228484"/>
                  </a:cubicBezTo>
                  <a:lnTo>
                    <a:pt x="5928375" y="228484"/>
                  </a:lnTo>
                  <a:lnTo>
                    <a:pt x="5928375" y="228484"/>
                  </a:lnTo>
                  <a:cubicBezTo>
                    <a:pt x="5926045" y="228484"/>
                    <a:pt x="5923665" y="228484"/>
                    <a:pt x="5921285" y="228484"/>
                  </a:cubicBezTo>
                  <a:moveTo>
                    <a:pt x="591742" y="4247872"/>
                  </a:moveTo>
                  <a:lnTo>
                    <a:pt x="588096" y="4247872"/>
                  </a:lnTo>
                  <a:cubicBezTo>
                    <a:pt x="576586" y="4247872"/>
                    <a:pt x="565192" y="4247417"/>
                    <a:pt x="553915" y="4246455"/>
                  </a:cubicBezTo>
                  <a:lnTo>
                    <a:pt x="553915" y="4246455"/>
                  </a:lnTo>
                  <a:lnTo>
                    <a:pt x="552396" y="4246455"/>
                  </a:lnTo>
                  <a:lnTo>
                    <a:pt x="544091" y="4245797"/>
                  </a:lnTo>
                  <a:lnTo>
                    <a:pt x="544091" y="4245797"/>
                  </a:lnTo>
                  <a:lnTo>
                    <a:pt x="543534" y="4245797"/>
                  </a:lnTo>
                  <a:cubicBezTo>
                    <a:pt x="536698" y="4245189"/>
                    <a:pt x="529913" y="4244531"/>
                    <a:pt x="523279" y="4243670"/>
                  </a:cubicBezTo>
                  <a:lnTo>
                    <a:pt x="523279" y="4243670"/>
                  </a:lnTo>
                  <a:lnTo>
                    <a:pt x="522165" y="4243670"/>
                  </a:lnTo>
                  <a:lnTo>
                    <a:pt x="517101" y="4243011"/>
                  </a:lnTo>
                  <a:lnTo>
                    <a:pt x="517101" y="4243011"/>
                  </a:lnTo>
                  <a:lnTo>
                    <a:pt x="516241" y="4243011"/>
                  </a:lnTo>
                  <a:lnTo>
                    <a:pt x="511177" y="4242251"/>
                  </a:lnTo>
                  <a:lnTo>
                    <a:pt x="511177" y="4242251"/>
                  </a:lnTo>
                  <a:lnTo>
                    <a:pt x="506113" y="4241492"/>
                  </a:lnTo>
                  <a:lnTo>
                    <a:pt x="506113" y="4241492"/>
                  </a:lnTo>
                  <a:lnTo>
                    <a:pt x="501708" y="4240783"/>
                  </a:lnTo>
                  <a:lnTo>
                    <a:pt x="501708" y="4240783"/>
                  </a:lnTo>
                  <a:lnTo>
                    <a:pt x="497454" y="4240074"/>
                  </a:lnTo>
                  <a:lnTo>
                    <a:pt x="497454" y="4240074"/>
                  </a:lnTo>
                  <a:lnTo>
                    <a:pt x="493859" y="4239467"/>
                  </a:lnTo>
                  <a:lnTo>
                    <a:pt x="493859" y="4239467"/>
                  </a:lnTo>
                  <a:lnTo>
                    <a:pt x="492947" y="4239467"/>
                  </a:lnTo>
                  <a:lnTo>
                    <a:pt x="489301" y="4238808"/>
                  </a:lnTo>
                  <a:lnTo>
                    <a:pt x="489301" y="4238808"/>
                  </a:lnTo>
                  <a:lnTo>
                    <a:pt x="487833" y="4238808"/>
                  </a:lnTo>
                  <a:lnTo>
                    <a:pt x="480085" y="4237289"/>
                  </a:lnTo>
                  <a:lnTo>
                    <a:pt x="480085" y="4237289"/>
                  </a:lnTo>
                  <a:lnTo>
                    <a:pt x="469502" y="4235112"/>
                  </a:lnTo>
                  <a:lnTo>
                    <a:pt x="469502" y="4235112"/>
                  </a:lnTo>
                  <a:lnTo>
                    <a:pt x="469198" y="4235112"/>
                  </a:lnTo>
                  <a:lnTo>
                    <a:pt x="462716" y="4233694"/>
                  </a:lnTo>
                  <a:lnTo>
                    <a:pt x="462362" y="4233694"/>
                  </a:lnTo>
                  <a:lnTo>
                    <a:pt x="459678" y="4233086"/>
                  </a:lnTo>
                  <a:lnTo>
                    <a:pt x="459678" y="4233086"/>
                  </a:lnTo>
                  <a:lnTo>
                    <a:pt x="459070" y="4233086"/>
                  </a:lnTo>
                  <a:cubicBezTo>
                    <a:pt x="452184" y="4231415"/>
                    <a:pt x="445347" y="4229643"/>
                    <a:pt x="438511" y="4228023"/>
                  </a:cubicBezTo>
                  <a:lnTo>
                    <a:pt x="438511" y="4228023"/>
                  </a:lnTo>
                  <a:lnTo>
                    <a:pt x="433448" y="4226605"/>
                  </a:lnTo>
                  <a:lnTo>
                    <a:pt x="433448" y="4226605"/>
                  </a:lnTo>
                  <a:lnTo>
                    <a:pt x="433448" y="4226605"/>
                  </a:lnTo>
                  <a:lnTo>
                    <a:pt x="428384" y="4225136"/>
                  </a:lnTo>
                  <a:lnTo>
                    <a:pt x="428384" y="4225136"/>
                  </a:lnTo>
                  <a:lnTo>
                    <a:pt x="426257" y="4224528"/>
                  </a:lnTo>
                  <a:lnTo>
                    <a:pt x="426257" y="4224528"/>
                  </a:lnTo>
                  <a:lnTo>
                    <a:pt x="425852" y="4224528"/>
                  </a:lnTo>
                  <a:lnTo>
                    <a:pt x="420788" y="4223009"/>
                  </a:lnTo>
                  <a:lnTo>
                    <a:pt x="420788" y="4223009"/>
                  </a:lnTo>
                  <a:cubicBezTo>
                    <a:pt x="414762" y="4221136"/>
                    <a:pt x="408736" y="4219161"/>
                    <a:pt x="402761" y="4217135"/>
                  </a:cubicBezTo>
                  <a:lnTo>
                    <a:pt x="402761" y="4217135"/>
                  </a:lnTo>
                  <a:lnTo>
                    <a:pt x="401748" y="4217135"/>
                  </a:lnTo>
                  <a:lnTo>
                    <a:pt x="399976" y="4216528"/>
                  </a:lnTo>
                  <a:lnTo>
                    <a:pt x="399976" y="4216528"/>
                  </a:lnTo>
                  <a:lnTo>
                    <a:pt x="399672" y="4216528"/>
                  </a:lnTo>
                  <a:lnTo>
                    <a:pt x="397697" y="4215869"/>
                  </a:lnTo>
                  <a:lnTo>
                    <a:pt x="397697" y="4215869"/>
                  </a:lnTo>
                  <a:lnTo>
                    <a:pt x="397697" y="4215869"/>
                  </a:lnTo>
                  <a:lnTo>
                    <a:pt x="395570" y="4215160"/>
                  </a:lnTo>
                  <a:lnTo>
                    <a:pt x="395570" y="4215160"/>
                  </a:lnTo>
                  <a:lnTo>
                    <a:pt x="387266" y="4212173"/>
                  </a:lnTo>
                  <a:lnTo>
                    <a:pt x="387266" y="4212173"/>
                  </a:lnTo>
                  <a:lnTo>
                    <a:pt x="383468" y="4210704"/>
                  </a:lnTo>
                  <a:lnTo>
                    <a:pt x="383468" y="4210704"/>
                  </a:lnTo>
                  <a:lnTo>
                    <a:pt x="379873" y="4209286"/>
                  </a:lnTo>
                  <a:lnTo>
                    <a:pt x="379873" y="4209286"/>
                  </a:lnTo>
                  <a:lnTo>
                    <a:pt x="379569" y="4209286"/>
                  </a:lnTo>
                  <a:lnTo>
                    <a:pt x="377594" y="4208527"/>
                  </a:lnTo>
                  <a:lnTo>
                    <a:pt x="376075" y="4207970"/>
                  </a:lnTo>
                  <a:lnTo>
                    <a:pt x="376075" y="4207970"/>
                  </a:lnTo>
                  <a:lnTo>
                    <a:pt x="375619" y="4207970"/>
                  </a:lnTo>
                  <a:lnTo>
                    <a:pt x="373796" y="4207210"/>
                  </a:lnTo>
                  <a:lnTo>
                    <a:pt x="373796" y="4207210"/>
                  </a:lnTo>
                  <a:lnTo>
                    <a:pt x="372328" y="4206603"/>
                  </a:lnTo>
                  <a:lnTo>
                    <a:pt x="372328" y="4206603"/>
                  </a:lnTo>
                  <a:lnTo>
                    <a:pt x="371365" y="4206603"/>
                  </a:lnTo>
                  <a:lnTo>
                    <a:pt x="367922" y="4205185"/>
                  </a:lnTo>
                  <a:lnTo>
                    <a:pt x="367922" y="4205185"/>
                  </a:lnTo>
                  <a:lnTo>
                    <a:pt x="367922" y="4205185"/>
                  </a:lnTo>
                  <a:lnTo>
                    <a:pt x="364327" y="4203716"/>
                  </a:lnTo>
                  <a:lnTo>
                    <a:pt x="364327" y="4203716"/>
                  </a:lnTo>
                  <a:lnTo>
                    <a:pt x="359263" y="4201488"/>
                  </a:lnTo>
                  <a:lnTo>
                    <a:pt x="359263" y="4201488"/>
                  </a:lnTo>
                  <a:lnTo>
                    <a:pt x="352528" y="4198500"/>
                  </a:lnTo>
                  <a:lnTo>
                    <a:pt x="352528" y="4198500"/>
                  </a:lnTo>
                  <a:lnTo>
                    <a:pt x="351161" y="4197893"/>
                  </a:lnTo>
                  <a:lnTo>
                    <a:pt x="351161" y="4197893"/>
                  </a:lnTo>
                  <a:lnTo>
                    <a:pt x="350857" y="4197893"/>
                  </a:lnTo>
                  <a:lnTo>
                    <a:pt x="344325" y="4194905"/>
                  </a:lnTo>
                  <a:lnTo>
                    <a:pt x="344325" y="4194905"/>
                  </a:lnTo>
                  <a:lnTo>
                    <a:pt x="342806" y="4194247"/>
                  </a:lnTo>
                  <a:lnTo>
                    <a:pt x="342806" y="4194247"/>
                  </a:lnTo>
                  <a:cubicBezTo>
                    <a:pt x="335210" y="4190652"/>
                    <a:pt x="327614" y="4186955"/>
                    <a:pt x="320272" y="4183056"/>
                  </a:cubicBezTo>
                  <a:lnTo>
                    <a:pt x="320272" y="4183056"/>
                  </a:lnTo>
                  <a:lnTo>
                    <a:pt x="319968" y="4183056"/>
                  </a:lnTo>
                  <a:lnTo>
                    <a:pt x="318753" y="4182398"/>
                  </a:lnTo>
                  <a:lnTo>
                    <a:pt x="318753" y="4182398"/>
                  </a:lnTo>
                  <a:lnTo>
                    <a:pt x="318753" y="4182398"/>
                  </a:lnTo>
                  <a:lnTo>
                    <a:pt x="317436" y="4181689"/>
                  </a:lnTo>
                  <a:lnTo>
                    <a:pt x="317436" y="4181689"/>
                  </a:lnTo>
                  <a:lnTo>
                    <a:pt x="316018" y="4180929"/>
                  </a:lnTo>
                  <a:lnTo>
                    <a:pt x="316018" y="4180929"/>
                  </a:lnTo>
                  <a:cubicBezTo>
                    <a:pt x="311461" y="4178498"/>
                    <a:pt x="306903" y="4175865"/>
                    <a:pt x="302397" y="4173435"/>
                  </a:cubicBezTo>
                  <a:lnTo>
                    <a:pt x="302397" y="4173435"/>
                  </a:lnTo>
                  <a:lnTo>
                    <a:pt x="297333" y="4170498"/>
                  </a:lnTo>
                  <a:lnTo>
                    <a:pt x="297333" y="4170498"/>
                  </a:lnTo>
                  <a:lnTo>
                    <a:pt x="297333" y="4170498"/>
                  </a:lnTo>
                  <a:lnTo>
                    <a:pt x="293737" y="4168371"/>
                  </a:lnTo>
                  <a:lnTo>
                    <a:pt x="293737" y="4168371"/>
                  </a:lnTo>
                  <a:lnTo>
                    <a:pt x="293737" y="4168371"/>
                  </a:lnTo>
                  <a:cubicBezTo>
                    <a:pt x="287965" y="4164978"/>
                    <a:pt x="282243" y="4161433"/>
                    <a:pt x="276571" y="4157838"/>
                  </a:cubicBezTo>
                  <a:lnTo>
                    <a:pt x="276571" y="4157838"/>
                  </a:lnTo>
                  <a:lnTo>
                    <a:pt x="274343" y="4156471"/>
                  </a:lnTo>
                  <a:lnTo>
                    <a:pt x="274343" y="4156471"/>
                  </a:lnTo>
                  <a:lnTo>
                    <a:pt x="274343" y="4156471"/>
                  </a:lnTo>
                  <a:lnTo>
                    <a:pt x="272267" y="4155154"/>
                  </a:lnTo>
                  <a:lnTo>
                    <a:pt x="272267" y="4155154"/>
                  </a:lnTo>
                  <a:lnTo>
                    <a:pt x="272267" y="4155154"/>
                  </a:lnTo>
                  <a:cubicBezTo>
                    <a:pt x="267203" y="4151761"/>
                    <a:pt x="261785" y="4148217"/>
                    <a:pt x="256670" y="4144672"/>
                  </a:cubicBezTo>
                  <a:lnTo>
                    <a:pt x="256670" y="4144672"/>
                  </a:lnTo>
                  <a:lnTo>
                    <a:pt x="256670" y="4144672"/>
                  </a:lnTo>
                  <a:lnTo>
                    <a:pt x="251607" y="4141077"/>
                  </a:lnTo>
                  <a:lnTo>
                    <a:pt x="251607" y="4141077"/>
                  </a:lnTo>
                  <a:lnTo>
                    <a:pt x="251607" y="4141077"/>
                  </a:lnTo>
                  <a:lnTo>
                    <a:pt x="249581" y="4139608"/>
                  </a:lnTo>
                  <a:lnTo>
                    <a:pt x="249581" y="4139608"/>
                  </a:lnTo>
                  <a:lnTo>
                    <a:pt x="246644" y="4137431"/>
                  </a:lnTo>
                  <a:lnTo>
                    <a:pt x="246644" y="4137431"/>
                  </a:lnTo>
                  <a:lnTo>
                    <a:pt x="246644" y="4137431"/>
                  </a:lnTo>
                  <a:cubicBezTo>
                    <a:pt x="241580" y="4133785"/>
                    <a:pt x="236517" y="4129987"/>
                    <a:pt x="231453" y="4126190"/>
                  </a:cubicBezTo>
                  <a:lnTo>
                    <a:pt x="231453" y="4126190"/>
                  </a:lnTo>
                  <a:lnTo>
                    <a:pt x="231453" y="4126190"/>
                  </a:lnTo>
                  <a:lnTo>
                    <a:pt x="228566" y="4123961"/>
                  </a:lnTo>
                  <a:lnTo>
                    <a:pt x="228566" y="4123961"/>
                  </a:lnTo>
                  <a:lnTo>
                    <a:pt x="227857" y="4123404"/>
                  </a:lnTo>
                  <a:lnTo>
                    <a:pt x="227857" y="4123404"/>
                  </a:lnTo>
                  <a:lnTo>
                    <a:pt x="227604" y="4123404"/>
                  </a:lnTo>
                  <a:lnTo>
                    <a:pt x="224819" y="4121176"/>
                  </a:lnTo>
                  <a:lnTo>
                    <a:pt x="224819" y="4121176"/>
                  </a:lnTo>
                  <a:lnTo>
                    <a:pt x="221072" y="4118138"/>
                  </a:lnTo>
                  <a:lnTo>
                    <a:pt x="221072" y="4118138"/>
                  </a:lnTo>
                  <a:cubicBezTo>
                    <a:pt x="216008" y="4114188"/>
                    <a:pt x="211451" y="4110188"/>
                    <a:pt x="206741" y="4106137"/>
                  </a:cubicBezTo>
                  <a:lnTo>
                    <a:pt x="206741" y="4106137"/>
                  </a:lnTo>
                  <a:lnTo>
                    <a:pt x="206741" y="4106137"/>
                  </a:lnTo>
                  <a:cubicBezTo>
                    <a:pt x="204969" y="4104668"/>
                    <a:pt x="203247" y="4103149"/>
                    <a:pt x="201678" y="4101630"/>
                  </a:cubicBezTo>
                  <a:lnTo>
                    <a:pt x="201678" y="4101630"/>
                  </a:lnTo>
                  <a:lnTo>
                    <a:pt x="200918" y="4100921"/>
                  </a:lnTo>
                  <a:lnTo>
                    <a:pt x="200918" y="4100921"/>
                  </a:lnTo>
                  <a:cubicBezTo>
                    <a:pt x="194841" y="4095503"/>
                    <a:pt x="188765" y="4089933"/>
                    <a:pt x="182891" y="4084312"/>
                  </a:cubicBezTo>
                  <a:lnTo>
                    <a:pt x="182891" y="4084312"/>
                  </a:lnTo>
                  <a:lnTo>
                    <a:pt x="182131" y="4083603"/>
                  </a:lnTo>
                  <a:lnTo>
                    <a:pt x="182131" y="4083603"/>
                  </a:lnTo>
                  <a:lnTo>
                    <a:pt x="181422" y="4082894"/>
                  </a:lnTo>
                  <a:lnTo>
                    <a:pt x="181422" y="4082894"/>
                  </a:lnTo>
                  <a:lnTo>
                    <a:pt x="180714" y="4082236"/>
                  </a:lnTo>
                  <a:lnTo>
                    <a:pt x="180714" y="4082236"/>
                  </a:lnTo>
                  <a:lnTo>
                    <a:pt x="180005" y="4081527"/>
                  </a:lnTo>
                  <a:lnTo>
                    <a:pt x="180005" y="4081527"/>
                  </a:lnTo>
                  <a:lnTo>
                    <a:pt x="179296" y="4080818"/>
                  </a:lnTo>
                  <a:lnTo>
                    <a:pt x="179296" y="4080818"/>
                  </a:lnTo>
                  <a:lnTo>
                    <a:pt x="178587" y="4080159"/>
                  </a:lnTo>
                  <a:lnTo>
                    <a:pt x="178587" y="4080159"/>
                  </a:lnTo>
                  <a:lnTo>
                    <a:pt x="178587" y="4080159"/>
                  </a:lnTo>
                  <a:lnTo>
                    <a:pt x="177928" y="4079501"/>
                  </a:lnTo>
                  <a:lnTo>
                    <a:pt x="177928" y="4079501"/>
                  </a:lnTo>
                  <a:lnTo>
                    <a:pt x="177928" y="4079501"/>
                  </a:lnTo>
                  <a:lnTo>
                    <a:pt x="168966" y="4070488"/>
                  </a:lnTo>
                  <a:lnTo>
                    <a:pt x="168966" y="4070488"/>
                  </a:lnTo>
                  <a:lnTo>
                    <a:pt x="168257" y="4069779"/>
                  </a:lnTo>
                  <a:lnTo>
                    <a:pt x="168257" y="4069779"/>
                  </a:lnTo>
                  <a:lnTo>
                    <a:pt x="167548" y="4069019"/>
                  </a:lnTo>
                  <a:lnTo>
                    <a:pt x="167548" y="4069019"/>
                  </a:lnTo>
                  <a:cubicBezTo>
                    <a:pt x="163750" y="4065069"/>
                    <a:pt x="159952" y="4061069"/>
                    <a:pt x="156255" y="4056967"/>
                  </a:cubicBezTo>
                  <a:lnTo>
                    <a:pt x="156255" y="4056967"/>
                  </a:lnTo>
                  <a:lnTo>
                    <a:pt x="155597" y="4056208"/>
                  </a:lnTo>
                  <a:lnTo>
                    <a:pt x="155597" y="4056208"/>
                  </a:lnTo>
                  <a:lnTo>
                    <a:pt x="149571" y="4049524"/>
                  </a:lnTo>
                  <a:lnTo>
                    <a:pt x="149571" y="4049524"/>
                  </a:lnTo>
                  <a:lnTo>
                    <a:pt x="149571" y="4049524"/>
                  </a:lnTo>
                  <a:lnTo>
                    <a:pt x="144507" y="4043599"/>
                  </a:lnTo>
                  <a:lnTo>
                    <a:pt x="144507" y="4043599"/>
                  </a:lnTo>
                  <a:lnTo>
                    <a:pt x="144507" y="4043599"/>
                  </a:lnTo>
                  <a:lnTo>
                    <a:pt x="143849" y="4042890"/>
                  </a:lnTo>
                  <a:lnTo>
                    <a:pt x="143849" y="4042890"/>
                  </a:lnTo>
                  <a:lnTo>
                    <a:pt x="140102" y="4038434"/>
                  </a:lnTo>
                  <a:lnTo>
                    <a:pt x="140102" y="4038434"/>
                  </a:lnTo>
                  <a:cubicBezTo>
                    <a:pt x="137570" y="4035446"/>
                    <a:pt x="135038" y="4032408"/>
                    <a:pt x="132607" y="4029370"/>
                  </a:cubicBezTo>
                  <a:lnTo>
                    <a:pt x="132607" y="4029370"/>
                  </a:lnTo>
                  <a:cubicBezTo>
                    <a:pt x="131595" y="4028104"/>
                    <a:pt x="130633" y="4026838"/>
                    <a:pt x="129620" y="4025622"/>
                  </a:cubicBezTo>
                  <a:lnTo>
                    <a:pt x="129620" y="4025622"/>
                  </a:lnTo>
                  <a:cubicBezTo>
                    <a:pt x="128607" y="4024356"/>
                    <a:pt x="127594" y="4023141"/>
                    <a:pt x="126632" y="4021875"/>
                  </a:cubicBezTo>
                  <a:lnTo>
                    <a:pt x="126632" y="4021875"/>
                  </a:lnTo>
                  <a:cubicBezTo>
                    <a:pt x="125873" y="4020964"/>
                    <a:pt x="125113" y="4020001"/>
                    <a:pt x="124404" y="4019039"/>
                  </a:cubicBezTo>
                  <a:lnTo>
                    <a:pt x="124404" y="4019039"/>
                  </a:lnTo>
                  <a:lnTo>
                    <a:pt x="124404" y="4019039"/>
                  </a:lnTo>
                  <a:lnTo>
                    <a:pt x="119340" y="4012254"/>
                  </a:lnTo>
                  <a:lnTo>
                    <a:pt x="119340" y="4012254"/>
                  </a:lnTo>
                  <a:cubicBezTo>
                    <a:pt x="116555" y="4008557"/>
                    <a:pt x="113770" y="4004759"/>
                    <a:pt x="111036" y="4001012"/>
                  </a:cubicBezTo>
                  <a:lnTo>
                    <a:pt x="111036" y="4001012"/>
                  </a:lnTo>
                  <a:lnTo>
                    <a:pt x="111036" y="4001012"/>
                  </a:lnTo>
                  <a:lnTo>
                    <a:pt x="109567" y="3998987"/>
                  </a:lnTo>
                  <a:lnTo>
                    <a:pt x="109567" y="3998987"/>
                  </a:lnTo>
                  <a:lnTo>
                    <a:pt x="109567" y="3998987"/>
                  </a:lnTo>
                  <a:lnTo>
                    <a:pt x="107440" y="3995999"/>
                  </a:lnTo>
                  <a:lnTo>
                    <a:pt x="107440" y="3995999"/>
                  </a:lnTo>
                  <a:lnTo>
                    <a:pt x="106023" y="3993873"/>
                  </a:lnTo>
                  <a:lnTo>
                    <a:pt x="106023" y="3993873"/>
                  </a:lnTo>
                  <a:lnTo>
                    <a:pt x="106023" y="3993873"/>
                  </a:lnTo>
                  <a:cubicBezTo>
                    <a:pt x="104250" y="3991391"/>
                    <a:pt x="102529" y="3988809"/>
                    <a:pt x="100959" y="3986328"/>
                  </a:cubicBezTo>
                  <a:lnTo>
                    <a:pt x="100959" y="3986328"/>
                  </a:lnTo>
                  <a:lnTo>
                    <a:pt x="99440" y="3984099"/>
                  </a:lnTo>
                  <a:lnTo>
                    <a:pt x="99440" y="3984099"/>
                  </a:lnTo>
                  <a:cubicBezTo>
                    <a:pt x="97110" y="3980656"/>
                    <a:pt x="94882" y="3977212"/>
                    <a:pt x="92654" y="3973718"/>
                  </a:cubicBezTo>
                  <a:lnTo>
                    <a:pt x="92654" y="3973718"/>
                  </a:lnTo>
                  <a:lnTo>
                    <a:pt x="92654" y="3973718"/>
                  </a:lnTo>
                  <a:lnTo>
                    <a:pt x="91287" y="3971541"/>
                  </a:lnTo>
                  <a:lnTo>
                    <a:pt x="91287" y="3971541"/>
                  </a:lnTo>
                  <a:lnTo>
                    <a:pt x="91287" y="3971541"/>
                  </a:lnTo>
                  <a:lnTo>
                    <a:pt x="87540" y="3965566"/>
                  </a:lnTo>
                  <a:lnTo>
                    <a:pt x="87540" y="3965566"/>
                  </a:lnTo>
                  <a:cubicBezTo>
                    <a:pt x="85210" y="3961818"/>
                    <a:pt x="82982" y="3958071"/>
                    <a:pt x="80754" y="3954273"/>
                  </a:cubicBezTo>
                  <a:lnTo>
                    <a:pt x="80754" y="3954273"/>
                  </a:lnTo>
                  <a:lnTo>
                    <a:pt x="77767" y="3949210"/>
                  </a:lnTo>
                  <a:lnTo>
                    <a:pt x="77767" y="3948957"/>
                  </a:lnTo>
                  <a:lnTo>
                    <a:pt x="77767" y="3948957"/>
                  </a:lnTo>
                  <a:cubicBezTo>
                    <a:pt x="76754" y="3947285"/>
                    <a:pt x="75842" y="3945513"/>
                    <a:pt x="74880" y="3943893"/>
                  </a:cubicBezTo>
                  <a:lnTo>
                    <a:pt x="74880" y="3943893"/>
                  </a:lnTo>
                  <a:lnTo>
                    <a:pt x="74880" y="3943893"/>
                  </a:lnTo>
                  <a:cubicBezTo>
                    <a:pt x="71538" y="3937917"/>
                    <a:pt x="68297" y="3931892"/>
                    <a:pt x="65158" y="3925764"/>
                  </a:cubicBezTo>
                  <a:lnTo>
                    <a:pt x="65158" y="3925764"/>
                  </a:lnTo>
                  <a:lnTo>
                    <a:pt x="64449" y="3924346"/>
                  </a:lnTo>
                  <a:lnTo>
                    <a:pt x="64449" y="3924346"/>
                  </a:lnTo>
                  <a:lnTo>
                    <a:pt x="64449" y="3924346"/>
                  </a:lnTo>
                  <a:cubicBezTo>
                    <a:pt x="64449" y="3923891"/>
                    <a:pt x="63942" y="3923435"/>
                    <a:pt x="63740" y="3922979"/>
                  </a:cubicBezTo>
                  <a:lnTo>
                    <a:pt x="63740" y="3922979"/>
                  </a:lnTo>
                  <a:lnTo>
                    <a:pt x="63740" y="3922979"/>
                  </a:lnTo>
                  <a:lnTo>
                    <a:pt x="63082" y="3921663"/>
                  </a:lnTo>
                  <a:lnTo>
                    <a:pt x="63082" y="3921663"/>
                  </a:lnTo>
                  <a:lnTo>
                    <a:pt x="63082" y="3921663"/>
                  </a:lnTo>
                  <a:lnTo>
                    <a:pt x="62423" y="3920295"/>
                  </a:lnTo>
                  <a:lnTo>
                    <a:pt x="62423" y="3920295"/>
                  </a:lnTo>
                  <a:lnTo>
                    <a:pt x="62423" y="3920295"/>
                  </a:lnTo>
                  <a:lnTo>
                    <a:pt x="61765" y="3918928"/>
                  </a:lnTo>
                  <a:lnTo>
                    <a:pt x="61765" y="3918928"/>
                  </a:lnTo>
                  <a:lnTo>
                    <a:pt x="61765" y="3918928"/>
                  </a:lnTo>
                  <a:lnTo>
                    <a:pt x="61056" y="3917561"/>
                  </a:lnTo>
                  <a:lnTo>
                    <a:pt x="61056" y="3917561"/>
                  </a:lnTo>
                  <a:lnTo>
                    <a:pt x="61056" y="3917561"/>
                  </a:lnTo>
                  <a:lnTo>
                    <a:pt x="60347" y="3916143"/>
                  </a:lnTo>
                  <a:lnTo>
                    <a:pt x="60347" y="3916143"/>
                  </a:lnTo>
                  <a:lnTo>
                    <a:pt x="60347" y="3916143"/>
                  </a:lnTo>
                  <a:lnTo>
                    <a:pt x="59638" y="3914725"/>
                  </a:lnTo>
                  <a:lnTo>
                    <a:pt x="59638" y="3914725"/>
                  </a:lnTo>
                  <a:lnTo>
                    <a:pt x="59638" y="3914725"/>
                  </a:lnTo>
                  <a:lnTo>
                    <a:pt x="58929" y="3913307"/>
                  </a:lnTo>
                  <a:lnTo>
                    <a:pt x="58929" y="3913307"/>
                  </a:lnTo>
                  <a:lnTo>
                    <a:pt x="58929" y="3913307"/>
                  </a:lnTo>
                  <a:cubicBezTo>
                    <a:pt x="57157" y="3909611"/>
                    <a:pt x="55435" y="3905914"/>
                    <a:pt x="53865" y="3902167"/>
                  </a:cubicBezTo>
                  <a:lnTo>
                    <a:pt x="53865" y="3902167"/>
                  </a:lnTo>
                  <a:lnTo>
                    <a:pt x="53865" y="3902167"/>
                  </a:lnTo>
                  <a:lnTo>
                    <a:pt x="53207" y="3900749"/>
                  </a:lnTo>
                  <a:lnTo>
                    <a:pt x="53207" y="3900749"/>
                  </a:lnTo>
                  <a:lnTo>
                    <a:pt x="53207" y="3900749"/>
                  </a:lnTo>
                  <a:cubicBezTo>
                    <a:pt x="52194" y="3898572"/>
                    <a:pt x="51182" y="3896344"/>
                    <a:pt x="50220" y="3894166"/>
                  </a:cubicBezTo>
                  <a:lnTo>
                    <a:pt x="50220" y="3894166"/>
                  </a:lnTo>
                  <a:lnTo>
                    <a:pt x="50220" y="3894166"/>
                  </a:lnTo>
                  <a:cubicBezTo>
                    <a:pt x="49257" y="3891938"/>
                    <a:pt x="48245" y="3889659"/>
                    <a:pt x="47283" y="3887381"/>
                  </a:cubicBezTo>
                  <a:lnTo>
                    <a:pt x="47283" y="3887381"/>
                  </a:lnTo>
                  <a:cubicBezTo>
                    <a:pt x="46523" y="3885609"/>
                    <a:pt x="45763" y="3883836"/>
                    <a:pt x="45054" y="3882317"/>
                  </a:cubicBezTo>
                  <a:lnTo>
                    <a:pt x="45054" y="3882317"/>
                  </a:lnTo>
                  <a:cubicBezTo>
                    <a:pt x="44497" y="3881102"/>
                    <a:pt x="44042" y="3879836"/>
                    <a:pt x="43535" y="3878621"/>
                  </a:cubicBezTo>
                  <a:lnTo>
                    <a:pt x="43535" y="3878621"/>
                  </a:lnTo>
                  <a:lnTo>
                    <a:pt x="43535" y="3878621"/>
                  </a:lnTo>
                  <a:lnTo>
                    <a:pt x="42067" y="3874974"/>
                  </a:lnTo>
                  <a:lnTo>
                    <a:pt x="42067" y="3874974"/>
                  </a:lnTo>
                  <a:lnTo>
                    <a:pt x="42067" y="3874974"/>
                  </a:lnTo>
                  <a:cubicBezTo>
                    <a:pt x="41560" y="3873759"/>
                    <a:pt x="41054" y="3872594"/>
                    <a:pt x="40598" y="3871379"/>
                  </a:cubicBezTo>
                  <a:lnTo>
                    <a:pt x="40598" y="3871379"/>
                  </a:lnTo>
                  <a:lnTo>
                    <a:pt x="40598" y="3871379"/>
                  </a:lnTo>
                  <a:cubicBezTo>
                    <a:pt x="40143" y="3870164"/>
                    <a:pt x="39687" y="3868898"/>
                    <a:pt x="39180" y="3867632"/>
                  </a:cubicBezTo>
                  <a:lnTo>
                    <a:pt x="39180" y="3867632"/>
                  </a:lnTo>
                  <a:lnTo>
                    <a:pt x="38421" y="3865657"/>
                  </a:lnTo>
                  <a:lnTo>
                    <a:pt x="38421" y="3865353"/>
                  </a:lnTo>
                  <a:lnTo>
                    <a:pt x="38421" y="3865353"/>
                  </a:lnTo>
                  <a:cubicBezTo>
                    <a:pt x="37965" y="3864087"/>
                    <a:pt x="37459" y="3862872"/>
                    <a:pt x="37003" y="3861657"/>
                  </a:cubicBezTo>
                  <a:lnTo>
                    <a:pt x="37003" y="3861657"/>
                  </a:lnTo>
                  <a:lnTo>
                    <a:pt x="37003" y="3861657"/>
                  </a:lnTo>
                  <a:cubicBezTo>
                    <a:pt x="36243" y="3859682"/>
                    <a:pt x="35484" y="3857656"/>
                    <a:pt x="34775" y="3855631"/>
                  </a:cubicBezTo>
                  <a:lnTo>
                    <a:pt x="34775" y="3855631"/>
                  </a:lnTo>
                  <a:lnTo>
                    <a:pt x="34066" y="3853504"/>
                  </a:lnTo>
                  <a:lnTo>
                    <a:pt x="34066" y="3853504"/>
                  </a:lnTo>
                  <a:lnTo>
                    <a:pt x="34066" y="3853504"/>
                  </a:lnTo>
                  <a:cubicBezTo>
                    <a:pt x="30268" y="3842870"/>
                    <a:pt x="26724" y="3832084"/>
                    <a:pt x="23533" y="3821197"/>
                  </a:cubicBezTo>
                  <a:lnTo>
                    <a:pt x="23533" y="3821197"/>
                  </a:lnTo>
                  <a:lnTo>
                    <a:pt x="23533" y="3821197"/>
                  </a:lnTo>
                  <a:cubicBezTo>
                    <a:pt x="23027" y="3819577"/>
                    <a:pt x="22521" y="3817906"/>
                    <a:pt x="22065" y="3816133"/>
                  </a:cubicBezTo>
                  <a:lnTo>
                    <a:pt x="22065" y="3815779"/>
                  </a:lnTo>
                  <a:lnTo>
                    <a:pt x="22065" y="3815779"/>
                  </a:lnTo>
                  <a:cubicBezTo>
                    <a:pt x="21558" y="3814057"/>
                    <a:pt x="21103" y="3812386"/>
                    <a:pt x="20647" y="3810715"/>
                  </a:cubicBezTo>
                  <a:lnTo>
                    <a:pt x="20647" y="3810715"/>
                  </a:lnTo>
                  <a:lnTo>
                    <a:pt x="20647" y="3810715"/>
                  </a:lnTo>
                  <a:cubicBezTo>
                    <a:pt x="19330" y="3806005"/>
                    <a:pt x="18115" y="3801296"/>
                    <a:pt x="16900" y="3796536"/>
                  </a:cubicBezTo>
                  <a:lnTo>
                    <a:pt x="16900" y="3796536"/>
                  </a:lnTo>
                  <a:lnTo>
                    <a:pt x="16900" y="3796536"/>
                  </a:lnTo>
                  <a:cubicBezTo>
                    <a:pt x="16900" y="3795574"/>
                    <a:pt x="16444" y="3794612"/>
                    <a:pt x="16191" y="3793650"/>
                  </a:cubicBezTo>
                  <a:lnTo>
                    <a:pt x="16191" y="3793650"/>
                  </a:lnTo>
                  <a:lnTo>
                    <a:pt x="16191" y="3793650"/>
                  </a:lnTo>
                  <a:lnTo>
                    <a:pt x="15431" y="3790662"/>
                  </a:lnTo>
                  <a:lnTo>
                    <a:pt x="15431" y="3790662"/>
                  </a:lnTo>
                  <a:cubicBezTo>
                    <a:pt x="15431" y="3789649"/>
                    <a:pt x="14925" y="3788637"/>
                    <a:pt x="14722" y="3787574"/>
                  </a:cubicBezTo>
                  <a:lnTo>
                    <a:pt x="14722" y="3786865"/>
                  </a:lnTo>
                  <a:lnTo>
                    <a:pt x="14722" y="3786865"/>
                  </a:lnTo>
                  <a:cubicBezTo>
                    <a:pt x="14722" y="3786004"/>
                    <a:pt x="14368" y="3785142"/>
                    <a:pt x="14165" y="3784282"/>
                  </a:cubicBezTo>
                  <a:lnTo>
                    <a:pt x="14165" y="3783877"/>
                  </a:lnTo>
                  <a:lnTo>
                    <a:pt x="14165" y="3783877"/>
                  </a:lnTo>
                  <a:cubicBezTo>
                    <a:pt x="13659" y="3781699"/>
                    <a:pt x="13203" y="3779522"/>
                    <a:pt x="12747" y="3777345"/>
                  </a:cubicBezTo>
                  <a:lnTo>
                    <a:pt x="12747" y="3777041"/>
                  </a:lnTo>
                  <a:lnTo>
                    <a:pt x="12747" y="3777041"/>
                  </a:lnTo>
                  <a:cubicBezTo>
                    <a:pt x="12241" y="3774813"/>
                    <a:pt x="11735" y="3772534"/>
                    <a:pt x="11279" y="3770255"/>
                  </a:cubicBezTo>
                  <a:lnTo>
                    <a:pt x="11279" y="3770255"/>
                  </a:lnTo>
                  <a:cubicBezTo>
                    <a:pt x="10722" y="3767622"/>
                    <a:pt x="10266" y="3765191"/>
                    <a:pt x="9760" y="3762355"/>
                  </a:cubicBezTo>
                  <a:lnTo>
                    <a:pt x="9760" y="3761950"/>
                  </a:lnTo>
                  <a:lnTo>
                    <a:pt x="9760" y="3761950"/>
                  </a:lnTo>
                  <a:cubicBezTo>
                    <a:pt x="9760" y="3760735"/>
                    <a:pt x="9253" y="3759571"/>
                    <a:pt x="9051" y="3758406"/>
                  </a:cubicBezTo>
                  <a:lnTo>
                    <a:pt x="9051" y="3758406"/>
                  </a:lnTo>
                  <a:lnTo>
                    <a:pt x="9051" y="3758406"/>
                  </a:lnTo>
                  <a:cubicBezTo>
                    <a:pt x="9051" y="3757089"/>
                    <a:pt x="8595" y="3755722"/>
                    <a:pt x="8342" y="3754405"/>
                  </a:cubicBezTo>
                  <a:lnTo>
                    <a:pt x="8342" y="3753899"/>
                  </a:lnTo>
                  <a:lnTo>
                    <a:pt x="8342" y="3753899"/>
                  </a:lnTo>
                  <a:cubicBezTo>
                    <a:pt x="8342" y="3752532"/>
                    <a:pt x="7886" y="3751165"/>
                    <a:pt x="7633" y="3749848"/>
                  </a:cubicBezTo>
                  <a:lnTo>
                    <a:pt x="7633" y="3749342"/>
                  </a:lnTo>
                  <a:lnTo>
                    <a:pt x="7633" y="3749342"/>
                  </a:lnTo>
                  <a:cubicBezTo>
                    <a:pt x="6823" y="3744632"/>
                    <a:pt x="6114" y="3739872"/>
                    <a:pt x="5405" y="3735112"/>
                  </a:cubicBezTo>
                  <a:lnTo>
                    <a:pt x="5405" y="3735112"/>
                  </a:lnTo>
                  <a:lnTo>
                    <a:pt x="5405" y="3735112"/>
                  </a:lnTo>
                  <a:cubicBezTo>
                    <a:pt x="5152" y="3733391"/>
                    <a:pt x="4899" y="3731618"/>
                    <a:pt x="4696" y="3730048"/>
                  </a:cubicBezTo>
                  <a:lnTo>
                    <a:pt x="4696" y="3729289"/>
                  </a:lnTo>
                  <a:lnTo>
                    <a:pt x="4696" y="3729289"/>
                  </a:lnTo>
                  <a:lnTo>
                    <a:pt x="4088" y="3724225"/>
                  </a:lnTo>
                  <a:lnTo>
                    <a:pt x="4088" y="3723314"/>
                  </a:lnTo>
                  <a:lnTo>
                    <a:pt x="4088" y="3723314"/>
                  </a:lnTo>
                  <a:cubicBezTo>
                    <a:pt x="3835" y="3721389"/>
                    <a:pt x="3633" y="3719516"/>
                    <a:pt x="3430" y="3717592"/>
                  </a:cubicBezTo>
                  <a:lnTo>
                    <a:pt x="3430" y="3717237"/>
                  </a:lnTo>
                  <a:lnTo>
                    <a:pt x="3430" y="3717237"/>
                  </a:lnTo>
                  <a:cubicBezTo>
                    <a:pt x="2873" y="3712174"/>
                    <a:pt x="2367" y="3707110"/>
                    <a:pt x="1962" y="3702046"/>
                  </a:cubicBezTo>
                  <a:lnTo>
                    <a:pt x="1962" y="3701134"/>
                  </a:lnTo>
                  <a:lnTo>
                    <a:pt x="1962" y="3701134"/>
                  </a:lnTo>
                  <a:cubicBezTo>
                    <a:pt x="1962" y="3698248"/>
                    <a:pt x="1506" y="3695412"/>
                    <a:pt x="1303" y="3692577"/>
                  </a:cubicBezTo>
                  <a:lnTo>
                    <a:pt x="1303" y="3690551"/>
                  </a:lnTo>
                  <a:lnTo>
                    <a:pt x="1303" y="3690551"/>
                  </a:lnTo>
                  <a:cubicBezTo>
                    <a:pt x="493" y="3678044"/>
                    <a:pt x="37" y="3665435"/>
                    <a:pt x="-64" y="3652775"/>
                  </a:cubicBezTo>
                  <a:lnTo>
                    <a:pt x="-64" y="3651205"/>
                  </a:lnTo>
                  <a:lnTo>
                    <a:pt x="-64" y="3651205"/>
                  </a:lnTo>
                  <a:cubicBezTo>
                    <a:pt x="-64" y="3650547"/>
                    <a:pt x="-64" y="3649838"/>
                    <a:pt x="-64" y="3649180"/>
                  </a:cubicBezTo>
                  <a:cubicBezTo>
                    <a:pt x="-64" y="3648521"/>
                    <a:pt x="-64" y="3648015"/>
                    <a:pt x="-64" y="3647458"/>
                  </a:cubicBezTo>
                  <a:lnTo>
                    <a:pt x="-64" y="3647458"/>
                  </a:lnTo>
                  <a:lnTo>
                    <a:pt x="-64" y="3645585"/>
                  </a:lnTo>
                  <a:cubicBezTo>
                    <a:pt x="-64" y="3632773"/>
                    <a:pt x="493" y="3620266"/>
                    <a:pt x="1354" y="3607403"/>
                  </a:cubicBezTo>
                  <a:lnTo>
                    <a:pt x="1354" y="3607403"/>
                  </a:lnTo>
                  <a:lnTo>
                    <a:pt x="1354" y="3605783"/>
                  </a:lnTo>
                  <a:cubicBezTo>
                    <a:pt x="1354" y="3603049"/>
                    <a:pt x="1759" y="3600314"/>
                    <a:pt x="2012" y="3597580"/>
                  </a:cubicBezTo>
                  <a:lnTo>
                    <a:pt x="2012" y="3597580"/>
                  </a:lnTo>
                  <a:lnTo>
                    <a:pt x="2012" y="3596314"/>
                  </a:lnTo>
                  <a:cubicBezTo>
                    <a:pt x="2620" y="3589377"/>
                    <a:pt x="3329" y="3582490"/>
                    <a:pt x="4139" y="3575653"/>
                  </a:cubicBezTo>
                  <a:lnTo>
                    <a:pt x="4139" y="3575653"/>
                  </a:lnTo>
                  <a:lnTo>
                    <a:pt x="4139" y="3574387"/>
                  </a:lnTo>
                  <a:lnTo>
                    <a:pt x="4747" y="3569324"/>
                  </a:lnTo>
                  <a:lnTo>
                    <a:pt x="4747" y="3569324"/>
                  </a:lnTo>
                  <a:lnTo>
                    <a:pt x="4747" y="3568260"/>
                  </a:lnTo>
                  <a:cubicBezTo>
                    <a:pt x="4747" y="3566589"/>
                    <a:pt x="5202" y="3564969"/>
                    <a:pt x="5405" y="3563197"/>
                  </a:cubicBezTo>
                  <a:lnTo>
                    <a:pt x="5405" y="3563197"/>
                  </a:lnTo>
                  <a:lnTo>
                    <a:pt x="5405" y="3562741"/>
                  </a:lnTo>
                  <a:cubicBezTo>
                    <a:pt x="6114" y="3557677"/>
                    <a:pt x="6873" y="3552968"/>
                    <a:pt x="7684" y="3548056"/>
                  </a:cubicBezTo>
                  <a:lnTo>
                    <a:pt x="7684" y="3548056"/>
                  </a:lnTo>
                  <a:cubicBezTo>
                    <a:pt x="7684" y="3546790"/>
                    <a:pt x="8089" y="3545524"/>
                    <a:pt x="8342" y="3544309"/>
                  </a:cubicBezTo>
                  <a:lnTo>
                    <a:pt x="8342" y="3544309"/>
                  </a:lnTo>
                  <a:lnTo>
                    <a:pt x="8342" y="3543448"/>
                  </a:lnTo>
                  <a:cubicBezTo>
                    <a:pt x="8342" y="3542232"/>
                    <a:pt x="8798" y="3540966"/>
                    <a:pt x="9000" y="3539751"/>
                  </a:cubicBezTo>
                  <a:lnTo>
                    <a:pt x="9000" y="3539751"/>
                  </a:lnTo>
                  <a:lnTo>
                    <a:pt x="9000" y="3539194"/>
                  </a:lnTo>
                  <a:cubicBezTo>
                    <a:pt x="9456" y="3536612"/>
                    <a:pt x="10013" y="3534130"/>
                    <a:pt x="10519" y="3531446"/>
                  </a:cubicBezTo>
                  <a:lnTo>
                    <a:pt x="10519" y="3531446"/>
                  </a:lnTo>
                  <a:lnTo>
                    <a:pt x="10519" y="3531446"/>
                  </a:lnTo>
                  <a:cubicBezTo>
                    <a:pt x="11026" y="3528965"/>
                    <a:pt x="11481" y="3526383"/>
                    <a:pt x="11988" y="3524053"/>
                  </a:cubicBezTo>
                  <a:lnTo>
                    <a:pt x="11988" y="3524053"/>
                  </a:lnTo>
                  <a:lnTo>
                    <a:pt x="11988" y="3524053"/>
                  </a:lnTo>
                  <a:cubicBezTo>
                    <a:pt x="12444" y="3521825"/>
                    <a:pt x="12950" y="3519597"/>
                    <a:pt x="13456" y="3517369"/>
                  </a:cubicBezTo>
                  <a:lnTo>
                    <a:pt x="13456" y="3517369"/>
                  </a:lnTo>
                  <a:lnTo>
                    <a:pt x="13456" y="3517116"/>
                  </a:lnTo>
                  <a:cubicBezTo>
                    <a:pt x="13456" y="3516204"/>
                    <a:pt x="13811" y="3515293"/>
                    <a:pt x="14013" y="3514381"/>
                  </a:cubicBezTo>
                  <a:lnTo>
                    <a:pt x="14013" y="3514381"/>
                  </a:lnTo>
                  <a:lnTo>
                    <a:pt x="14013" y="3513622"/>
                  </a:lnTo>
                  <a:cubicBezTo>
                    <a:pt x="14013" y="3512609"/>
                    <a:pt x="14469" y="3511597"/>
                    <a:pt x="14672" y="3510584"/>
                  </a:cubicBezTo>
                  <a:lnTo>
                    <a:pt x="14672" y="3510584"/>
                  </a:lnTo>
                  <a:lnTo>
                    <a:pt x="14672" y="3510584"/>
                  </a:lnTo>
                  <a:cubicBezTo>
                    <a:pt x="14672" y="3509672"/>
                    <a:pt x="15127" y="3508710"/>
                    <a:pt x="15330" y="3507799"/>
                  </a:cubicBezTo>
                  <a:lnTo>
                    <a:pt x="15330" y="3507799"/>
                  </a:lnTo>
                  <a:lnTo>
                    <a:pt x="15330" y="3507495"/>
                  </a:lnTo>
                  <a:cubicBezTo>
                    <a:pt x="16545" y="3502431"/>
                    <a:pt x="17761" y="3497367"/>
                    <a:pt x="19077" y="3492708"/>
                  </a:cubicBezTo>
                  <a:lnTo>
                    <a:pt x="19077" y="3492708"/>
                  </a:lnTo>
                  <a:lnTo>
                    <a:pt x="19077" y="3492708"/>
                  </a:lnTo>
                  <a:cubicBezTo>
                    <a:pt x="19786" y="3489974"/>
                    <a:pt x="20495" y="3487290"/>
                    <a:pt x="21255" y="3484556"/>
                  </a:cubicBezTo>
                  <a:lnTo>
                    <a:pt x="21255" y="3484556"/>
                  </a:lnTo>
                  <a:lnTo>
                    <a:pt x="21255" y="3484556"/>
                  </a:lnTo>
                  <a:cubicBezTo>
                    <a:pt x="21710" y="3482885"/>
                    <a:pt x="22217" y="3481214"/>
                    <a:pt x="22723" y="3479492"/>
                  </a:cubicBezTo>
                  <a:lnTo>
                    <a:pt x="22723" y="3479492"/>
                  </a:lnTo>
                  <a:lnTo>
                    <a:pt x="22723" y="3479492"/>
                  </a:lnTo>
                  <a:lnTo>
                    <a:pt x="24242" y="3474428"/>
                  </a:lnTo>
                  <a:lnTo>
                    <a:pt x="24242" y="3474428"/>
                  </a:lnTo>
                  <a:cubicBezTo>
                    <a:pt x="25458" y="3470377"/>
                    <a:pt x="26673" y="3466377"/>
                    <a:pt x="27989" y="3462376"/>
                  </a:cubicBezTo>
                  <a:lnTo>
                    <a:pt x="27989" y="3462376"/>
                  </a:lnTo>
                  <a:lnTo>
                    <a:pt x="28749" y="3460148"/>
                  </a:lnTo>
                  <a:lnTo>
                    <a:pt x="28749" y="3460148"/>
                  </a:lnTo>
                  <a:lnTo>
                    <a:pt x="28749" y="3460148"/>
                  </a:lnTo>
                  <a:cubicBezTo>
                    <a:pt x="29002" y="3459439"/>
                    <a:pt x="29205" y="3458680"/>
                    <a:pt x="29458" y="3457971"/>
                  </a:cubicBezTo>
                  <a:lnTo>
                    <a:pt x="29458" y="3457971"/>
                  </a:lnTo>
                  <a:lnTo>
                    <a:pt x="29458" y="3457971"/>
                  </a:lnTo>
                  <a:lnTo>
                    <a:pt x="30167" y="3455844"/>
                  </a:lnTo>
                  <a:lnTo>
                    <a:pt x="30167" y="3455844"/>
                  </a:lnTo>
                  <a:lnTo>
                    <a:pt x="30167" y="3455844"/>
                  </a:lnTo>
                  <a:lnTo>
                    <a:pt x="30876" y="3453768"/>
                  </a:lnTo>
                  <a:lnTo>
                    <a:pt x="30876" y="3453768"/>
                  </a:lnTo>
                  <a:lnTo>
                    <a:pt x="30876" y="3453768"/>
                  </a:lnTo>
                  <a:lnTo>
                    <a:pt x="31635" y="3451641"/>
                  </a:lnTo>
                  <a:lnTo>
                    <a:pt x="31635" y="3451641"/>
                  </a:lnTo>
                  <a:cubicBezTo>
                    <a:pt x="33560" y="3446071"/>
                    <a:pt x="35534" y="3440552"/>
                    <a:pt x="37661" y="3435032"/>
                  </a:cubicBezTo>
                  <a:lnTo>
                    <a:pt x="37661" y="3435032"/>
                  </a:lnTo>
                  <a:lnTo>
                    <a:pt x="37661" y="3435032"/>
                  </a:lnTo>
                  <a:cubicBezTo>
                    <a:pt x="38117" y="3433816"/>
                    <a:pt x="38573" y="3432601"/>
                    <a:pt x="39079" y="3431386"/>
                  </a:cubicBezTo>
                  <a:lnTo>
                    <a:pt x="39079" y="3431386"/>
                  </a:lnTo>
                  <a:lnTo>
                    <a:pt x="39079" y="3431032"/>
                  </a:lnTo>
                  <a:lnTo>
                    <a:pt x="39839" y="3429107"/>
                  </a:lnTo>
                  <a:lnTo>
                    <a:pt x="39839" y="3429107"/>
                  </a:lnTo>
                  <a:cubicBezTo>
                    <a:pt x="40345" y="3427841"/>
                    <a:pt x="40851" y="3426626"/>
                    <a:pt x="41307" y="3425360"/>
                  </a:cubicBezTo>
                  <a:lnTo>
                    <a:pt x="41307" y="3425360"/>
                  </a:lnTo>
                  <a:lnTo>
                    <a:pt x="42826" y="3421664"/>
                  </a:lnTo>
                  <a:lnTo>
                    <a:pt x="42826" y="3421664"/>
                  </a:lnTo>
                  <a:cubicBezTo>
                    <a:pt x="44751" y="3416600"/>
                    <a:pt x="46776" y="3412093"/>
                    <a:pt x="48852" y="3407333"/>
                  </a:cubicBezTo>
                  <a:lnTo>
                    <a:pt x="48852" y="3407333"/>
                  </a:lnTo>
                  <a:lnTo>
                    <a:pt x="49511" y="3405864"/>
                  </a:lnTo>
                  <a:lnTo>
                    <a:pt x="49511" y="3405864"/>
                  </a:lnTo>
                  <a:lnTo>
                    <a:pt x="49511" y="3405864"/>
                  </a:lnTo>
                  <a:cubicBezTo>
                    <a:pt x="50270" y="3404193"/>
                    <a:pt x="50979" y="3402522"/>
                    <a:pt x="51688" y="3400801"/>
                  </a:cubicBezTo>
                  <a:lnTo>
                    <a:pt x="51688" y="3400801"/>
                  </a:lnTo>
                  <a:lnTo>
                    <a:pt x="51688" y="3400801"/>
                  </a:lnTo>
                  <a:lnTo>
                    <a:pt x="52296" y="3399434"/>
                  </a:lnTo>
                  <a:lnTo>
                    <a:pt x="52296" y="3399434"/>
                  </a:lnTo>
                  <a:lnTo>
                    <a:pt x="52296" y="3399129"/>
                  </a:lnTo>
                  <a:cubicBezTo>
                    <a:pt x="53511" y="3396446"/>
                    <a:pt x="54777" y="3393762"/>
                    <a:pt x="56043" y="3391129"/>
                  </a:cubicBezTo>
                  <a:lnTo>
                    <a:pt x="56043" y="3391129"/>
                  </a:lnTo>
                  <a:lnTo>
                    <a:pt x="56043" y="3391129"/>
                  </a:lnTo>
                  <a:cubicBezTo>
                    <a:pt x="59419" y="3384039"/>
                    <a:pt x="62913" y="3377001"/>
                    <a:pt x="66525" y="3370063"/>
                  </a:cubicBezTo>
                  <a:lnTo>
                    <a:pt x="66525" y="3370063"/>
                  </a:lnTo>
                  <a:lnTo>
                    <a:pt x="66525" y="3369810"/>
                  </a:lnTo>
                  <a:lnTo>
                    <a:pt x="67183" y="3368544"/>
                  </a:lnTo>
                  <a:lnTo>
                    <a:pt x="67183" y="3368544"/>
                  </a:lnTo>
                  <a:lnTo>
                    <a:pt x="67183" y="3368544"/>
                  </a:lnTo>
                  <a:lnTo>
                    <a:pt x="67892" y="3367228"/>
                  </a:lnTo>
                  <a:lnTo>
                    <a:pt x="67892" y="3367228"/>
                  </a:lnTo>
                  <a:lnTo>
                    <a:pt x="67892" y="3367228"/>
                  </a:lnTo>
                  <a:lnTo>
                    <a:pt x="68652" y="3365810"/>
                  </a:lnTo>
                  <a:lnTo>
                    <a:pt x="68652" y="3365810"/>
                  </a:lnTo>
                  <a:lnTo>
                    <a:pt x="73158" y="3357556"/>
                  </a:lnTo>
                  <a:lnTo>
                    <a:pt x="73158" y="3357556"/>
                  </a:lnTo>
                  <a:lnTo>
                    <a:pt x="73158" y="3357556"/>
                  </a:lnTo>
                  <a:lnTo>
                    <a:pt x="76045" y="3352492"/>
                  </a:lnTo>
                  <a:lnTo>
                    <a:pt x="76045" y="3352492"/>
                  </a:lnTo>
                  <a:lnTo>
                    <a:pt x="76045" y="3352492"/>
                  </a:lnTo>
                  <a:cubicBezTo>
                    <a:pt x="76045" y="3352087"/>
                    <a:pt x="76501" y="3351682"/>
                    <a:pt x="76703" y="3351226"/>
                  </a:cubicBezTo>
                  <a:lnTo>
                    <a:pt x="76703" y="3351226"/>
                  </a:lnTo>
                  <a:lnTo>
                    <a:pt x="78830" y="3347530"/>
                  </a:lnTo>
                  <a:lnTo>
                    <a:pt x="78830" y="3347530"/>
                  </a:lnTo>
                  <a:lnTo>
                    <a:pt x="78830" y="3347226"/>
                  </a:lnTo>
                  <a:lnTo>
                    <a:pt x="79590" y="3346010"/>
                  </a:lnTo>
                  <a:lnTo>
                    <a:pt x="79590" y="3346010"/>
                  </a:lnTo>
                  <a:lnTo>
                    <a:pt x="81767" y="3342263"/>
                  </a:lnTo>
                  <a:lnTo>
                    <a:pt x="81767" y="3342263"/>
                  </a:lnTo>
                  <a:lnTo>
                    <a:pt x="81767" y="3342263"/>
                  </a:lnTo>
                  <a:cubicBezTo>
                    <a:pt x="83995" y="3338516"/>
                    <a:pt x="86274" y="3334769"/>
                    <a:pt x="88552" y="3331022"/>
                  </a:cubicBezTo>
                  <a:lnTo>
                    <a:pt x="88552" y="3331022"/>
                  </a:lnTo>
                  <a:lnTo>
                    <a:pt x="89970" y="3328794"/>
                  </a:lnTo>
                  <a:lnTo>
                    <a:pt x="89970" y="3328794"/>
                  </a:lnTo>
                  <a:lnTo>
                    <a:pt x="89970" y="3328794"/>
                  </a:lnTo>
                  <a:cubicBezTo>
                    <a:pt x="90730" y="3327578"/>
                    <a:pt x="91439" y="3326363"/>
                    <a:pt x="92198" y="3325198"/>
                  </a:cubicBezTo>
                  <a:lnTo>
                    <a:pt x="92198" y="3325198"/>
                  </a:lnTo>
                  <a:lnTo>
                    <a:pt x="93616" y="3322970"/>
                  </a:lnTo>
                  <a:lnTo>
                    <a:pt x="93616" y="3322970"/>
                  </a:lnTo>
                  <a:lnTo>
                    <a:pt x="93616" y="3322970"/>
                  </a:lnTo>
                  <a:lnTo>
                    <a:pt x="94983" y="3320843"/>
                  </a:lnTo>
                  <a:lnTo>
                    <a:pt x="94983" y="3320843"/>
                  </a:lnTo>
                  <a:lnTo>
                    <a:pt x="94983" y="3320843"/>
                  </a:lnTo>
                  <a:cubicBezTo>
                    <a:pt x="98376" y="3315780"/>
                    <a:pt x="101921" y="3310311"/>
                    <a:pt x="105465" y="3305145"/>
                  </a:cubicBezTo>
                  <a:lnTo>
                    <a:pt x="105465" y="3305145"/>
                  </a:lnTo>
                  <a:lnTo>
                    <a:pt x="105465" y="3305145"/>
                  </a:lnTo>
                  <a:lnTo>
                    <a:pt x="106934" y="3302968"/>
                  </a:lnTo>
                  <a:lnTo>
                    <a:pt x="106934" y="3302968"/>
                  </a:lnTo>
                  <a:cubicBezTo>
                    <a:pt x="107592" y="3301955"/>
                    <a:pt x="108301" y="3300943"/>
                    <a:pt x="109010" y="3299981"/>
                  </a:cubicBezTo>
                  <a:lnTo>
                    <a:pt x="109010" y="3299981"/>
                  </a:lnTo>
                  <a:lnTo>
                    <a:pt x="109010" y="3299981"/>
                  </a:lnTo>
                  <a:lnTo>
                    <a:pt x="110479" y="3297955"/>
                  </a:lnTo>
                  <a:lnTo>
                    <a:pt x="110479" y="3297955"/>
                  </a:lnTo>
                  <a:cubicBezTo>
                    <a:pt x="113213" y="3294157"/>
                    <a:pt x="115948" y="3290359"/>
                    <a:pt x="118733" y="3286663"/>
                  </a:cubicBezTo>
                  <a:lnTo>
                    <a:pt x="118733" y="3286663"/>
                  </a:lnTo>
                  <a:lnTo>
                    <a:pt x="121011" y="3283675"/>
                  </a:lnTo>
                  <a:lnTo>
                    <a:pt x="121011" y="3283675"/>
                  </a:lnTo>
                  <a:lnTo>
                    <a:pt x="123898" y="3279877"/>
                  </a:lnTo>
                  <a:lnTo>
                    <a:pt x="123898" y="3279877"/>
                  </a:lnTo>
                  <a:lnTo>
                    <a:pt x="123898" y="3279877"/>
                  </a:lnTo>
                  <a:cubicBezTo>
                    <a:pt x="124607" y="3278966"/>
                    <a:pt x="125316" y="3278004"/>
                    <a:pt x="126075" y="3277092"/>
                  </a:cubicBezTo>
                  <a:lnTo>
                    <a:pt x="126075" y="3277092"/>
                  </a:lnTo>
                  <a:lnTo>
                    <a:pt x="126075" y="3277092"/>
                  </a:lnTo>
                  <a:lnTo>
                    <a:pt x="128962" y="3273446"/>
                  </a:lnTo>
                  <a:lnTo>
                    <a:pt x="128962" y="3273446"/>
                  </a:lnTo>
                  <a:lnTo>
                    <a:pt x="128962" y="3273446"/>
                  </a:lnTo>
                  <a:cubicBezTo>
                    <a:pt x="132202" y="3269395"/>
                    <a:pt x="135443" y="3265395"/>
                    <a:pt x="138735" y="3261445"/>
                  </a:cubicBezTo>
                  <a:lnTo>
                    <a:pt x="138735" y="3261445"/>
                  </a:lnTo>
                  <a:lnTo>
                    <a:pt x="142482" y="3256989"/>
                  </a:lnTo>
                  <a:lnTo>
                    <a:pt x="142482" y="3256989"/>
                  </a:lnTo>
                  <a:lnTo>
                    <a:pt x="143090" y="3256280"/>
                  </a:lnTo>
                  <a:lnTo>
                    <a:pt x="143090" y="3256280"/>
                  </a:lnTo>
                  <a:lnTo>
                    <a:pt x="143090" y="3256280"/>
                  </a:lnTo>
                  <a:lnTo>
                    <a:pt x="147546" y="3251216"/>
                  </a:lnTo>
                  <a:lnTo>
                    <a:pt x="147546" y="3251216"/>
                  </a:lnTo>
                  <a:cubicBezTo>
                    <a:pt x="152255" y="3245849"/>
                    <a:pt x="157015" y="3240582"/>
                    <a:pt x="161876" y="3235417"/>
                  </a:cubicBezTo>
                  <a:lnTo>
                    <a:pt x="161876" y="3235417"/>
                  </a:lnTo>
                  <a:lnTo>
                    <a:pt x="162534" y="3234708"/>
                  </a:lnTo>
                  <a:lnTo>
                    <a:pt x="162534" y="3234708"/>
                  </a:lnTo>
                  <a:lnTo>
                    <a:pt x="162534" y="3234708"/>
                  </a:lnTo>
                  <a:lnTo>
                    <a:pt x="163142" y="3234050"/>
                  </a:lnTo>
                  <a:lnTo>
                    <a:pt x="163142" y="3234050"/>
                  </a:lnTo>
                  <a:lnTo>
                    <a:pt x="163142" y="3234050"/>
                  </a:lnTo>
                  <a:lnTo>
                    <a:pt x="163750" y="3233442"/>
                  </a:lnTo>
                  <a:lnTo>
                    <a:pt x="163750" y="3233442"/>
                  </a:lnTo>
                  <a:lnTo>
                    <a:pt x="163750" y="3233442"/>
                  </a:lnTo>
                  <a:lnTo>
                    <a:pt x="164307" y="3232835"/>
                  </a:lnTo>
                  <a:lnTo>
                    <a:pt x="164307" y="3232835"/>
                  </a:lnTo>
                  <a:lnTo>
                    <a:pt x="164307" y="3232835"/>
                  </a:lnTo>
                  <a:cubicBezTo>
                    <a:pt x="171058" y="3225679"/>
                    <a:pt x="178065" y="3218691"/>
                    <a:pt x="185322" y="3211870"/>
                  </a:cubicBezTo>
                  <a:lnTo>
                    <a:pt x="185322" y="3211870"/>
                  </a:lnTo>
                  <a:lnTo>
                    <a:pt x="185322" y="3211870"/>
                  </a:lnTo>
                  <a:lnTo>
                    <a:pt x="185929" y="3211263"/>
                  </a:lnTo>
                  <a:lnTo>
                    <a:pt x="185929" y="3211263"/>
                  </a:lnTo>
                  <a:lnTo>
                    <a:pt x="185929" y="3211263"/>
                  </a:lnTo>
                  <a:lnTo>
                    <a:pt x="186588" y="3210604"/>
                  </a:lnTo>
                  <a:lnTo>
                    <a:pt x="186588" y="3210604"/>
                  </a:lnTo>
                  <a:lnTo>
                    <a:pt x="187296" y="3209895"/>
                  </a:lnTo>
                  <a:lnTo>
                    <a:pt x="187296" y="3209895"/>
                  </a:lnTo>
                  <a:cubicBezTo>
                    <a:pt x="190537" y="3206857"/>
                    <a:pt x="193778" y="3203819"/>
                    <a:pt x="197120" y="3200831"/>
                  </a:cubicBezTo>
                  <a:lnTo>
                    <a:pt x="197120" y="3200831"/>
                  </a:lnTo>
                  <a:lnTo>
                    <a:pt x="202994" y="3195768"/>
                  </a:lnTo>
                  <a:lnTo>
                    <a:pt x="202994" y="3195768"/>
                  </a:lnTo>
                  <a:lnTo>
                    <a:pt x="202994" y="3195768"/>
                  </a:lnTo>
                  <a:lnTo>
                    <a:pt x="203703" y="3195160"/>
                  </a:lnTo>
                  <a:lnTo>
                    <a:pt x="203703" y="3195160"/>
                  </a:lnTo>
                  <a:lnTo>
                    <a:pt x="208767" y="3190653"/>
                  </a:lnTo>
                  <a:lnTo>
                    <a:pt x="208767" y="3190653"/>
                  </a:lnTo>
                  <a:cubicBezTo>
                    <a:pt x="214135" y="3185994"/>
                    <a:pt x="219603" y="3181488"/>
                    <a:pt x="225123" y="3177082"/>
                  </a:cubicBezTo>
                  <a:lnTo>
                    <a:pt x="225123" y="3177082"/>
                  </a:lnTo>
                  <a:lnTo>
                    <a:pt x="225123" y="3177082"/>
                  </a:lnTo>
                  <a:lnTo>
                    <a:pt x="225832" y="3176525"/>
                  </a:lnTo>
                  <a:lnTo>
                    <a:pt x="225832" y="3176525"/>
                  </a:lnTo>
                  <a:lnTo>
                    <a:pt x="228718" y="3174297"/>
                  </a:lnTo>
                  <a:lnTo>
                    <a:pt x="228718" y="3174297"/>
                  </a:lnTo>
                  <a:lnTo>
                    <a:pt x="228718" y="3174297"/>
                  </a:lnTo>
                  <a:cubicBezTo>
                    <a:pt x="229934" y="3173284"/>
                    <a:pt x="231200" y="3172322"/>
                    <a:pt x="232465" y="3171360"/>
                  </a:cubicBezTo>
                  <a:lnTo>
                    <a:pt x="232465" y="3171360"/>
                  </a:lnTo>
                  <a:lnTo>
                    <a:pt x="241428" y="3164575"/>
                  </a:lnTo>
                  <a:lnTo>
                    <a:pt x="241428" y="3164575"/>
                  </a:lnTo>
                  <a:lnTo>
                    <a:pt x="241428" y="3164575"/>
                  </a:lnTo>
                  <a:lnTo>
                    <a:pt x="244416" y="3162397"/>
                  </a:lnTo>
                  <a:lnTo>
                    <a:pt x="244416" y="3162397"/>
                  </a:lnTo>
                  <a:lnTo>
                    <a:pt x="249480" y="3158650"/>
                  </a:lnTo>
                  <a:lnTo>
                    <a:pt x="249480" y="3158650"/>
                  </a:lnTo>
                  <a:lnTo>
                    <a:pt x="249480" y="3158650"/>
                  </a:lnTo>
                  <a:lnTo>
                    <a:pt x="254544" y="3155004"/>
                  </a:lnTo>
                  <a:lnTo>
                    <a:pt x="254544" y="3155004"/>
                  </a:lnTo>
                  <a:cubicBezTo>
                    <a:pt x="260418" y="3150902"/>
                    <a:pt x="266342" y="3146851"/>
                    <a:pt x="272368" y="3142952"/>
                  </a:cubicBezTo>
                  <a:lnTo>
                    <a:pt x="272672" y="3142952"/>
                  </a:lnTo>
                  <a:lnTo>
                    <a:pt x="272672" y="3142952"/>
                  </a:lnTo>
                  <a:lnTo>
                    <a:pt x="274748" y="3141636"/>
                  </a:lnTo>
                  <a:lnTo>
                    <a:pt x="274748" y="3141636"/>
                  </a:lnTo>
                  <a:lnTo>
                    <a:pt x="274748" y="3141636"/>
                  </a:lnTo>
                  <a:cubicBezTo>
                    <a:pt x="275457" y="3141129"/>
                    <a:pt x="276217" y="3140673"/>
                    <a:pt x="276976" y="3140218"/>
                  </a:cubicBezTo>
                  <a:lnTo>
                    <a:pt x="276976" y="3140218"/>
                  </a:lnTo>
                  <a:cubicBezTo>
                    <a:pt x="282648" y="3136622"/>
                    <a:pt x="288370" y="3133128"/>
                    <a:pt x="294193" y="3129685"/>
                  </a:cubicBezTo>
                  <a:lnTo>
                    <a:pt x="294193" y="3129685"/>
                  </a:lnTo>
                  <a:lnTo>
                    <a:pt x="294193" y="3129685"/>
                  </a:lnTo>
                  <a:lnTo>
                    <a:pt x="297890" y="3127508"/>
                  </a:lnTo>
                  <a:lnTo>
                    <a:pt x="297890" y="3127508"/>
                  </a:lnTo>
                  <a:lnTo>
                    <a:pt x="299105" y="3126799"/>
                  </a:lnTo>
                  <a:lnTo>
                    <a:pt x="299409" y="3126799"/>
                  </a:lnTo>
                  <a:lnTo>
                    <a:pt x="299409" y="3126799"/>
                  </a:lnTo>
                  <a:lnTo>
                    <a:pt x="303105" y="3124723"/>
                  </a:lnTo>
                  <a:lnTo>
                    <a:pt x="303105" y="3124723"/>
                  </a:lnTo>
                  <a:cubicBezTo>
                    <a:pt x="308574" y="3121633"/>
                    <a:pt x="314094" y="3118595"/>
                    <a:pt x="319664" y="3115709"/>
                  </a:cubicBezTo>
                  <a:lnTo>
                    <a:pt x="319664" y="3115709"/>
                  </a:lnTo>
                  <a:lnTo>
                    <a:pt x="320981" y="3115000"/>
                  </a:lnTo>
                  <a:lnTo>
                    <a:pt x="320981" y="3115000"/>
                  </a:lnTo>
                  <a:lnTo>
                    <a:pt x="320981" y="3115000"/>
                  </a:lnTo>
                  <a:lnTo>
                    <a:pt x="322196" y="3114342"/>
                  </a:lnTo>
                  <a:lnTo>
                    <a:pt x="322449" y="3114342"/>
                  </a:lnTo>
                  <a:lnTo>
                    <a:pt x="322449" y="3114342"/>
                  </a:lnTo>
                  <a:lnTo>
                    <a:pt x="323715" y="3113734"/>
                  </a:lnTo>
                  <a:lnTo>
                    <a:pt x="323968" y="3113734"/>
                  </a:lnTo>
                  <a:lnTo>
                    <a:pt x="323968" y="3113734"/>
                  </a:lnTo>
                  <a:lnTo>
                    <a:pt x="325234" y="3113126"/>
                  </a:lnTo>
                  <a:lnTo>
                    <a:pt x="325234" y="3113126"/>
                  </a:lnTo>
                  <a:lnTo>
                    <a:pt x="325234" y="3113126"/>
                  </a:lnTo>
                  <a:cubicBezTo>
                    <a:pt x="330298" y="3110594"/>
                    <a:pt x="335362" y="3108063"/>
                    <a:pt x="340426" y="3105733"/>
                  </a:cubicBezTo>
                  <a:lnTo>
                    <a:pt x="340426" y="3105733"/>
                  </a:lnTo>
                  <a:lnTo>
                    <a:pt x="348376" y="3101986"/>
                  </a:lnTo>
                  <a:lnTo>
                    <a:pt x="348730" y="3101986"/>
                  </a:lnTo>
                  <a:lnTo>
                    <a:pt x="348730" y="3101986"/>
                  </a:lnTo>
                  <a:lnTo>
                    <a:pt x="350097" y="3101378"/>
                  </a:lnTo>
                  <a:lnTo>
                    <a:pt x="350097" y="3101378"/>
                  </a:lnTo>
                  <a:lnTo>
                    <a:pt x="356731" y="3098391"/>
                  </a:lnTo>
                  <a:lnTo>
                    <a:pt x="356731" y="3098391"/>
                  </a:lnTo>
                  <a:lnTo>
                    <a:pt x="367213" y="3093935"/>
                  </a:lnTo>
                  <a:lnTo>
                    <a:pt x="367213" y="3093935"/>
                  </a:lnTo>
                  <a:lnTo>
                    <a:pt x="370758" y="3092466"/>
                  </a:lnTo>
                  <a:lnTo>
                    <a:pt x="371011" y="3092466"/>
                  </a:lnTo>
                  <a:lnTo>
                    <a:pt x="371011" y="3092466"/>
                  </a:lnTo>
                  <a:lnTo>
                    <a:pt x="374404" y="3091048"/>
                  </a:lnTo>
                  <a:lnTo>
                    <a:pt x="374758" y="3091048"/>
                  </a:lnTo>
                  <a:lnTo>
                    <a:pt x="374758" y="3091048"/>
                  </a:lnTo>
                  <a:lnTo>
                    <a:pt x="378303" y="3089681"/>
                  </a:lnTo>
                  <a:lnTo>
                    <a:pt x="378303" y="3089681"/>
                  </a:lnTo>
                  <a:lnTo>
                    <a:pt x="378303" y="3089681"/>
                  </a:lnTo>
                  <a:lnTo>
                    <a:pt x="381949" y="3088263"/>
                  </a:lnTo>
                  <a:lnTo>
                    <a:pt x="381949" y="3088263"/>
                  </a:lnTo>
                  <a:cubicBezTo>
                    <a:pt x="385949" y="3086744"/>
                    <a:pt x="389950" y="3085225"/>
                    <a:pt x="394001" y="3083807"/>
                  </a:cubicBezTo>
                  <a:lnTo>
                    <a:pt x="394001" y="3083807"/>
                  </a:lnTo>
                  <a:lnTo>
                    <a:pt x="396127" y="3083047"/>
                  </a:lnTo>
                  <a:lnTo>
                    <a:pt x="396127" y="3083047"/>
                  </a:lnTo>
                  <a:lnTo>
                    <a:pt x="398052" y="3082338"/>
                  </a:lnTo>
                  <a:lnTo>
                    <a:pt x="398406" y="3082338"/>
                  </a:lnTo>
                  <a:lnTo>
                    <a:pt x="398406" y="3082338"/>
                  </a:lnTo>
                  <a:lnTo>
                    <a:pt x="400178" y="3081680"/>
                  </a:lnTo>
                  <a:lnTo>
                    <a:pt x="400685" y="3081680"/>
                  </a:lnTo>
                  <a:lnTo>
                    <a:pt x="400685" y="3081680"/>
                  </a:lnTo>
                  <a:cubicBezTo>
                    <a:pt x="409040" y="3078743"/>
                    <a:pt x="417547" y="3076059"/>
                    <a:pt x="426004" y="3073527"/>
                  </a:cubicBezTo>
                  <a:lnTo>
                    <a:pt x="427067" y="3073527"/>
                  </a:lnTo>
                  <a:lnTo>
                    <a:pt x="427067" y="3073527"/>
                  </a:lnTo>
                  <a:lnTo>
                    <a:pt x="429295" y="3072869"/>
                  </a:lnTo>
                  <a:lnTo>
                    <a:pt x="429295" y="3072869"/>
                  </a:lnTo>
                  <a:lnTo>
                    <a:pt x="431827" y="3072110"/>
                  </a:lnTo>
                  <a:lnTo>
                    <a:pt x="432333" y="3072110"/>
                  </a:lnTo>
                  <a:lnTo>
                    <a:pt x="432333" y="3072110"/>
                  </a:lnTo>
                  <a:lnTo>
                    <a:pt x="434562" y="3071502"/>
                  </a:lnTo>
                  <a:lnTo>
                    <a:pt x="434562" y="3071502"/>
                  </a:lnTo>
                  <a:lnTo>
                    <a:pt x="437195" y="3049880"/>
                  </a:lnTo>
                  <a:lnTo>
                    <a:pt x="437448" y="3049880"/>
                  </a:lnTo>
                  <a:lnTo>
                    <a:pt x="442512" y="3048411"/>
                  </a:lnTo>
                  <a:lnTo>
                    <a:pt x="442512" y="3048411"/>
                  </a:lnTo>
                  <a:lnTo>
                    <a:pt x="451323" y="3046132"/>
                  </a:lnTo>
                  <a:lnTo>
                    <a:pt x="451576" y="3046132"/>
                  </a:lnTo>
                  <a:lnTo>
                    <a:pt x="454361" y="3045423"/>
                  </a:lnTo>
                  <a:lnTo>
                    <a:pt x="454614" y="3045423"/>
                  </a:lnTo>
                  <a:lnTo>
                    <a:pt x="457399" y="3044765"/>
                  </a:lnTo>
                  <a:lnTo>
                    <a:pt x="457399" y="3044765"/>
                  </a:lnTo>
                  <a:lnTo>
                    <a:pt x="460336" y="3044056"/>
                  </a:lnTo>
                  <a:lnTo>
                    <a:pt x="460336" y="3044056"/>
                  </a:lnTo>
                  <a:lnTo>
                    <a:pt x="463678" y="3043347"/>
                  </a:lnTo>
                  <a:lnTo>
                    <a:pt x="464134" y="3043347"/>
                  </a:lnTo>
                  <a:lnTo>
                    <a:pt x="464134" y="3043347"/>
                  </a:lnTo>
                  <a:lnTo>
                    <a:pt x="467071" y="3042689"/>
                  </a:lnTo>
                  <a:lnTo>
                    <a:pt x="467071" y="3042689"/>
                  </a:lnTo>
                  <a:cubicBezTo>
                    <a:pt x="473198" y="3041322"/>
                    <a:pt x="479326" y="3040056"/>
                    <a:pt x="485503" y="3038891"/>
                  </a:cubicBezTo>
                  <a:lnTo>
                    <a:pt x="486010" y="3038891"/>
                  </a:lnTo>
                  <a:lnTo>
                    <a:pt x="486010" y="3038891"/>
                  </a:lnTo>
                  <a:lnTo>
                    <a:pt x="489504" y="3038233"/>
                  </a:lnTo>
                  <a:lnTo>
                    <a:pt x="489504" y="3038233"/>
                  </a:lnTo>
                  <a:lnTo>
                    <a:pt x="493707" y="3037524"/>
                  </a:lnTo>
                  <a:lnTo>
                    <a:pt x="494061" y="3037524"/>
                  </a:lnTo>
                  <a:lnTo>
                    <a:pt x="498214" y="3036815"/>
                  </a:lnTo>
                  <a:lnTo>
                    <a:pt x="498568" y="3036815"/>
                  </a:lnTo>
                  <a:cubicBezTo>
                    <a:pt x="503632" y="3036005"/>
                    <a:pt x="508341" y="3035296"/>
                    <a:pt x="513202" y="3034638"/>
                  </a:cubicBezTo>
                  <a:lnTo>
                    <a:pt x="513709" y="3034638"/>
                  </a:lnTo>
                  <a:lnTo>
                    <a:pt x="513709" y="3034638"/>
                  </a:lnTo>
                  <a:lnTo>
                    <a:pt x="518772" y="3033979"/>
                  </a:lnTo>
                  <a:lnTo>
                    <a:pt x="519988" y="3033979"/>
                  </a:lnTo>
                  <a:lnTo>
                    <a:pt x="519988" y="3033979"/>
                  </a:lnTo>
                  <a:lnTo>
                    <a:pt x="525305" y="3033372"/>
                  </a:lnTo>
                  <a:lnTo>
                    <a:pt x="526064" y="3033372"/>
                  </a:lnTo>
                  <a:lnTo>
                    <a:pt x="526064" y="3033372"/>
                  </a:lnTo>
                  <a:cubicBezTo>
                    <a:pt x="530571" y="3032865"/>
                    <a:pt x="535078" y="3032359"/>
                    <a:pt x="539585" y="3031954"/>
                  </a:cubicBezTo>
                  <a:lnTo>
                    <a:pt x="540395" y="3031954"/>
                  </a:lnTo>
                  <a:lnTo>
                    <a:pt x="540395" y="3031954"/>
                  </a:lnTo>
                  <a:lnTo>
                    <a:pt x="547991" y="3031296"/>
                  </a:lnTo>
                  <a:lnTo>
                    <a:pt x="550219" y="3031296"/>
                  </a:lnTo>
                  <a:lnTo>
                    <a:pt x="550219" y="3031296"/>
                  </a:lnTo>
                  <a:lnTo>
                    <a:pt x="559232" y="3030738"/>
                  </a:lnTo>
                  <a:lnTo>
                    <a:pt x="560042" y="3030738"/>
                  </a:lnTo>
                  <a:cubicBezTo>
                    <a:pt x="565106" y="3030434"/>
                    <a:pt x="570170" y="3030232"/>
                    <a:pt x="575234" y="3030030"/>
                  </a:cubicBezTo>
                  <a:lnTo>
                    <a:pt x="580298" y="3030030"/>
                  </a:lnTo>
                  <a:lnTo>
                    <a:pt x="580298" y="3030030"/>
                  </a:lnTo>
                  <a:cubicBezTo>
                    <a:pt x="585361" y="3030030"/>
                    <a:pt x="590425" y="3030030"/>
                    <a:pt x="595236" y="3030030"/>
                  </a:cubicBezTo>
                  <a:lnTo>
                    <a:pt x="1099134" y="3030030"/>
                  </a:lnTo>
                  <a:cubicBezTo>
                    <a:pt x="1273430" y="3030030"/>
                    <a:pt x="1416077" y="2886167"/>
                    <a:pt x="1416077" y="2710301"/>
                  </a:cubicBezTo>
                  <a:cubicBezTo>
                    <a:pt x="1416077" y="2534436"/>
                    <a:pt x="1273430" y="2390624"/>
                    <a:pt x="1099134" y="2390624"/>
                  </a:cubicBezTo>
                  <a:lnTo>
                    <a:pt x="1061409" y="2390624"/>
                  </a:lnTo>
                  <a:cubicBezTo>
                    <a:pt x="1052142" y="2390624"/>
                    <a:pt x="1042977" y="2390219"/>
                    <a:pt x="1033862" y="2389459"/>
                  </a:cubicBezTo>
                  <a:lnTo>
                    <a:pt x="1033052" y="2389459"/>
                  </a:lnTo>
                  <a:lnTo>
                    <a:pt x="1025557" y="2388700"/>
                  </a:lnTo>
                  <a:lnTo>
                    <a:pt x="1025557" y="2388700"/>
                  </a:lnTo>
                  <a:lnTo>
                    <a:pt x="1019683" y="2387991"/>
                  </a:lnTo>
                  <a:lnTo>
                    <a:pt x="1019177" y="2387991"/>
                  </a:lnTo>
                  <a:cubicBezTo>
                    <a:pt x="1015784" y="2387535"/>
                    <a:pt x="1012442" y="2387029"/>
                    <a:pt x="1009049" y="2386472"/>
                  </a:cubicBezTo>
                  <a:lnTo>
                    <a:pt x="1009049" y="2386472"/>
                  </a:lnTo>
                  <a:lnTo>
                    <a:pt x="1004593" y="2385712"/>
                  </a:lnTo>
                  <a:lnTo>
                    <a:pt x="1004593" y="2385712"/>
                  </a:lnTo>
                  <a:lnTo>
                    <a:pt x="1000846" y="2385003"/>
                  </a:lnTo>
                  <a:lnTo>
                    <a:pt x="1000542" y="2385003"/>
                  </a:lnTo>
                  <a:cubicBezTo>
                    <a:pt x="995833" y="2384092"/>
                    <a:pt x="991123" y="2383130"/>
                    <a:pt x="986465" y="2382016"/>
                  </a:cubicBezTo>
                  <a:lnTo>
                    <a:pt x="986465" y="2382016"/>
                  </a:lnTo>
                  <a:lnTo>
                    <a:pt x="983528" y="2381307"/>
                  </a:lnTo>
                  <a:lnTo>
                    <a:pt x="983528" y="2381307"/>
                  </a:lnTo>
                  <a:cubicBezTo>
                    <a:pt x="979780" y="2380395"/>
                    <a:pt x="976033" y="2379383"/>
                    <a:pt x="972286" y="2378319"/>
                  </a:cubicBezTo>
                  <a:lnTo>
                    <a:pt x="972286" y="2378319"/>
                  </a:lnTo>
                  <a:cubicBezTo>
                    <a:pt x="967526" y="2376952"/>
                    <a:pt x="962766" y="2375433"/>
                    <a:pt x="958107" y="2373863"/>
                  </a:cubicBezTo>
                  <a:lnTo>
                    <a:pt x="958107" y="2373863"/>
                  </a:lnTo>
                  <a:lnTo>
                    <a:pt x="957854" y="2373863"/>
                  </a:lnTo>
                  <a:lnTo>
                    <a:pt x="955829" y="2373205"/>
                  </a:lnTo>
                  <a:lnTo>
                    <a:pt x="955829" y="2373205"/>
                  </a:lnTo>
                  <a:lnTo>
                    <a:pt x="955829" y="2373205"/>
                  </a:lnTo>
                  <a:lnTo>
                    <a:pt x="953753" y="2372496"/>
                  </a:lnTo>
                  <a:lnTo>
                    <a:pt x="953753" y="2372496"/>
                  </a:lnTo>
                  <a:cubicBezTo>
                    <a:pt x="949702" y="2371078"/>
                    <a:pt x="945701" y="2369559"/>
                    <a:pt x="941701" y="2367989"/>
                  </a:cubicBezTo>
                  <a:lnTo>
                    <a:pt x="941701" y="2367989"/>
                  </a:lnTo>
                  <a:cubicBezTo>
                    <a:pt x="935877" y="2365609"/>
                    <a:pt x="930105" y="2362925"/>
                    <a:pt x="924383" y="2360444"/>
                  </a:cubicBezTo>
                  <a:lnTo>
                    <a:pt x="924383" y="2360444"/>
                  </a:lnTo>
                  <a:cubicBezTo>
                    <a:pt x="920281" y="2358570"/>
                    <a:pt x="916280" y="2356595"/>
                    <a:pt x="912280" y="2354519"/>
                  </a:cubicBezTo>
                  <a:lnTo>
                    <a:pt x="912280" y="2354519"/>
                  </a:lnTo>
                  <a:lnTo>
                    <a:pt x="912280" y="2354519"/>
                  </a:lnTo>
                  <a:lnTo>
                    <a:pt x="910963" y="2353810"/>
                  </a:lnTo>
                  <a:lnTo>
                    <a:pt x="910963" y="2353810"/>
                  </a:lnTo>
                  <a:lnTo>
                    <a:pt x="909546" y="2353051"/>
                  </a:lnTo>
                  <a:lnTo>
                    <a:pt x="902760" y="2349304"/>
                  </a:lnTo>
                  <a:lnTo>
                    <a:pt x="902760" y="2349304"/>
                  </a:lnTo>
                  <a:lnTo>
                    <a:pt x="897696" y="2346316"/>
                  </a:lnTo>
                  <a:lnTo>
                    <a:pt x="897696" y="2346316"/>
                  </a:lnTo>
                  <a:cubicBezTo>
                    <a:pt x="894405" y="2344341"/>
                    <a:pt x="891113" y="2342366"/>
                    <a:pt x="887923" y="2340290"/>
                  </a:cubicBezTo>
                  <a:lnTo>
                    <a:pt x="887923" y="2340290"/>
                  </a:lnTo>
                  <a:cubicBezTo>
                    <a:pt x="882318" y="2336679"/>
                    <a:pt x="876798" y="2332932"/>
                    <a:pt x="871365" y="2329048"/>
                  </a:cubicBezTo>
                  <a:lnTo>
                    <a:pt x="871365" y="2329048"/>
                  </a:lnTo>
                  <a:lnTo>
                    <a:pt x="871365" y="2329048"/>
                  </a:lnTo>
                  <a:cubicBezTo>
                    <a:pt x="868326" y="2326871"/>
                    <a:pt x="865339" y="2324643"/>
                    <a:pt x="862402" y="2322313"/>
                  </a:cubicBezTo>
                  <a:lnTo>
                    <a:pt x="862402" y="2322313"/>
                  </a:lnTo>
                  <a:cubicBezTo>
                    <a:pt x="858351" y="2319123"/>
                    <a:pt x="854350" y="2315882"/>
                    <a:pt x="850400" y="2312490"/>
                  </a:cubicBezTo>
                  <a:lnTo>
                    <a:pt x="850400" y="2312490"/>
                  </a:lnTo>
                  <a:cubicBezTo>
                    <a:pt x="837422" y="2301349"/>
                    <a:pt x="825299" y="2289247"/>
                    <a:pt x="814144" y="2276283"/>
                  </a:cubicBezTo>
                  <a:lnTo>
                    <a:pt x="814144" y="2276283"/>
                  </a:lnTo>
                  <a:lnTo>
                    <a:pt x="814144" y="2276283"/>
                  </a:lnTo>
                  <a:cubicBezTo>
                    <a:pt x="807510" y="2268587"/>
                    <a:pt x="801180" y="2260535"/>
                    <a:pt x="795256" y="2252180"/>
                  </a:cubicBezTo>
                  <a:lnTo>
                    <a:pt x="795256" y="2252180"/>
                  </a:lnTo>
                  <a:cubicBezTo>
                    <a:pt x="791559" y="2247116"/>
                    <a:pt x="788065" y="2241748"/>
                    <a:pt x="784672" y="2236381"/>
                  </a:cubicBezTo>
                  <a:lnTo>
                    <a:pt x="784672" y="2236381"/>
                  </a:lnTo>
                  <a:lnTo>
                    <a:pt x="784672" y="2236381"/>
                  </a:lnTo>
                  <a:cubicBezTo>
                    <a:pt x="782394" y="2232735"/>
                    <a:pt x="780115" y="2228988"/>
                    <a:pt x="777938" y="2225190"/>
                  </a:cubicBezTo>
                  <a:lnTo>
                    <a:pt x="777938" y="2225190"/>
                  </a:lnTo>
                  <a:lnTo>
                    <a:pt x="777938" y="2225190"/>
                  </a:lnTo>
                  <a:cubicBezTo>
                    <a:pt x="776975" y="2223468"/>
                    <a:pt x="776013" y="2221696"/>
                    <a:pt x="775001" y="2220126"/>
                  </a:cubicBezTo>
                  <a:lnTo>
                    <a:pt x="775001" y="2220126"/>
                  </a:lnTo>
                  <a:cubicBezTo>
                    <a:pt x="770950" y="2212784"/>
                    <a:pt x="767202" y="2205239"/>
                    <a:pt x="763708" y="2197592"/>
                  </a:cubicBezTo>
                  <a:lnTo>
                    <a:pt x="763708" y="2197592"/>
                  </a:lnTo>
                  <a:lnTo>
                    <a:pt x="763708" y="2197592"/>
                  </a:lnTo>
                  <a:cubicBezTo>
                    <a:pt x="760331" y="2190437"/>
                    <a:pt x="757328" y="2183145"/>
                    <a:pt x="754695" y="2175717"/>
                  </a:cubicBezTo>
                  <a:lnTo>
                    <a:pt x="754695" y="2175717"/>
                  </a:lnTo>
                  <a:cubicBezTo>
                    <a:pt x="752214" y="2169083"/>
                    <a:pt x="749985" y="2162297"/>
                    <a:pt x="747909" y="2155461"/>
                  </a:cubicBezTo>
                  <a:lnTo>
                    <a:pt x="747909" y="2155461"/>
                  </a:lnTo>
                  <a:lnTo>
                    <a:pt x="747909" y="2155461"/>
                  </a:lnTo>
                  <a:cubicBezTo>
                    <a:pt x="747403" y="2153790"/>
                    <a:pt x="746947" y="2152119"/>
                    <a:pt x="746441" y="2150398"/>
                  </a:cubicBezTo>
                  <a:lnTo>
                    <a:pt x="746441" y="2150398"/>
                  </a:lnTo>
                  <a:lnTo>
                    <a:pt x="746441" y="2150398"/>
                  </a:lnTo>
                  <a:cubicBezTo>
                    <a:pt x="745377" y="2146650"/>
                    <a:pt x="744415" y="2142853"/>
                    <a:pt x="743453" y="2139055"/>
                  </a:cubicBezTo>
                  <a:lnTo>
                    <a:pt x="743453" y="2139055"/>
                  </a:lnTo>
                  <a:cubicBezTo>
                    <a:pt x="742947" y="2136877"/>
                    <a:pt x="742440" y="2134700"/>
                    <a:pt x="741985" y="2132523"/>
                  </a:cubicBezTo>
                  <a:lnTo>
                    <a:pt x="741985" y="2128269"/>
                  </a:lnTo>
                  <a:lnTo>
                    <a:pt x="741985" y="2128269"/>
                  </a:lnTo>
                  <a:cubicBezTo>
                    <a:pt x="740921" y="2123205"/>
                    <a:pt x="739908" y="2118141"/>
                    <a:pt x="739048" y="2113077"/>
                  </a:cubicBezTo>
                  <a:lnTo>
                    <a:pt x="739048" y="2113077"/>
                  </a:lnTo>
                  <a:lnTo>
                    <a:pt x="739048" y="2113077"/>
                  </a:lnTo>
                  <a:lnTo>
                    <a:pt x="738288" y="2108621"/>
                  </a:lnTo>
                  <a:lnTo>
                    <a:pt x="738288" y="2108621"/>
                  </a:lnTo>
                  <a:lnTo>
                    <a:pt x="738288" y="2108621"/>
                  </a:lnTo>
                  <a:lnTo>
                    <a:pt x="737528" y="2103557"/>
                  </a:lnTo>
                  <a:lnTo>
                    <a:pt x="737528" y="2103557"/>
                  </a:lnTo>
                  <a:lnTo>
                    <a:pt x="737528" y="2103557"/>
                  </a:lnTo>
                  <a:cubicBezTo>
                    <a:pt x="737275" y="2101785"/>
                    <a:pt x="737022" y="2100063"/>
                    <a:pt x="736820" y="2098494"/>
                  </a:cubicBezTo>
                  <a:lnTo>
                    <a:pt x="736820" y="2098494"/>
                  </a:lnTo>
                  <a:cubicBezTo>
                    <a:pt x="736212" y="2093632"/>
                    <a:pt x="735705" y="2088721"/>
                    <a:pt x="735300" y="2083758"/>
                  </a:cubicBezTo>
                  <a:lnTo>
                    <a:pt x="735300" y="2082644"/>
                  </a:lnTo>
                  <a:lnTo>
                    <a:pt x="735300" y="2082644"/>
                  </a:lnTo>
                  <a:cubicBezTo>
                    <a:pt x="735300" y="2078897"/>
                    <a:pt x="734845" y="2075150"/>
                    <a:pt x="734642" y="2071352"/>
                  </a:cubicBezTo>
                  <a:lnTo>
                    <a:pt x="734642" y="2070541"/>
                  </a:lnTo>
                  <a:lnTo>
                    <a:pt x="734642" y="2070541"/>
                  </a:lnTo>
                  <a:cubicBezTo>
                    <a:pt x="734642" y="2066035"/>
                    <a:pt x="734338" y="2061477"/>
                    <a:pt x="734338" y="2056920"/>
                  </a:cubicBezTo>
                  <a:cubicBezTo>
                    <a:pt x="734338" y="2052363"/>
                    <a:pt x="734338" y="2047856"/>
                    <a:pt x="734642" y="2043349"/>
                  </a:cubicBezTo>
                  <a:lnTo>
                    <a:pt x="734642" y="2043349"/>
                  </a:lnTo>
                  <a:lnTo>
                    <a:pt x="734642" y="2042184"/>
                  </a:lnTo>
                  <a:cubicBezTo>
                    <a:pt x="734642" y="2038133"/>
                    <a:pt x="735047" y="2034133"/>
                    <a:pt x="735402" y="2030183"/>
                  </a:cubicBezTo>
                  <a:lnTo>
                    <a:pt x="735402" y="2030183"/>
                  </a:lnTo>
                  <a:lnTo>
                    <a:pt x="735402" y="2029727"/>
                  </a:lnTo>
                  <a:cubicBezTo>
                    <a:pt x="735807" y="2024663"/>
                    <a:pt x="736313" y="2019903"/>
                    <a:pt x="736921" y="2015042"/>
                  </a:cubicBezTo>
                  <a:lnTo>
                    <a:pt x="736921" y="2015042"/>
                  </a:lnTo>
                  <a:lnTo>
                    <a:pt x="736921" y="2015042"/>
                  </a:lnTo>
                  <a:cubicBezTo>
                    <a:pt x="736921" y="2013321"/>
                    <a:pt x="737377" y="2011599"/>
                    <a:pt x="737630" y="2009979"/>
                  </a:cubicBezTo>
                  <a:lnTo>
                    <a:pt x="737630" y="2009979"/>
                  </a:lnTo>
                  <a:lnTo>
                    <a:pt x="737630" y="2009624"/>
                  </a:lnTo>
                  <a:cubicBezTo>
                    <a:pt x="737883" y="2008004"/>
                    <a:pt x="738085" y="2006332"/>
                    <a:pt x="738389" y="2004560"/>
                  </a:cubicBezTo>
                  <a:lnTo>
                    <a:pt x="738389" y="2004560"/>
                  </a:lnTo>
                  <a:lnTo>
                    <a:pt x="738389" y="2004560"/>
                  </a:lnTo>
                  <a:cubicBezTo>
                    <a:pt x="738642" y="2003092"/>
                    <a:pt x="738845" y="2001623"/>
                    <a:pt x="739098" y="2000155"/>
                  </a:cubicBezTo>
                  <a:lnTo>
                    <a:pt x="739098" y="2000155"/>
                  </a:lnTo>
                  <a:lnTo>
                    <a:pt x="739098" y="2000155"/>
                  </a:lnTo>
                  <a:cubicBezTo>
                    <a:pt x="740364" y="1992812"/>
                    <a:pt x="741883" y="1985571"/>
                    <a:pt x="743605" y="1978381"/>
                  </a:cubicBezTo>
                  <a:lnTo>
                    <a:pt x="743605" y="1978381"/>
                  </a:lnTo>
                  <a:lnTo>
                    <a:pt x="745124" y="1972355"/>
                  </a:lnTo>
                  <a:lnTo>
                    <a:pt x="745124" y="1972355"/>
                  </a:lnTo>
                  <a:cubicBezTo>
                    <a:pt x="745580" y="1970582"/>
                    <a:pt x="746086" y="1968861"/>
                    <a:pt x="746542" y="1967291"/>
                  </a:cubicBezTo>
                  <a:lnTo>
                    <a:pt x="746542" y="1967291"/>
                  </a:lnTo>
                  <a:lnTo>
                    <a:pt x="746542" y="1966227"/>
                  </a:lnTo>
                  <a:cubicBezTo>
                    <a:pt x="749535" y="1955573"/>
                    <a:pt x="753069" y="1945076"/>
                    <a:pt x="757125" y="1934781"/>
                  </a:cubicBezTo>
                  <a:lnTo>
                    <a:pt x="757125" y="1934781"/>
                  </a:lnTo>
                  <a:cubicBezTo>
                    <a:pt x="759050" y="1929971"/>
                    <a:pt x="761024" y="1925211"/>
                    <a:pt x="763151" y="1920451"/>
                  </a:cubicBezTo>
                  <a:lnTo>
                    <a:pt x="763151" y="1920451"/>
                  </a:lnTo>
                  <a:lnTo>
                    <a:pt x="763810" y="1918982"/>
                  </a:lnTo>
                  <a:lnTo>
                    <a:pt x="763810" y="1918982"/>
                  </a:lnTo>
                  <a:lnTo>
                    <a:pt x="763810" y="1918982"/>
                  </a:lnTo>
                  <a:cubicBezTo>
                    <a:pt x="772580" y="1899684"/>
                    <a:pt x="783179" y="1881267"/>
                    <a:pt x="795458" y="1863989"/>
                  </a:cubicBezTo>
                  <a:lnTo>
                    <a:pt x="795458" y="1863989"/>
                  </a:lnTo>
                  <a:lnTo>
                    <a:pt x="795458" y="1863989"/>
                  </a:lnTo>
                  <a:cubicBezTo>
                    <a:pt x="797433" y="1861255"/>
                    <a:pt x="799459" y="1858520"/>
                    <a:pt x="801535" y="1855837"/>
                  </a:cubicBezTo>
                  <a:lnTo>
                    <a:pt x="801535" y="1855837"/>
                  </a:lnTo>
                  <a:cubicBezTo>
                    <a:pt x="803256" y="1853558"/>
                    <a:pt x="805029" y="1851279"/>
                    <a:pt x="806599" y="1849051"/>
                  </a:cubicBezTo>
                  <a:lnTo>
                    <a:pt x="806599" y="1849051"/>
                  </a:lnTo>
                  <a:lnTo>
                    <a:pt x="809637" y="1845304"/>
                  </a:lnTo>
                  <a:lnTo>
                    <a:pt x="809637" y="1845304"/>
                  </a:lnTo>
                  <a:cubicBezTo>
                    <a:pt x="811105" y="1843481"/>
                    <a:pt x="812574" y="1841759"/>
                    <a:pt x="814093" y="1840240"/>
                  </a:cubicBezTo>
                  <a:lnTo>
                    <a:pt x="814093" y="1840240"/>
                  </a:lnTo>
                  <a:lnTo>
                    <a:pt x="814093" y="1840240"/>
                  </a:lnTo>
                  <a:cubicBezTo>
                    <a:pt x="823527" y="1829287"/>
                    <a:pt x="833680" y="1818967"/>
                    <a:pt x="844476" y="1809351"/>
                  </a:cubicBezTo>
                  <a:lnTo>
                    <a:pt x="844476" y="1809351"/>
                  </a:lnTo>
                  <a:lnTo>
                    <a:pt x="850451" y="1804287"/>
                  </a:lnTo>
                  <a:lnTo>
                    <a:pt x="850451" y="1804287"/>
                  </a:lnTo>
                  <a:lnTo>
                    <a:pt x="850451" y="1804287"/>
                  </a:lnTo>
                  <a:cubicBezTo>
                    <a:pt x="853439" y="1801755"/>
                    <a:pt x="856426" y="1799223"/>
                    <a:pt x="859515" y="1796793"/>
                  </a:cubicBezTo>
                  <a:lnTo>
                    <a:pt x="859515" y="1796793"/>
                  </a:lnTo>
                  <a:cubicBezTo>
                    <a:pt x="864579" y="1792894"/>
                    <a:pt x="869643" y="1789096"/>
                    <a:pt x="874707" y="1785450"/>
                  </a:cubicBezTo>
                  <a:lnTo>
                    <a:pt x="874707" y="1785450"/>
                  </a:lnTo>
                  <a:cubicBezTo>
                    <a:pt x="879770" y="1781753"/>
                    <a:pt x="885138" y="1778259"/>
                    <a:pt x="890556" y="1774867"/>
                  </a:cubicBezTo>
                  <a:lnTo>
                    <a:pt x="890556" y="1774867"/>
                  </a:lnTo>
                  <a:lnTo>
                    <a:pt x="898000" y="1770360"/>
                  </a:lnTo>
                  <a:lnTo>
                    <a:pt x="898000" y="1770360"/>
                  </a:lnTo>
                  <a:lnTo>
                    <a:pt x="898000" y="1770360"/>
                  </a:lnTo>
                  <a:cubicBezTo>
                    <a:pt x="901950" y="1768030"/>
                    <a:pt x="905950" y="1765802"/>
                    <a:pt x="910001" y="1763675"/>
                  </a:cubicBezTo>
                  <a:lnTo>
                    <a:pt x="910001" y="1763675"/>
                  </a:lnTo>
                  <a:cubicBezTo>
                    <a:pt x="915065" y="1761042"/>
                    <a:pt x="920129" y="1758612"/>
                    <a:pt x="925193" y="1756130"/>
                  </a:cubicBezTo>
                  <a:lnTo>
                    <a:pt x="925193" y="1756130"/>
                  </a:lnTo>
                  <a:lnTo>
                    <a:pt x="926661" y="1755421"/>
                  </a:lnTo>
                  <a:lnTo>
                    <a:pt x="926661" y="1755421"/>
                  </a:lnTo>
                  <a:cubicBezTo>
                    <a:pt x="930611" y="1753599"/>
                    <a:pt x="934662" y="1751826"/>
                    <a:pt x="938713" y="1750358"/>
                  </a:cubicBezTo>
                  <a:lnTo>
                    <a:pt x="938713" y="1750358"/>
                  </a:lnTo>
                  <a:lnTo>
                    <a:pt x="942308" y="1748839"/>
                  </a:lnTo>
                  <a:lnTo>
                    <a:pt x="942308" y="1748839"/>
                  </a:lnTo>
                  <a:lnTo>
                    <a:pt x="946056" y="1747370"/>
                  </a:lnTo>
                  <a:lnTo>
                    <a:pt x="946056" y="1747370"/>
                  </a:lnTo>
                  <a:lnTo>
                    <a:pt x="952081" y="1745091"/>
                  </a:lnTo>
                  <a:lnTo>
                    <a:pt x="952081" y="1745091"/>
                  </a:lnTo>
                  <a:lnTo>
                    <a:pt x="954208" y="1744332"/>
                  </a:lnTo>
                  <a:lnTo>
                    <a:pt x="954208" y="1744332"/>
                  </a:lnTo>
                  <a:cubicBezTo>
                    <a:pt x="958715" y="1742762"/>
                    <a:pt x="963222" y="1741243"/>
                    <a:pt x="967779" y="1739876"/>
                  </a:cubicBezTo>
                  <a:lnTo>
                    <a:pt x="967779" y="1739876"/>
                  </a:lnTo>
                  <a:cubicBezTo>
                    <a:pt x="969450" y="1739369"/>
                    <a:pt x="971071" y="1738812"/>
                    <a:pt x="972843" y="1738356"/>
                  </a:cubicBezTo>
                  <a:lnTo>
                    <a:pt x="973147" y="1738356"/>
                  </a:lnTo>
                  <a:lnTo>
                    <a:pt x="973147" y="1738356"/>
                  </a:lnTo>
                  <a:lnTo>
                    <a:pt x="978211" y="1736938"/>
                  </a:lnTo>
                  <a:lnTo>
                    <a:pt x="978211" y="1736938"/>
                  </a:lnTo>
                  <a:lnTo>
                    <a:pt x="987022" y="1734660"/>
                  </a:lnTo>
                  <a:lnTo>
                    <a:pt x="987275" y="1734660"/>
                  </a:lnTo>
                  <a:lnTo>
                    <a:pt x="990263" y="1733951"/>
                  </a:lnTo>
                  <a:lnTo>
                    <a:pt x="990263" y="1733951"/>
                  </a:lnTo>
                  <a:cubicBezTo>
                    <a:pt x="995326" y="1732837"/>
                    <a:pt x="1000086" y="1731824"/>
                    <a:pt x="1005049" y="1730963"/>
                  </a:cubicBezTo>
                  <a:lnTo>
                    <a:pt x="1005353" y="1730963"/>
                  </a:lnTo>
                  <a:cubicBezTo>
                    <a:pt x="1008340" y="1730406"/>
                    <a:pt x="1011328" y="1729951"/>
                    <a:pt x="1014366" y="1729495"/>
                  </a:cubicBezTo>
                  <a:lnTo>
                    <a:pt x="1014366" y="1729495"/>
                  </a:lnTo>
                  <a:lnTo>
                    <a:pt x="1019430" y="1728735"/>
                  </a:lnTo>
                  <a:lnTo>
                    <a:pt x="1019430" y="1728735"/>
                  </a:lnTo>
                  <a:cubicBezTo>
                    <a:pt x="1023987" y="1728128"/>
                    <a:pt x="1028595" y="1727621"/>
                    <a:pt x="1033204" y="1727216"/>
                  </a:cubicBezTo>
                  <a:lnTo>
                    <a:pt x="1033760" y="1727216"/>
                  </a:lnTo>
                  <a:cubicBezTo>
                    <a:pt x="1037001" y="1726912"/>
                    <a:pt x="1040242" y="1726710"/>
                    <a:pt x="1043483" y="1726507"/>
                  </a:cubicBezTo>
                  <a:lnTo>
                    <a:pt x="1043483" y="1726507"/>
                  </a:lnTo>
                  <a:cubicBezTo>
                    <a:pt x="1049560" y="1726153"/>
                    <a:pt x="1055737" y="1725950"/>
                    <a:pt x="1061915" y="1725950"/>
                  </a:cubicBezTo>
                  <a:lnTo>
                    <a:pt x="1794748" y="1725950"/>
                  </a:lnTo>
                  <a:cubicBezTo>
                    <a:pt x="1794748" y="1725950"/>
                    <a:pt x="1802191" y="1725950"/>
                    <a:pt x="1815560" y="1724988"/>
                  </a:cubicBezTo>
                  <a:lnTo>
                    <a:pt x="1815560" y="1724988"/>
                  </a:lnTo>
                  <a:cubicBezTo>
                    <a:pt x="1822345" y="1724633"/>
                    <a:pt x="1830751" y="1724127"/>
                    <a:pt x="1840423" y="1723469"/>
                  </a:cubicBezTo>
                  <a:lnTo>
                    <a:pt x="1840423" y="1723469"/>
                  </a:lnTo>
                  <a:cubicBezTo>
                    <a:pt x="1936266" y="1717053"/>
                    <a:pt x="2031668" y="1705219"/>
                    <a:pt x="2126173" y="1688022"/>
                  </a:cubicBezTo>
                  <a:lnTo>
                    <a:pt x="2126173" y="1688022"/>
                  </a:lnTo>
                  <a:lnTo>
                    <a:pt x="2138225" y="1685744"/>
                  </a:lnTo>
                  <a:lnTo>
                    <a:pt x="2138225" y="1685744"/>
                  </a:lnTo>
                  <a:cubicBezTo>
                    <a:pt x="2165063" y="1680680"/>
                    <a:pt x="2192408" y="1674857"/>
                    <a:pt x="2219803" y="1668375"/>
                  </a:cubicBezTo>
                  <a:lnTo>
                    <a:pt x="2219803" y="1668375"/>
                  </a:lnTo>
                  <a:cubicBezTo>
                    <a:pt x="2270699" y="1656526"/>
                    <a:pt x="2320906" y="1641886"/>
                    <a:pt x="2370197" y="1624522"/>
                  </a:cubicBezTo>
                  <a:lnTo>
                    <a:pt x="2370197" y="1624522"/>
                  </a:lnTo>
                  <a:cubicBezTo>
                    <a:pt x="2424046" y="1605928"/>
                    <a:pt x="2475742" y="1581602"/>
                    <a:pt x="2524390" y="1551958"/>
                  </a:cubicBezTo>
                  <a:lnTo>
                    <a:pt x="2524390" y="1551958"/>
                  </a:lnTo>
                  <a:cubicBezTo>
                    <a:pt x="2534062" y="1545882"/>
                    <a:pt x="2543379" y="1539552"/>
                    <a:pt x="2552342" y="1533070"/>
                  </a:cubicBezTo>
                  <a:lnTo>
                    <a:pt x="2552342" y="1533070"/>
                  </a:lnTo>
                  <a:cubicBezTo>
                    <a:pt x="2581312" y="1512577"/>
                    <a:pt x="2607057" y="1487866"/>
                    <a:pt x="2628704" y="1459746"/>
                  </a:cubicBezTo>
                  <a:lnTo>
                    <a:pt x="2628704" y="1459746"/>
                  </a:lnTo>
                  <a:cubicBezTo>
                    <a:pt x="2644017" y="1439299"/>
                    <a:pt x="2655983" y="1416552"/>
                    <a:pt x="2664151" y="1392347"/>
                  </a:cubicBezTo>
                  <a:cubicBezTo>
                    <a:pt x="2666835" y="1384195"/>
                    <a:pt x="2669569" y="1376194"/>
                    <a:pt x="2672253" y="1368294"/>
                  </a:cubicBezTo>
                  <a:lnTo>
                    <a:pt x="2672253" y="1368294"/>
                  </a:lnTo>
                  <a:cubicBezTo>
                    <a:pt x="2674785" y="1360901"/>
                    <a:pt x="2677317" y="1353609"/>
                    <a:pt x="2679849" y="1346419"/>
                  </a:cubicBezTo>
                  <a:lnTo>
                    <a:pt x="2679849" y="1346419"/>
                  </a:lnTo>
                  <a:cubicBezTo>
                    <a:pt x="2681317" y="1342114"/>
                    <a:pt x="2682836" y="1337861"/>
                    <a:pt x="2684355" y="1333607"/>
                  </a:cubicBezTo>
                  <a:lnTo>
                    <a:pt x="2684355" y="1333607"/>
                  </a:lnTo>
                  <a:cubicBezTo>
                    <a:pt x="2687394" y="1325151"/>
                    <a:pt x="2690381" y="1316846"/>
                    <a:pt x="2693419" y="1308643"/>
                  </a:cubicBezTo>
                  <a:lnTo>
                    <a:pt x="2693419" y="1308643"/>
                  </a:lnTo>
                  <a:cubicBezTo>
                    <a:pt x="2695445" y="1303275"/>
                    <a:pt x="2697420" y="1298009"/>
                    <a:pt x="2699445" y="1292793"/>
                  </a:cubicBezTo>
                  <a:lnTo>
                    <a:pt x="2699445" y="1292793"/>
                  </a:lnTo>
                  <a:lnTo>
                    <a:pt x="2699445" y="1292793"/>
                  </a:lnTo>
                  <a:cubicBezTo>
                    <a:pt x="2705522" y="1276928"/>
                    <a:pt x="2711786" y="1261585"/>
                    <a:pt x="2718232" y="1246763"/>
                  </a:cubicBezTo>
                  <a:lnTo>
                    <a:pt x="2718232" y="1246763"/>
                  </a:lnTo>
                  <a:lnTo>
                    <a:pt x="2718232" y="1246763"/>
                  </a:lnTo>
                  <a:cubicBezTo>
                    <a:pt x="2721610" y="1238864"/>
                    <a:pt x="2725134" y="1231101"/>
                    <a:pt x="2728815" y="1223470"/>
                  </a:cubicBezTo>
                  <a:lnTo>
                    <a:pt x="2728815" y="1223470"/>
                  </a:lnTo>
                  <a:lnTo>
                    <a:pt x="2729524" y="1222001"/>
                  </a:lnTo>
                  <a:lnTo>
                    <a:pt x="2729524" y="1222001"/>
                  </a:lnTo>
                  <a:lnTo>
                    <a:pt x="2729524" y="1222001"/>
                  </a:lnTo>
                  <a:lnTo>
                    <a:pt x="2730233" y="1220583"/>
                  </a:lnTo>
                  <a:lnTo>
                    <a:pt x="2730233" y="1220583"/>
                  </a:lnTo>
                  <a:lnTo>
                    <a:pt x="2730233" y="1220583"/>
                  </a:lnTo>
                  <a:cubicBezTo>
                    <a:pt x="2733373" y="1214001"/>
                    <a:pt x="2736614" y="1207468"/>
                    <a:pt x="2739956" y="1201088"/>
                  </a:cubicBezTo>
                  <a:lnTo>
                    <a:pt x="2739956" y="1201088"/>
                  </a:lnTo>
                  <a:lnTo>
                    <a:pt x="2739956" y="1201088"/>
                  </a:lnTo>
                  <a:lnTo>
                    <a:pt x="2740614" y="1199822"/>
                  </a:lnTo>
                  <a:lnTo>
                    <a:pt x="2740614" y="1199822"/>
                  </a:lnTo>
                  <a:lnTo>
                    <a:pt x="2740614" y="1199822"/>
                  </a:lnTo>
                  <a:lnTo>
                    <a:pt x="2741323" y="1198455"/>
                  </a:lnTo>
                  <a:lnTo>
                    <a:pt x="2741323" y="1198455"/>
                  </a:lnTo>
                  <a:cubicBezTo>
                    <a:pt x="2744260" y="1192834"/>
                    <a:pt x="2747248" y="1187314"/>
                    <a:pt x="2750337" y="1181845"/>
                  </a:cubicBezTo>
                  <a:lnTo>
                    <a:pt x="2750337" y="1181845"/>
                  </a:lnTo>
                  <a:lnTo>
                    <a:pt x="2753324" y="1176781"/>
                  </a:lnTo>
                  <a:lnTo>
                    <a:pt x="2753324" y="1176781"/>
                  </a:lnTo>
                  <a:cubicBezTo>
                    <a:pt x="2755552" y="1172984"/>
                    <a:pt x="2757831" y="1169236"/>
                    <a:pt x="2760110" y="1165489"/>
                  </a:cubicBezTo>
                  <a:lnTo>
                    <a:pt x="2760110" y="1165489"/>
                  </a:lnTo>
                  <a:lnTo>
                    <a:pt x="2760110" y="1165489"/>
                  </a:lnTo>
                  <a:cubicBezTo>
                    <a:pt x="2761325" y="1163514"/>
                    <a:pt x="2762540" y="1161489"/>
                    <a:pt x="2763756" y="1159565"/>
                  </a:cubicBezTo>
                  <a:lnTo>
                    <a:pt x="2763756" y="1159565"/>
                  </a:lnTo>
                  <a:lnTo>
                    <a:pt x="2763756" y="1159565"/>
                  </a:lnTo>
                  <a:cubicBezTo>
                    <a:pt x="2767655" y="1153437"/>
                    <a:pt x="2771655" y="1147462"/>
                    <a:pt x="2775757" y="1141588"/>
                  </a:cubicBezTo>
                  <a:lnTo>
                    <a:pt x="2775757" y="1141588"/>
                  </a:lnTo>
                  <a:lnTo>
                    <a:pt x="2775757" y="1141588"/>
                  </a:lnTo>
                  <a:cubicBezTo>
                    <a:pt x="2776263" y="1140879"/>
                    <a:pt x="2776719" y="1140170"/>
                    <a:pt x="2777225" y="1139512"/>
                  </a:cubicBezTo>
                  <a:lnTo>
                    <a:pt x="2777225" y="1139512"/>
                  </a:lnTo>
                  <a:lnTo>
                    <a:pt x="2777225" y="1139512"/>
                  </a:lnTo>
                  <a:lnTo>
                    <a:pt x="2781023" y="1134448"/>
                  </a:lnTo>
                  <a:lnTo>
                    <a:pt x="2781023" y="1134448"/>
                  </a:lnTo>
                  <a:cubicBezTo>
                    <a:pt x="2783251" y="1131410"/>
                    <a:pt x="2785479" y="1128372"/>
                    <a:pt x="2787809" y="1125384"/>
                  </a:cubicBezTo>
                  <a:lnTo>
                    <a:pt x="2787809" y="1125384"/>
                  </a:lnTo>
                  <a:lnTo>
                    <a:pt x="2790695" y="1121586"/>
                  </a:lnTo>
                  <a:lnTo>
                    <a:pt x="2790695" y="1121586"/>
                  </a:lnTo>
                  <a:lnTo>
                    <a:pt x="2790695" y="1121586"/>
                  </a:lnTo>
                  <a:lnTo>
                    <a:pt x="2793582" y="1117991"/>
                  </a:lnTo>
                  <a:lnTo>
                    <a:pt x="2793582" y="1117991"/>
                  </a:lnTo>
                  <a:lnTo>
                    <a:pt x="2793582" y="1117991"/>
                  </a:lnTo>
                  <a:cubicBezTo>
                    <a:pt x="2795810" y="1115257"/>
                    <a:pt x="2798037" y="1112522"/>
                    <a:pt x="2800316" y="1109838"/>
                  </a:cubicBezTo>
                  <a:lnTo>
                    <a:pt x="2800316" y="1109838"/>
                  </a:lnTo>
                  <a:cubicBezTo>
                    <a:pt x="2802038" y="1107813"/>
                    <a:pt x="2803759" y="1105787"/>
                    <a:pt x="2805380" y="1103812"/>
                  </a:cubicBezTo>
                  <a:lnTo>
                    <a:pt x="2805380" y="1103812"/>
                  </a:lnTo>
                  <a:lnTo>
                    <a:pt x="2805380" y="1103812"/>
                  </a:lnTo>
                  <a:lnTo>
                    <a:pt x="2805988" y="1103154"/>
                  </a:lnTo>
                  <a:lnTo>
                    <a:pt x="2805988" y="1103154"/>
                  </a:lnTo>
                  <a:lnTo>
                    <a:pt x="2805988" y="1103154"/>
                  </a:lnTo>
                  <a:cubicBezTo>
                    <a:pt x="2813887" y="1094343"/>
                    <a:pt x="2822207" y="1085902"/>
                    <a:pt x="2830952" y="1077835"/>
                  </a:cubicBezTo>
                  <a:lnTo>
                    <a:pt x="2830952" y="1077835"/>
                  </a:lnTo>
                  <a:cubicBezTo>
                    <a:pt x="2832876" y="1076012"/>
                    <a:pt x="2834851" y="1074290"/>
                    <a:pt x="2836776" y="1072771"/>
                  </a:cubicBezTo>
                  <a:lnTo>
                    <a:pt x="2836776" y="1072771"/>
                  </a:lnTo>
                  <a:lnTo>
                    <a:pt x="2836776" y="1072771"/>
                  </a:lnTo>
                  <a:lnTo>
                    <a:pt x="2837434" y="1072214"/>
                  </a:lnTo>
                  <a:lnTo>
                    <a:pt x="2837434" y="1072214"/>
                  </a:lnTo>
                  <a:lnTo>
                    <a:pt x="2837434" y="1072214"/>
                  </a:lnTo>
                  <a:lnTo>
                    <a:pt x="2838143" y="1071556"/>
                  </a:lnTo>
                  <a:lnTo>
                    <a:pt x="2838143" y="1071556"/>
                  </a:lnTo>
                  <a:lnTo>
                    <a:pt x="2843207" y="1067100"/>
                  </a:lnTo>
                  <a:lnTo>
                    <a:pt x="2843207" y="1067100"/>
                  </a:lnTo>
                  <a:cubicBezTo>
                    <a:pt x="2847106" y="1063758"/>
                    <a:pt x="2851055" y="1060517"/>
                    <a:pt x="2855157" y="1057327"/>
                  </a:cubicBezTo>
                  <a:lnTo>
                    <a:pt x="2855157" y="1057327"/>
                  </a:lnTo>
                  <a:lnTo>
                    <a:pt x="2855157" y="1057327"/>
                  </a:lnTo>
                  <a:lnTo>
                    <a:pt x="2857891" y="1055200"/>
                  </a:lnTo>
                  <a:lnTo>
                    <a:pt x="2857891" y="1055200"/>
                  </a:lnTo>
                  <a:lnTo>
                    <a:pt x="2857891" y="1055200"/>
                  </a:lnTo>
                  <a:lnTo>
                    <a:pt x="2858651" y="1054643"/>
                  </a:lnTo>
                  <a:lnTo>
                    <a:pt x="2858651" y="1054643"/>
                  </a:lnTo>
                  <a:lnTo>
                    <a:pt x="2861689" y="1052364"/>
                  </a:lnTo>
                  <a:lnTo>
                    <a:pt x="2861689" y="1052364"/>
                  </a:lnTo>
                  <a:cubicBezTo>
                    <a:pt x="2864424" y="1050339"/>
                    <a:pt x="2867158" y="1048313"/>
                    <a:pt x="2869994" y="1046338"/>
                  </a:cubicBezTo>
                  <a:lnTo>
                    <a:pt x="2869994" y="1046338"/>
                  </a:lnTo>
                  <a:lnTo>
                    <a:pt x="2872121" y="1044870"/>
                  </a:lnTo>
                  <a:lnTo>
                    <a:pt x="2872121" y="1044870"/>
                  </a:lnTo>
                  <a:lnTo>
                    <a:pt x="2872121" y="1044870"/>
                  </a:lnTo>
                  <a:lnTo>
                    <a:pt x="2874146" y="1043452"/>
                  </a:lnTo>
                  <a:lnTo>
                    <a:pt x="2874399" y="1043452"/>
                  </a:lnTo>
                  <a:lnTo>
                    <a:pt x="2874399" y="1043452"/>
                  </a:lnTo>
                  <a:lnTo>
                    <a:pt x="2876324" y="1042085"/>
                  </a:lnTo>
                  <a:lnTo>
                    <a:pt x="2876628" y="1042085"/>
                  </a:lnTo>
                  <a:lnTo>
                    <a:pt x="2876628" y="1042085"/>
                  </a:lnTo>
                  <a:cubicBezTo>
                    <a:pt x="2882654" y="1037983"/>
                    <a:pt x="2888933" y="1034033"/>
                    <a:pt x="2895313" y="1030185"/>
                  </a:cubicBezTo>
                  <a:lnTo>
                    <a:pt x="2895313" y="1030185"/>
                  </a:lnTo>
                  <a:lnTo>
                    <a:pt x="2895313" y="1030185"/>
                  </a:lnTo>
                  <a:lnTo>
                    <a:pt x="2897541" y="1028767"/>
                  </a:lnTo>
                  <a:lnTo>
                    <a:pt x="2897541" y="1028767"/>
                  </a:lnTo>
                  <a:lnTo>
                    <a:pt x="2898807" y="1028058"/>
                  </a:lnTo>
                  <a:lnTo>
                    <a:pt x="2899060" y="1028058"/>
                  </a:lnTo>
                  <a:lnTo>
                    <a:pt x="2899060" y="1028058"/>
                  </a:lnTo>
                  <a:lnTo>
                    <a:pt x="2902807" y="1025931"/>
                  </a:lnTo>
                  <a:lnTo>
                    <a:pt x="2902807" y="1025931"/>
                  </a:lnTo>
                  <a:lnTo>
                    <a:pt x="2907871" y="1022943"/>
                  </a:lnTo>
                  <a:lnTo>
                    <a:pt x="2907871" y="1022943"/>
                  </a:lnTo>
                  <a:cubicBezTo>
                    <a:pt x="2911568" y="1020867"/>
                    <a:pt x="2915366" y="1018892"/>
                    <a:pt x="2919164" y="1016918"/>
                  </a:cubicBezTo>
                  <a:lnTo>
                    <a:pt x="2919164" y="1016918"/>
                  </a:lnTo>
                  <a:lnTo>
                    <a:pt x="2920531" y="1016209"/>
                  </a:lnTo>
                  <a:lnTo>
                    <a:pt x="2920531" y="1016209"/>
                  </a:lnTo>
                  <a:lnTo>
                    <a:pt x="2920531" y="1016209"/>
                  </a:lnTo>
                  <a:lnTo>
                    <a:pt x="2921898" y="1015550"/>
                  </a:lnTo>
                  <a:lnTo>
                    <a:pt x="2921898" y="1015550"/>
                  </a:lnTo>
                  <a:lnTo>
                    <a:pt x="2921898" y="1015550"/>
                  </a:lnTo>
                  <a:lnTo>
                    <a:pt x="2923265" y="1014892"/>
                  </a:lnTo>
                  <a:lnTo>
                    <a:pt x="2923265" y="1014892"/>
                  </a:lnTo>
                  <a:lnTo>
                    <a:pt x="2923265" y="1014892"/>
                  </a:lnTo>
                  <a:lnTo>
                    <a:pt x="2924632" y="1014234"/>
                  </a:lnTo>
                  <a:lnTo>
                    <a:pt x="2924632" y="1014234"/>
                  </a:lnTo>
                  <a:lnTo>
                    <a:pt x="2926050" y="1013525"/>
                  </a:lnTo>
                  <a:lnTo>
                    <a:pt x="2926050" y="1013525"/>
                  </a:lnTo>
                  <a:lnTo>
                    <a:pt x="2927468" y="1012816"/>
                  </a:lnTo>
                  <a:lnTo>
                    <a:pt x="2927468" y="1012816"/>
                  </a:lnTo>
                  <a:lnTo>
                    <a:pt x="2928937" y="1012107"/>
                  </a:lnTo>
                  <a:lnTo>
                    <a:pt x="2928937" y="1012107"/>
                  </a:lnTo>
                  <a:lnTo>
                    <a:pt x="2930405" y="1011347"/>
                  </a:lnTo>
                  <a:lnTo>
                    <a:pt x="2930405" y="1011347"/>
                  </a:lnTo>
                  <a:lnTo>
                    <a:pt x="2931924" y="1010588"/>
                  </a:lnTo>
                  <a:lnTo>
                    <a:pt x="2931924" y="1010588"/>
                  </a:lnTo>
                  <a:lnTo>
                    <a:pt x="2940077" y="1006840"/>
                  </a:lnTo>
                  <a:lnTo>
                    <a:pt x="2940077" y="1006840"/>
                  </a:lnTo>
                  <a:lnTo>
                    <a:pt x="2940077" y="1006840"/>
                  </a:lnTo>
                  <a:lnTo>
                    <a:pt x="2941596" y="1006182"/>
                  </a:lnTo>
                  <a:lnTo>
                    <a:pt x="2946660" y="1003904"/>
                  </a:lnTo>
                  <a:lnTo>
                    <a:pt x="2946913" y="1003904"/>
                  </a:lnTo>
                  <a:lnTo>
                    <a:pt x="2946913" y="1003904"/>
                  </a:lnTo>
                  <a:lnTo>
                    <a:pt x="2951977" y="1001726"/>
                  </a:lnTo>
                  <a:lnTo>
                    <a:pt x="2951977" y="1001726"/>
                  </a:lnTo>
                  <a:cubicBezTo>
                    <a:pt x="2956180" y="999954"/>
                    <a:pt x="2960383" y="998182"/>
                    <a:pt x="2964738" y="996662"/>
                  </a:cubicBezTo>
                  <a:lnTo>
                    <a:pt x="2964738" y="996662"/>
                  </a:lnTo>
                  <a:lnTo>
                    <a:pt x="2968434" y="995194"/>
                  </a:lnTo>
                  <a:lnTo>
                    <a:pt x="2968434" y="995194"/>
                  </a:lnTo>
                  <a:lnTo>
                    <a:pt x="2970308" y="994485"/>
                  </a:lnTo>
                  <a:lnTo>
                    <a:pt x="2970713" y="994485"/>
                  </a:lnTo>
                  <a:lnTo>
                    <a:pt x="2970713" y="994485"/>
                  </a:lnTo>
                  <a:lnTo>
                    <a:pt x="2974359" y="993118"/>
                  </a:lnTo>
                  <a:lnTo>
                    <a:pt x="2974359" y="993118"/>
                  </a:lnTo>
                  <a:lnTo>
                    <a:pt x="2976283" y="992409"/>
                  </a:lnTo>
                  <a:lnTo>
                    <a:pt x="2976638" y="992409"/>
                  </a:lnTo>
                  <a:lnTo>
                    <a:pt x="2976638" y="992409"/>
                  </a:lnTo>
                  <a:cubicBezTo>
                    <a:pt x="2984269" y="989573"/>
                    <a:pt x="2992133" y="986839"/>
                    <a:pt x="3000235" y="984205"/>
                  </a:cubicBezTo>
                  <a:lnTo>
                    <a:pt x="3000792" y="984205"/>
                  </a:lnTo>
                  <a:lnTo>
                    <a:pt x="3000792" y="984205"/>
                  </a:lnTo>
                  <a:lnTo>
                    <a:pt x="3002666" y="983648"/>
                  </a:lnTo>
                  <a:lnTo>
                    <a:pt x="3003071" y="983648"/>
                  </a:lnTo>
                  <a:lnTo>
                    <a:pt x="3003071" y="983648"/>
                  </a:lnTo>
                  <a:lnTo>
                    <a:pt x="3005096" y="983041"/>
                  </a:lnTo>
                  <a:lnTo>
                    <a:pt x="3005349" y="983041"/>
                  </a:lnTo>
                  <a:lnTo>
                    <a:pt x="3007527" y="982332"/>
                  </a:lnTo>
                  <a:lnTo>
                    <a:pt x="3007527" y="982332"/>
                  </a:lnTo>
                  <a:cubicBezTo>
                    <a:pt x="3013299" y="980509"/>
                    <a:pt x="3019224" y="978736"/>
                    <a:pt x="3025301" y="977268"/>
                  </a:cubicBezTo>
                  <a:lnTo>
                    <a:pt x="3025655" y="977268"/>
                  </a:lnTo>
                  <a:lnTo>
                    <a:pt x="3025655" y="977268"/>
                  </a:lnTo>
                  <a:lnTo>
                    <a:pt x="3027934" y="976610"/>
                  </a:lnTo>
                  <a:lnTo>
                    <a:pt x="3027934" y="976610"/>
                  </a:lnTo>
                  <a:lnTo>
                    <a:pt x="3030618" y="975850"/>
                  </a:lnTo>
                  <a:lnTo>
                    <a:pt x="3030922" y="975850"/>
                  </a:lnTo>
                  <a:lnTo>
                    <a:pt x="3030922" y="975850"/>
                  </a:lnTo>
                  <a:lnTo>
                    <a:pt x="3033504" y="975192"/>
                  </a:lnTo>
                  <a:lnTo>
                    <a:pt x="3033960" y="975192"/>
                  </a:lnTo>
                  <a:lnTo>
                    <a:pt x="3033960" y="975192"/>
                  </a:lnTo>
                  <a:lnTo>
                    <a:pt x="3039024" y="973825"/>
                  </a:lnTo>
                  <a:lnTo>
                    <a:pt x="3039024" y="973825"/>
                  </a:lnTo>
                  <a:lnTo>
                    <a:pt x="3050923" y="970786"/>
                  </a:lnTo>
                  <a:lnTo>
                    <a:pt x="3050923" y="970786"/>
                  </a:lnTo>
                  <a:lnTo>
                    <a:pt x="3053911" y="970078"/>
                  </a:lnTo>
                  <a:lnTo>
                    <a:pt x="3053911" y="970078"/>
                  </a:lnTo>
                  <a:lnTo>
                    <a:pt x="3060139" y="968609"/>
                  </a:lnTo>
                  <a:lnTo>
                    <a:pt x="3060747" y="968609"/>
                  </a:lnTo>
                  <a:lnTo>
                    <a:pt x="3060747" y="968609"/>
                  </a:lnTo>
                  <a:lnTo>
                    <a:pt x="3063380" y="968001"/>
                  </a:lnTo>
                  <a:lnTo>
                    <a:pt x="3063735" y="968001"/>
                  </a:lnTo>
                  <a:lnTo>
                    <a:pt x="3063735" y="968001"/>
                  </a:lnTo>
                  <a:lnTo>
                    <a:pt x="3070267" y="966584"/>
                  </a:lnTo>
                  <a:lnTo>
                    <a:pt x="3070571" y="966584"/>
                  </a:lnTo>
                  <a:lnTo>
                    <a:pt x="3070571" y="966584"/>
                  </a:lnTo>
                  <a:cubicBezTo>
                    <a:pt x="3076344" y="965318"/>
                    <a:pt x="3082268" y="964102"/>
                    <a:pt x="3088244" y="962887"/>
                  </a:cubicBezTo>
                  <a:lnTo>
                    <a:pt x="3088699" y="962887"/>
                  </a:lnTo>
                  <a:lnTo>
                    <a:pt x="3088699" y="962887"/>
                  </a:lnTo>
                  <a:lnTo>
                    <a:pt x="3092042" y="962228"/>
                  </a:lnTo>
                  <a:lnTo>
                    <a:pt x="3092497" y="962228"/>
                  </a:lnTo>
                  <a:lnTo>
                    <a:pt x="3092497" y="962228"/>
                  </a:lnTo>
                  <a:lnTo>
                    <a:pt x="3095789" y="961570"/>
                  </a:lnTo>
                  <a:lnTo>
                    <a:pt x="3096244" y="961570"/>
                  </a:lnTo>
                  <a:lnTo>
                    <a:pt x="3096244" y="961570"/>
                  </a:lnTo>
                  <a:lnTo>
                    <a:pt x="3099890" y="960912"/>
                  </a:lnTo>
                  <a:lnTo>
                    <a:pt x="3099890" y="960912"/>
                  </a:lnTo>
                  <a:lnTo>
                    <a:pt x="3108043" y="959393"/>
                  </a:lnTo>
                  <a:lnTo>
                    <a:pt x="3108043" y="959393"/>
                  </a:lnTo>
                  <a:cubicBezTo>
                    <a:pt x="3113816" y="958380"/>
                    <a:pt x="3119690" y="957367"/>
                    <a:pt x="3125665" y="956405"/>
                  </a:cubicBezTo>
                  <a:lnTo>
                    <a:pt x="3126172" y="956405"/>
                  </a:lnTo>
                  <a:lnTo>
                    <a:pt x="3126172" y="956405"/>
                  </a:lnTo>
                  <a:lnTo>
                    <a:pt x="3130273" y="955747"/>
                  </a:lnTo>
                  <a:lnTo>
                    <a:pt x="3130729" y="955747"/>
                  </a:lnTo>
                  <a:lnTo>
                    <a:pt x="3130729" y="955747"/>
                  </a:lnTo>
                  <a:lnTo>
                    <a:pt x="3135084" y="955089"/>
                  </a:lnTo>
                  <a:lnTo>
                    <a:pt x="3135084" y="955089"/>
                  </a:lnTo>
                  <a:lnTo>
                    <a:pt x="3140148" y="954380"/>
                  </a:lnTo>
                  <a:lnTo>
                    <a:pt x="3140502" y="954380"/>
                  </a:lnTo>
                  <a:cubicBezTo>
                    <a:pt x="3149313" y="953063"/>
                    <a:pt x="3158291" y="951812"/>
                    <a:pt x="3167441" y="950632"/>
                  </a:cubicBezTo>
                  <a:lnTo>
                    <a:pt x="3167694" y="950632"/>
                  </a:lnTo>
                  <a:lnTo>
                    <a:pt x="3173366" y="949873"/>
                  </a:lnTo>
                  <a:lnTo>
                    <a:pt x="3174531" y="949873"/>
                  </a:lnTo>
                  <a:lnTo>
                    <a:pt x="3174531" y="949873"/>
                  </a:lnTo>
                  <a:lnTo>
                    <a:pt x="3179848" y="949214"/>
                  </a:lnTo>
                  <a:lnTo>
                    <a:pt x="3186836" y="949214"/>
                  </a:lnTo>
                  <a:lnTo>
                    <a:pt x="3192609" y="948556"/>
                  </a:lnTo>
                  <a:lnTo>
                    <a:pt x="3192609" y="948556"/>
                  </a:lnTo>
                  <a:cubicBezTo>
                    <a:pt x="3199546" y="947746"/>
                    <a:pt x="3206534" y="947037"/>
                    <a:pt x="3213674" y="946328"/>
                  </a:cubicBezTo>
                  <a:lnTo>
                    <a:pt x="3214535" y="946328"/>
                  </a:lnTo>
                  <a:lnTo>
                    <a:pt x="3214535" y="946328"/>
                  </a:lnTo>
                  <a:lnTo>
                    <a:pt x="3221269" y="945670"/>
                  </a:lnTo>
                  <a:lnTo>
                    <a:pt x="3222282" y="945670"/>
                  </a:lnTo>
                  <a:lnTo>
                    <a:pt x="3222282" y="945670"/>
                  </a:lnTo>
                  <a:lnTo>
                    <a:pt x="3229929" y="945012"/>
                  </a:lnTo>
                  <a:lnTo>
                    <a:pt x="3230587" y="945012"/>
                  </a:lnTo>
                  <a:lnTo>
                    <a:pt x="3247804" y="943543"/>
                  </a:lnTo>
                  <a:lnTo>
                    <a:pt x="3247804" y="943543"/>
                  </a:lnTo>
                  <a:lnTo>
                    <a:pt x="3257577" y="942784"/>
                  </a:lnTo>
                  <a:lnTo>
                    <a:pt x="3258387" y="942784"/>
                  </a:lnTo>
                  <a:lnTo>
                    <a:pt x="3268211" y="942075"/>
                  </a:lnTo>
                  <a:lnTo>
                    <a:pt x="3269730" y="942075"/>
                  </a:lnTo>
                  <a:lnTo>
                    <a:pt x="3269730" y="942075"/>
                  </a:lnTo>
                  <a:lnTo>
                    <a:pt x="3279858" y="941416"/>
                  </a:lnTo>
                  <a:lnTo>
                    <a:pt x="3280161" y="941416"/>
                  </a:lnTo>
                  <a:lnTo>
                    <a:pt x="3292669" y="940657"/>
                  </a:lnTo>
                  <a:lnTo>
                    <a:pt x="3293175" y="940657"/>
                  </a:lnTo>
                  <a:lnTo>
                    <a:pt x="3307202" y="939897"/>
                  </a:lnTo>
                  <a:lnTo>
                    <a:pt x="3309025" y="939897"/>
                  </a:lnTo>
                  <a:lnTo>
                    <a:pt x="3309025" y="939897"/>
                  </a:lnTo>
                  <a:lnTo>
                    <a:pt x="3324217" y="939239"/>
                  </a:lnTo>
                  <a:lnTo>
                    <a:pt x="3324773" y="939239"/>
                  </a:lnTo>
                  <a:lnTo>
                    <a:pt x="3344573" y="938530"/>
                  </a:lnTo>
                  <a:lnTo>
                    <a:pt x="3345940" y="938530"/>
                  </a:lnTo>
                  <a:cubicBezTo>
                    <a:pt x="3354498" y="938226"/>
                    <a:pt x="3363258" y="938024"/>
                    <a:pt x="3372069" y="937821"/>
                  </a:cubicBezTo>
                  <a:lnTo>
                    <a:pt x="3374196" y="937821"/>
                  </a:lnTo>
                  <a:cubicBezTo>
                    <a:pt x="3395363" y="937365"/>
                    <a:pt x="3417188" y="937112"/>
                    <a:pt x="3440025" y="937112"/>
                  </a:cubicBezTo>
                  <a:lnTo>
                    <a:pt x="3657769" y="937112"/>
                  </a:lnTo>
                  <a:cubicBezTo>
                    <a:pt x="3777983" y="937112"/>
                    <a:pt x="3876373" y="837862"/>
                    <a:pt x="3876373" y="716584"/>
                  </a:cubicBezTo>
                  <a:cubicBezTo>
                    <a:pt x="3876373" y="595306"/>
                    <a:pt x="3778135" y="485320"/>
                    <a:pt x="3657769" y="485320"/>
                  </a:cubicBezTo>
                  <a:lnTo>
                    <a:pt x="3512995" y="485320"/>
                  </a:lnTo>
                  <a:cubicBezTo>
                    <a:pt x="3510564" y="485320"/>
                    <a:pt x="3508184" y="485320"/>
                    <a:pt x="3505753" y="485320"/>
                  </a:cubicBezTo>
                  <a:lnTo>
                    <a:pt x="3505753" y="485320"/>
                  </a:lnTo>
                  <a:lnTo>
                    <a:pt x="3502867" y="485320"/>
                  </a:lnTo>
                  <a:cubicBezTo>
                    <a:pt x="3500285" y="485320"/>
                    <a:pt x="3497803" y="484915"/>
                    <a:pt x="3495170" y="484611"/>
                  </a:cubicBezTo>
                  <a:lnTo>
                    <a:pt x="3494866" y="484611"/>
                  </a:lnTo>
                  <a:lnTo>
                    <a:pt x="3490663" y="484054"/>
                  </a:lnTo>
                  <a:lnTo>
                    <a:pt x="3490663" y="484054"/>
                  </a:lnTo>
                  <a:lnTo>
                    <a:pt x="3489499" y="484054"/>
                  </a:lnTo>
                  <a:lnTo>
                    <a:pt x="3485600" y="482535"/>
                  </a:lnTo>
                  <a:lnTo>
                    <a:pt x="3485600" y="482535"/>
                  </a:lnTo>
                  <a:lnTo>
                    <a:pt x="3482004" y="481826"/>
                  </a:lnTo>
                  <a:lnTo>
                    <a:pt x="3482004" y="481826"/>
                  </a:lnTo>
                  <a:lnTo>
                    <a:pt x="3479118" y="481168"/>
                  </a:lnTo>
                  <a:lnTo>
                    <a:pt x="3479118" y="481168"/>
                  </a:lnTo>
                  <a:lnTo>
                    <a:pt x="3478713" y="481168"/>
                  </a:lnTo>
                  <a:lnTo>
                    <a:pt x="3476080" y="480560"/>
                  </a:lnTo>
                  <a:lnTo>
                    <a:pt x="3476080" y="480560"/>
                  </a:lnTo>
                  <a:lnTo>
                    <a:pt x="3475674" y="480560"/>
                  </a:lnTo>
                  <a:lnTo>
                    <a:pt x="3473092" y="479851"/>
                  </a:lnTo>
                  <a:lnTo>
                    <a:pt x="3473092" y="479851"/>
                  </a:lnTo>
                  <a:cubicBezTo>
                    <a:pt x="3469294" y="478737"/>
                    <a:pt x="3465547" y="477522"/>
                    <a:pt x="3461901" y="476155"/>
                  </a:cubicBezTo>
                  <a:lnTo>
                    <a:pt x="3461901" y="476155"/>
                  </a:lnTo>
                  <a:lnTo>
                    <a:pt x="3461597" y="476155"/>
                  </a:lnTo>
                  <a:lnTo>
                    <a:pt x="3459622" y="475395"/>
                  </a:lnTo>
                  <a:lnTo>
                    <a:pt x="3459622" y="475395"/>
                  </a:lnTo>
                  <a:cubicBezTo>
                    <a:pt x="3452629" y="472640"/>
                    <a:pt x="3445859" y="469354"/>
                    <a:pt x="3439367" y="465571"/>
                  </a:cubicBezTo>
                  <a:lnTo>
                    <a:pt x="3439367" y="465571"/>
                  </a:lnTo>
                  <a:lnTo>
                    <a:pt x="3435620" y="463343"/>
                  </a:lnTo>
                  <a:lnTo>
                    <a:pt x="3435620" y="463343"/>
                  </a:lnTo>
                  <a:lnTo>
                    <a:pt x="3433392" y="461976"/>
                  </a:lnTo>
                  <a:lnTo>
                    <a:pt x="3433392" y="461976"/>
                  </a:lnTo>
                  <a:lnTo>
                    <a:pt x="3433392" y="461976"/>
                  </a:lnTo>
                  <a:cubicBezTo>
                    <a:pt x="3431113" y="460558"/>
                    <a:pt x="3428936" y="459039"/>
                    <a:pt x="3426758" y="457469"/>
                  </a:cubicBezTo>
                  <a:lnTo>
                    <a:pt x="3426758" y="457469"/>
                  </a:lnTo>
                  <a:lnTo>
                    <a:pt x="3423771" y="455241"/>
                  </a:lnTo>
                  <a:lnTo>
                    <a:pt x="3423771" y="455241"/>
                  </a:lnTo>
                  <a:cubicBezTo>
                    <a:pt x="3420935" y="453115"/>
                    <a:pt x="3418201" y="450836"/>
                    <a:pt x="3415517" y="448506"/>
                  </a:cubicBezTo>
                  <a:lnTo>
                    <a:pt x="3415517" y="448506"/>
                  </a:lnTo>
                  <a:lnTo>
                    <a:pt x="3414859" y="447899"/>
                  </a:lnTo>
                  <a:lnTo>
                    <a:pt x="3414859" y="447899"/>
                  </a:lnTo>
                  <a:lnTo>
                    <a:pt x="3414859" y="447899"/>
                  </a:lnTo>
                  <a:cubicBezTo>
                    <a:pt x="3410372" y="443919"/>
                    <a:pt x="3406129" y="439675"/>
                    <a:pt x="3402148" y="435189"/>
                  </a:cubicBezTo>
                  <a:lnTo>
                    <a:pt x="3402148" y="435189"/>
                  </a:lnTo>
                  <a:lnTo>
                    <a:pt x="3402148" y="435189"/>
                  </a:lnTo>
                  <a:lnTo>
                    <a:pt x="3401541" y="434480"/>
                  </a:lnTo>
                  <a:lnTo>
                    <a:pt x="3401541" y="434480"/>
                  </a:lnTo>
                  <a:cubicBezTo>
                    <a:pt x="3399211" y="431796"/>
                    <a:pt x="3396983" y="429061"/>
                    <a:pt x="3394806" y="426175"/>
                  </a:cubicBezTo>
                  <a:lnTo>
                    <a:pt x="3394806" y="426175"/>
                  </a:lnTo>
                  <a:cubicBezTo>
                    <a:pt x="3393489" y="424453"/>
                    <a:pt x="3392274" y="422732"/>
                    <a:pt x="3391059" y="421111"/>
                  </a:cubicBezTo>
                  <a:lnTo>
                    <a:pt x="3391059" y="421111"/>
                  </a:lnTo>
                  <a:lnTo>
                    <a:pt x="3391059" y="421111"/>
                  </a:lnTo>
                  <a:cubicBezTo>
                    <a:pt x="3390046" y="419693"/>
                    <a:pt x="3389084" y="418225"/>
                    <a:pt x="3388122" y="416757"/>
                  </a:cubicBezTo>
                  <a:lnTo>
                    <a:pt x="3388122" y="416757"/>
                  </a:lnTo>
                  <a:lnTo>
                    <a:pt x="3388122" y="416757"/>
                  </a:lnTo>
                  <a:lnTo>
                    <a:pt x="3386704" y="414478"/>
                  </a:lnTo>
                  <a:lnTo>
                    <a:pt x="3386704" y="414478"/>
                  </a:lnTo>
                  <a:lnTo>
                    <a:pt x="3385944" y="413262"/>
                  </a:lnTo>
                  <a:lnTo>
                    <a:pt x="3385944" y="411642"/>
                  </a:lnTo>
                  <a:lnTo>
                    <a:pt x="3385944" y="411642"/>
                  </a:lnTo>
                  <a:cubicBezTo>
                    <a:pt x="3385184" y="410477"/>
                    <a:pt x="3384526" y="409262"/>
                    <a:pt x="3383817" y="408047"/>
                  </a:cubicBezTo>
                  <a:lnTo>
                    <a:pt x="3383817" y="408047"/>
                  </a:lnTo>
                  <a:lnTo>
                    <a:pt x="3383817" y="408047"/>
                  </a:lnTo>
                  <a:cubicBezTo>
                    <a:pt x="3381387" y="403743"/>
                    <a:pt x="3379159" y="399236"/>
                    <a:pt x="3377133" y="394678"/>
                  </a:cubicBezTo>
                  <a:lnTo>
                    <a:pt x="3377133" y="394678"/>
                  </a:lnTo>
                  <a:lnTo>
                    <a:pt x="3377133" y="394678"/>
                  </a:lnTo>
                  <a:cubicBezTo>
                    <a:pt x="3376374" y="392957"/>
                    <a:pt x="3375665" y="391184"/>
                    <a:pt x="3374956" y="389614"/>
                  </a:cubicBezTo>
                  <a:lnTo>
                    <a:pt x="3374956" y="389614"/>
                  </a:lnTo>
                  <a:lnTo>
                    <a:pt x="3374956" y="389614"/>
                  </a:lnTo>
                  <a:lnTo>
                    <a:pt x="3374196" y="387741"/>
                  </a:lnTo>
                  <a:lnTo>
                    <a:pt x="3374196" y="387336"/>
                  </a:lnTo>
                  <a:lnTo>
                    <a:pt x="3374196" y="387336"/>
                  </a:lnTo>
                  <a:lnTo>
                    <a:pt x="3372069" y="381310"/>
                  </a:lnTo>
                  <a:lnTo>
                    <a:pt x="3372069" y="381310"/>
                  </a:lnTo>
                  <a:cubicBezTo>
                    <a:pt x="3370955" y="377866"/>
                    <a:pt x="3369942" y="374373"/>
                    <a:pt x="3369082" y="370879"/>
                  </a:cubicBezTo>
                  <a:lnTo>
                    <a:pt x="3369082" y="370879"/>
                  </a:lnTo>
                  <a:lnTo>
                    <a:pt x="3369082" y="370879"/>
                  </a:lnTo>
                  <a:cubicBezTo>
                    <a:pt x="3369082" y="369866"/>
                    <a:pt x="3368575" y="368904"/>
                    <a:pt x="3368373" y="367891"/>
                  </a:cubicBezTo>
                  <a:lnTo>
                    <a:pt x="3368373" y="367891"/>
                  </a:lnTo>
                  <a:cubicBezTo>
                    <a:pt x="3367816" y="365410"/>
                    <a:pt x="3367309" y="362827"/>
                    <a:pt x="3366854" y="360396"/>
                  </a:cubicBezTo>
                  <a:lnTo>
                    <a:pt x="3366854" y="359586"/>
                  </a:lnTo>
                  <a:lnTo>
                    <a:pt x="3366854" y="359586"/>
                  </a:lnTo>
                  <a:lnTo>
                    <a:pt x="3366246" y="355636"/>
                  </a:lnTo>
                  <a:lnTo>
                    <a:pt x="3366246" y="355079"/>
                  </a:lnTo>
                  <a:lnTo>
                    <a:pt x="3366246" y="355079"/>
                  </a:lnTo>
                  <a:cubicBezTo>
                    <a:pt x="3365370" y="348886"/>
                    <a:pt x="3364879" y="342648"/>
                    <a:pt x="3364778" y="336394"/>
                  </a:cubicBezTo>
                  <a:lnTo>
                    <a:pt x="3364778" y="334672"/>
                  </a:lnTo>
                  <a:lnTo>
                    <a:pt x="3364778" y="334672"/>
                  </a:lnTo>
                  <a:lnTo>
                    <a:pt x="3364778" y="333963"/>
                  </a:lnTo>
                  <a:lnTo>
                    <a:pt x="3364778" y="333963"/>
                  </a:lnTo>
                  <a:lnTo>
                    <a:pt x="3364778" y="333153"/>
                  </a:lnTo>
                  <a:lnTo>
                    <a:pt x="3364778" y="333153"/>
                  </a:lnTo>
                  <a:lnTo>
                    <a:pt x="3364778" y="330621"/>
                  </a:lnTo>
                  <a:cubicBezTo>
                    <a:pt x="3364884" y="324337"/>
                    <a:pt x="3365370" y="318063"/>
                    <a:pt x="3366246" y="311835"/>
                  </a:cubicBezTo>
                  <a:lnTo>
                    <a:pt x="3366246" y="311835"/>
                  </a:lnTo>
                  <a:lnTo>
                    <a:pt x="3366246" y="311429"/>
                  </a:lnTo>
                  <a:cubicBezTo>
                    <a:pt x="3366246" y="310012"/>
                    <a:pt x="3366651" y="308644"/>
                    <a:pt x="3366904" y="307277"/>
                  </a:cubicBezTo>
                  <a:lnTo>
                    <a:pt x="3366904" y="307277"/>
                  </a:lnTo>
                  <a:lnTo>
                    <a:pt x="3366904" y="306619"/>
                  </a:lnTo>
                  <a:cubicBezTo>
                    <a:pt x="3367664" y="302264"/>
                    <a:pt x="3368626" y="297909"/>
                    <a:pt x="3369791" y="293656"/>
                  </a:cubicBezTo>
                  <a:lnTo>
                    <a:pt x="3369791" y="293656"/>
                  </a:lnTo>
                  <a:lnTo>
                    <a:pt x="3369791" y="293099"/>
                  </a:lnTo>
                  <a:cubicBezTo>
                    <a:pt x="3369791" y="292288"/>
                    <a:pt x="3370196" y="291478"/>
                    <a:pt x="3370449" y="290668"/>
                  </a:cubicBezTo>
                  <a:lnTo>
                    <a:pt x="3370449" y="290668"/>
                  </a:lnTo>
                  <a:lnTo>
                    <a:pt x="3370449" y="290415"/>
                  </a:lnTo>
                  <a:cubicBezTo>
                    <a:pt x="3371310" y="287427"/>
                    <a:pt x="3372272" y="284490"/>
                    <a:pt x="3373285" y="281604"/>
                  </a:cubicBezTo>
                  <a:lnTo>
                    <a:pt x="3373285" y="281604"/>
                  </a:lnTo>
                  <a:lnTo>
                    <a:pt x="3373285" y="281097"/>
                  </a:lnTo>
                  <a:lnTo>
                    <a:pt x="3373994" y="279325"/>
                  </a:lnTo>
                  <a:lnTo>
                    <a:pt x="3373994" y="279325"/>
                  </a:lnTo>
                  <a:lnTo>
                    <a:pt x="3373994" y="279325"/>
                  </a:lnTo>
                  <a:cubicBezTo>
                    <a:pt x="3374956" y="276844"/>
                    <a:pt x="3375968" y="274261"/>
                    <a:pt x="3377032" y="271932"/>
                  </a:cubicBezTo>
                  <a:lnTo>
                    <a:pt x="3377032" y="271932"/>
                  </a:lnTo>
                  <a:cubicBezTo>
                    <a:pt x="3377219" y="271431"/>
                    <a:pt x="3377442" y="270939"/>
                    <a:pt x="3377690" y="270463"/>
                  </a:cubicBezTo>
                  <a:lnTo>
                    <a:pt x="3377690" y="270463"/>
                  </a:lnTo>
                  <a:lnTo>
                    <a:pt x="3377690" y="270463"/>
                  </a:lnTo>
                  <a:lnTo>
                    <a:pt x="3378298" y="269197"/>
                  </a:lnTo>
                  <a:lnTo>
                    <a:pt x="3378298" y="269197"/>
                  </a:lnTo>
                  <a:lnTo>
                    <a:pt x="3378298" y="268843"/>
                  </a:lnTo>
                  <a:cubicBezTo>
                    <a:pt x="3379918" y="265349"/>
                    <a:pt x="3381690" y="261956"/>
                    <a:pt x="3383362" y="258715"/>
                  </a:cubicBezTo>
                  <a:lnTo>
                    <a:pt x="3383362" y="258715"/>
                  </a:lnTo>
                  <a:cubicBezTo>
                    <a:pt x="3384071" y="257449"/>
                    <a:pt x="3384830" y="256234"/>
                    <a:pt x="3385590" y="254968"/>
                  </a:cubicBezTo>
                  <a:lnTo>
                    <a:pt x="3385590" y="254968"/>
                  </a:lnTo>
                  <a:lnTo>
                    <a:pt x="3385590" y="254968"/>
                  </a:lnTo>
                  <a:cubicBezTo>
                    <a:pt x="3387919" y="251120"/>
                    <a:pt x="3390400" y="247423"/>
                    <a:pt x="3393084" y="243777"/>
                  </a:cubicBezTo>
                  <a:lnTo>
                    <a:pt x="3393084" y="243777"/>
                  </a:lnTo>
                  <a:lnTo>
                    <a:pt x="3393084" y="243777"/>
                  </a:lnTo>
                  <a:lnTo>
                    <a:pt x="3395261" y="240891"/>
                  </a:lnTo>
                  <a:lnTo>
                    <a:pt x="3395261" y="240891"/>
                  </a:lnTo>
                  <a:lnTo>
                    <a:pt x="3395261" y="240891"/>
                  </a:lnTo>
                  <a:cubicBezTo>
                    <a:pt x="3397439" y="238106"/>
                    <a:pt x="3399718" y="235371"/>
                    <a:pt x="3402047" y="232688"/>
                  </a:cubicBezTo>
                  <a:lnTo>
                    <a:pt x="3402047" y="232688"/>
                  </a:lnTo>
                  <a:lnTo>
                    <a:pt x="3402705" y="231928"/>
                  </a:lnTo>
                  <a:lnTo>
                    <a:pt x="3402705" y="231928"/>
                  </a:lnTo>
                  <a:lnTo>
                    <a:pt x="3402705" y="231928"/>
                  </a:lnTo>
                  <a:lnTo>
                    <a:pt x="3403313" y="231270"/>
                  </a:lnTo>
                  <a:lnTo>
                    <a:pt x="3403313" y="231270"/>
                  </a:lnTo>
                  <a:lnTo>
                    <a:pt x="3403313" y="231270"/>
                  </a:lnTo>
                  <a:cubicBezTo>
                    <a:pt x="3406149" y="228181"/>
                    <a:pt x="3409086" y="225193"/>
                    <a:pt x="3412175" y="222357"/>
                  </a:cubicBezTo>
                  <a:lnTo>
                    <a:pt x="3412175" y="222357"/>
                  </a:lnTo>
                  <a:lnTo>
                    <a:pt x="3412175" y="222357"/>
                  </a:lnTo>
                  <a:lnTo>
                    <a:pt x="3412782" y="221800"/>
                  </a:lnTo>
                  <a:lnTo>
                    <a:pt x="3412782" y="221800"/>
                  </a:lnTo>
                  <a:lnTo>
                    <a:pt x="3412782" y="221800"/>
                  </a:lnTo>
                  <a:lnTo>
                    <a:pt x="3413441" y="221193"/>
                  </a:lnTo>
                  <a:lnTo>
                    <a:pt x="3413441" y="221193"/>
                  </a:lnTo>
                  <a:lnTo>
                    <a:pt x="3414200" y="220534"/>
                  </a:lnTo>
                  <a:lnTo>
                    <a:pt x="3414200" y="220534"/>
                  </a:lnTo>
                  <a:cubicBezTo>
                    <a:pt x="3416884" y="218205"/>
                    <a:pt x="3419618" y="215926"/>
                    <a:pt x="3422454" y="213749"/>
                  </a:cubicBezTo>
                  <a:lnTo>
                    <a:pt x="3422454" y="213749"/>
                  </a:lnTo>
                  <a:lnTo>
                    <a:pt x="3425391" y="211521"/>
                  </a:lnTo>
                  <a:lnTo>
                    <a:pt x="3425391" y="211521"/>
                  </a:lnTo>
                  <a:cubicBezTo>
                    <a:pt x="3428277" y="209445"/>
                    <a:pt x="3431215" y="207419"/>
                    <a:pt x="3434202" y="205545"/>
                  </a:cubicBezTo>
                  <a:lnTo>
                    <a:pt x="3434202" y="205545"/>
                  </a:lnTo>
                  <a:lnTo>
                    <a:pt x="3434202" y="205545"/>
                  </a:lnTo>
                  <a:lnTo>
                    <a:pt x="3436430" y="204178"/>
                  </a:lnTo>
                  <a:lnTo>
                    <a:pt x="3436430" y="204178"/>
                  </a:lnTo>
                  <a:cubicBezTo>
                    <a:pt x="3439519" y="202355"/>
                    <a:pt x="3442709" y="200583"/>
                    <a:pt x="3445950" y="199115"/>
                  </a:cubicBezTo>
                  <a:lnTo>
                    <a:pt x="3446254" y="199115"/>
                  </a:lnTo>
                  <a:lnTo>
                    <a:pt x="3446254" y="199115"/>
                  </a:lnTo>
                  <a:lnTo>
                    <a:pt x="3447419" y="198558"/>
                  </a:lnTo>
                  <a:lnTo>
                    <a:pt x="3447773" y="198558"/>
                  </a:lnTo>
                  <a:lnTo>
                    <a:pt x="3447773" y="198558"/>
                  </a:lnTo>
                  <a:lnTo>
                    <a:pt x="3448989" y="198000"/>
                  </a:lnTo>
                  <a:lnTo>
                    <a:pt x="3449292" y="198000"/>
                  </a:lnTo>
                  <a:lnTo>
                    <a:pt x="3449292" y="198000"/>
                  </a:lnTo>
                  <a:lnTo>
                    <a:pt x="3450609" y="197393"/>
                  </a:lnTo>
                  <a:lnTo>
                    <a:pt x="3450609" y="197393"/>
                  </a:lnTo>
                  <a:lnTo>
                    <a:pt x="3450609" y="197393"/>
                  </a:lnTo>
                  <a:lnTo>
                    <a:pt x="3452077" y="196735"/>
                  </a:lnTo>
                  <a:lnTo>
                    <a:pt x="3452077" y="196735"/>
                  </a:lnTo>
                  <a:cubicBezTo>
                    <a:pt x="3453799" y="195924"/>
                    <a:pt x="3455571" y="195165"/>
                    <a:pt x="3457141" y="194456"/>
                  </a:cubicBezTo>
                  <a:lnTo>
                    <a:pt x="3457141" y="194456"/>
                  </a:lnTo>
                  <a:lnTo>
                    <a:pt x="3459065" y="193696"/>
                  </a:lnTo>
                  <a:lnTo>
                    <a:pt x="3459420" y="193696"/>
                  </a:lnTo>
                  <a:lnTo>
                    <a:pt x="3459420" y="193696"/>
                  </a:lnTo>
                  <a:lnTo>
                    <a:pt x="3463116" y="192329"/>
                  </a:lnTo>
                  <a:lnTo>
                    <a:pt x="3463116" y="192329"/>
                  </a:lnTo>
                  <a:lnTo>
                    <a:pt x="3465344" y="188835"/>
                  </a:lnTo>
                  <a:lnTo>
                    <a:pt x="3465344" y="188835"/>
                  </a:lnTo>
                  <a:cubicBezTo>
                    <a:pt x="3467724" y="188075"/>
                    <a:pt x="3470155" y="187316"/>
                    <a:pt x="3472586" y="186658"/>
                  </a:cubicBezTo>
                  <a:lnTo>
                    <a:pt x="3472940" y="186658"/>
                  </a:lnTo>
                  <a:lnTo>
                    <a:pt x="3472940" y="186658"/>
                  </a:lnTo>
                  <a:lnTo>
                    <a:pt x="3475371" y="185999"/>
                  </a:lnTo>
                  <a:lnTo>
                    <a:pt x="3475928" y="185999"/>
                  </a:lnTo>
                  <a:lnTo>
                    <a:pt x="3475928" y="185999"/>
                  </a:lnTo>
                  <a:lnTo>
                    <a:pt x="3478409" y="185392"/>
                  </a:lnTo>
                  <a:lnTo>
                    <a:pt x="3478966" y="185392"/>
                  </a:lnTo>
                  <a:lnTo>
                    <a:pt x="3478966" y="185392"/>
                  </a:lnTo>
                  <a:cubicBezTo>
                    <a:pt x="3481143" y="184885"/>
                    <a:pt x="3483372" y="184430"/>
                    <a:pt x="3485600" y="184024"/>
                  </a:cubicBezTo>
                  <a:lnTo>
                    <a:pt x="3485600" y="184024"/>
                  </a:lnTo>
                  <a:lnTo>
                    <a:pt x="3489954" y="183315"/>
                  </a:lnTo>
                  <a:lnTo>
                    <a:pt x="3490917" y="183315"/>
                  </a:lnTo>
                  <a:lnTo>
                    <a:pt x="3490917" y="183315"/>
                  </a:lnTo>
                  <a:cubicBezTo>
                    <a:pt x="3495423" y="182657"/>
                    <a:pt x="3500031" y="182201"/>
                    <a:pt x="3504690" y="181948"/>
                  </a:cubicBezTo>
                  <a:lnTo>
                    <a:pt x="3508285" y="181948"/>
                  </a:lnTo>
                  <a:lnTo>
                    <a:pt x="3508285" y="181948"/>
                  </a:lnTo>
                  <a:lnTo>
                    <a:pt x="4346445" y="181948"/>
                  </a:lnTo>
                  <a:cubicBezTo>
                    <a:pt x="4621764" y="181948"/>
                    <a:pt x="4710177" y="89736"/>
                    <a:pt x="4793274" y="36263"/>
                  </a:cubicBezTo>
                  <a:lnTo>
                    <a:pt x="4793274" y="36263"/>
                  </a:lnTo>
                  <a:cubicBezTo>
                    <a:pt x="4799047" y="32516"/>
                    <a:pt x="4804820" y="28971"/>
                    <a:pt x="4810643" y="25680"/>
                  </a:cubicBezTo>
                  <a:lnTo>
                    <a:pt x="4810643" y="25680"/>
                  </a:lnTo>
                  <a:cubicBezTo>
                    <a:pt x="4815707" y="22692"/>
                    <a:pt x="4821125" y="19957"/>
                    <a:pt x="4826442" y="17375"/>
                  </a:cubicBezTo>
                  <a:lnTo>
                    <a:pt x="4826442" y="17375"/>
                  </a:lnTo>
                  <a:lnTo>
                    <a:pt x="4827911" y="16666"/>
                  </a:lnTo>
                  <a:lnTo>
                    <a:pt x="4827911" y="16666"/>
                  </a:lnTo>
                  <a:cubicBezTo>
                    <a:pt x="4830088" y="15603"/>
                    <a:pt x="4832316" y="14590"/>
                    <a:pt x="4834544" y="13628"/>
                  </a:cubicBezTo>
                  <a:lnTo>
                    <a:pt x="4834544" y="13628"/>
                  </a:lnTo>
                  <a:cubicBezTo>
                    <a:pt x="4839000" y="11703"/>
                    <a:pt x="4843507" y="9982"/>
                    <a:pt x="4848115" y="8564"/>
                  </a:cubicBezTo>
                  <a:lnTo>
                    <a:pt x="4848115" y="8564"/>
                  </a:lnTo>
                  <a:lnTo>
                    <a:pt x="4850343" y="7804"/>
                  </a:lnTo>
                  <a:lnTo>
                    <a:pt x="4850343" y="7804"/>
                  </a:lnTo>
                  <a:cubicBezTo>
                    <a:pt x="4852825" y="6994"/>
                    <a:pt x="4855306" y="6235"/>
                    <a:pt x="4857787" y="5526"/>
                  </a:cubicBezTo>
                  <a:lnTo>
                    <a:pt x="4857787" y="5526"/>
                  </a:lnTo>
                  <a:lnTo>
                    <a:pt x="4860572" y="4817"/>
                  </a:lnTo>
                  <a:lnTo>
                    <a:pt x="4860572" y="4817"/>
                  </a:lnTo>
                  <a:cubicBezTo>
                    <a:pt x="4863762" y="4006"/>
                    <a:pt x="4866953" y="3247"/>
                    <a:pt x="4870244" y="2589"/>
                  </a:cubicBezTo>
                  <a:lnTo>
                    <a:pt x="4870244" y="2589"/>
                  </a:lnTo>
                  <a:cubicBezTo>
                    <a:pt x="4875307" y="1626"/>
                    <a:pt x="4880371" y="867"/>
                    <a:pt x="4885841" y="361"/>
                  </a:cubicBezTo>
                  <a:lnTo>
                    <a:pt x="4886144" y="361"/>
                  </a:lnTo>
                  <a:cubicBezTo>
                    <a:pt x="4889486" y="57"/>
                    <a:pt x="4892930" y="-196"/>
                    <a:pt x="4896272" y="-348"/>
                  </a:cubicBezTo>
                  <a:lnTo>
                    <a:pt x="4898854" y="-348"/>
                  </a:lnTo>
                  <a:lnTo>
                    <a:pt x="4903918" y="-348"/>
                  </a:lnTo>
                  <a:lnTo>
                    <a:pt x="5599076" y="-348"/>
                  </a:lnTo>
                  <a:lnTo>
                    <a:pt x="5599076" y="-348"/>
                  </a:lnTo>
                  <a:lnTo>
                    <a:pt x="5601304" y="-348"/>
                  </a:lnTo>
                  <a:cubicBezTo>
                    <a:pt x="5604140" y="-348"/>
                    <a:pt x="5606874" y="6"/>
                    <a:pt x="5609659" y="361"/>
                  </a:cubicBezTo>
                  <a:lnTo>
                    <a:pt x="5609659" y="361"/>
                  </a:lnTo>
                  <a:cubicBezTo>
                    <a:pt x="5611128" y="361"/>
                    <a:pt x="5612597" y="766"/>
                    <a:pt x="5614014" y="968"/>
                  </a:cubicBezTo>
                  <a:lnTo>
                    <a:pt x="5614014" y="968"/>
                  </a:lnTo>
                  <a:lnTo>
                    <a:pt x="5614672" y="968"/>
                  </a:lnTo>
                  <a:cubicBezTo>
                    <a:pt x="5617002" y="1323"/>
                    <a:pt x="5619331" y="1829"/>
                    <a:pt x="5621560" y="2335"/>
                  </a:cubicBezTo>
                  <a:lnTo>
                    <a:pt x="5621560" y="2335"/>
                  </a:lnTo>
                  <a:lnTo>
                    <a:pt x="5622015" y="2335"/>
                  </a:lnTo>
                  <a:lnTo>
                    <a:pt x="5624598" y="2994"/>
                  </a:lnTo>
                  <a:lnTo>
                    <a:pt x="5624598" y="2994"/>
                  </a:lnTo>
                  <a:lnTo>
                    <a:pt x="5625003" y="2994"/>
                  </a:lnTo>
                  <a:lnTo>
                    <a:pt x="5627636" y="3753"/>
                  </a:lnTo>
                  <a:lnTo>
                    <a:pt x="5627636" y="3753"/>
                  </a:lnTo>
                  <a:lnTo>
                    <a:pt x="5632092" y="5171"/>
                  </a:lnTo>
                  <a:lnTo>
                    <a:pt x="5632092" y="5171"/>
                  </a:lnTo>
                  <a:lnTo>
                    <a:pt x="5632092" y="5171"/>
                  </a:lnTo>
                  <a:lnTo>
                    <a:pt x="5634118" y="5880"/>
                  </a:lnTo>
                  <a:lnTo>
                    <a:pt x="5634118" y="5880"/>
                  </a:lnTo>
                  <a:cubicBezTo>
                    <a:pt x="5637156" y="6994"/>
                    <a:pt x="5640143" y="8260"/>
                    <a:pt x="5643081" y="9627"/>
                  </a:cubicBezTo>
                  <a:lnTo>
                    <a:pt x="5643081" y="9627"/>
                  </a:lnTo>
                  <a:lnTo>
                    <a:pt x="5644498" y="10286"/>
                  </a:lnTo>
                  <a:lnTo>
                    <a:pt x="5644498" y="10286"/>
                  </a:lnTo>
                  <a:lnTo>
                    <a:pt x="5644498" y="10286"/>
                  </a:lnTo>
                  <a:lnTo>
                    <a:pt x="5645815" y="10944"/>
                  </a:lnTo>
                  <a:lnTo>
                    <a:pt x="5645815" y="10944"/>
                  </a:lnTo>
                  <a:lnTo>
                    <a:pt x="5645815" y="10944"/>
                  </a:lnTo>
                  <a:lnTo>
                    <a:pt x="5647131" y="11602"/>
                  </a:lnTo>
                  <a:lnTo>
                    <a:pt x="5647131" y="11602"/>
                  </a:lnTo>
                  <a:lnTo>
                    <a:pt x="5648499" y="12362"/>
                  </a:lnTo>
                  <a:lnTo>
                    <a:pt x="5648499" y="12362"/>
                  </a:lnTo>
                  <a:cubicBezTo>
                    <a:pt x="5650271" y="13324"/>
                    <a:pt x="5651992" y="14337"/>
                    <a:pt x="5653562" y="15400"/>
                  </a:cubicBezTo>
                  <a:lnTo>
                    <a:pt x="5653562" y="15400"/>
                  </a:lnTo>
                  <a:lnTo>
                    <a:pt x="5655790" y="16818"/>
                  </a:lnTo>
                  <a:lnTo>
                    <a:pt x="5655790" y="16818"/>
                  </a:lnTo>
                  <a:lnTo>
                    <a:pt x="5655790" y="16818"/>
                  </a:lnTo>
                  <a:lnTo>
                    <a:pt x="5660146" y="19755"/>
                  </a:lnTo>
                  <a:lnTo>
                    <a:pt x="5660146" y="19755"/>
                  </a:lnTo>
                  <a:lnTo>
                    <a:pt x="5660146" y="19755"/>
                  </a:lnTo>
                  <a:lnTo>
                    <a:pt x="5663032" y="21882"/>
                  </a:lnTo>
                  <a:lnTo>
                    <a:pt x="5663032" y="21882"/>
                  </a:lnTo>
                  <a:lnTo>
                    <a:pt x="5663032" y="21882"/>
                  </a:lnTo>
                  <a:lnTo>
                    <a:pt x="5665868" y="24110"/>
                  </a:lnTo>
                  <a:lnTo>
                    <a:pt x="5665868" y="24110"/>
                  </a:lnTo>
                  <a:cubicBezTo>
                    <a:pt x="5667943" y="25781"/>
                    <a:pt x="5669969" y="27553"/>
                    <a:pt x="5671893" y="29174"/>
                  </a:cubicBezTo>
                  <a:lnTo>
                    <a:pt x="5671893" y="29174"/>
                  </a:lnTo>
                  <a:lnTo>
                    <a:pt x="5672602" y="29832"/>
                  </a:lnTo>
                  <a:lnTo>
                    <a:pt x="5672602" y="29832"/>
                  </a:lnTo>
                  <a:lnTo>
                    <a:pt x="5672602" y="29832"/>
                  </a:lnTo>
                  <a:lnTo>
                    <a:pt x="5673261" y="30439"/>
                  </a:lnTo>
                  <a:lnTo>
                    <a:pt x="5673261" y="30439"/>
                  </a:lnTo>
                  <a:lnTo>
                    <a:pt x="5673261" y="30439"/>
                  </a:lnTo>
                  <a:lnTo>
                    <a:pt x="5676147" y="33326"/>
                  </a:lnTo>
                  <a:lnTo>
                    <a:pt x="5676147" y="33326"/>
                  </a:lnTo>
                  <a:lnTo>
                    <a:pt x="5676147" y="33326"/>
                  </a:lnTo>
                  <a:lnTo>
                    <a:pt x="5676805" y="34035"/>
                  </a:lnTo>
                  <a:lnTo>
                    <a:pt x="5676805" y="34035"/>
                  </a:lnTo>
                  <a:lnTo>
                    <a:pt x="5677514" y="34794"/>
                  </a:lnTo>
                  <a:lnTo>
                    <a:pt x="5677514" y="34794"/>
                  </a:lnTo>
                  <a:cubicBezTo>
                    <a:pt x="5680198" y="37671"/>
                    <a:pt x="5682679" y="40679"/>
                    <a:pt x="5685059" y="43808"/>
                  </a:cubicBezTo>
                  <a:lnTo>
                    <a:pt x="5685059" y="43808"/>
                  </a:lnTo>
                  <a:cubicBezTo>
                    <a:pt x="5686882" y="46239"/>
                    <a:pt x="5688655" y="48872"/>
                    <a:pt x="5690123" y="51353"/>
                  </a:cubicBezTo>
                  <a:lnTo>
                    <a:pt x="5690123" y="51353"/>
                  </a:lnTo>
                  <a:cubicBezTo>
                    <a:pt x="5690883" y="52518"/>
                    <a:pt x="5691642" y="53784"/>
                    <a:pt x="5692351" y="54999"/>
                  </a:cubicBezTo>
                  <a:lnTo>
                    <a:pt x="5692351" y="54999"/>
                  </a:lnTo>
                  <a:lnTo>
                    <a:pt x="5692351" y="54999"/>
                  </a:lnTo>
                  <a:cubicBezTo>
                    <a:pt x="5695542" y="60483"/>
                    <a:pt x="5698276" y="66205"/>
                    <a:pt x="5700605" y="72115"/>
                  </a:cubicBezTo>
                  <a:lnTo>
                    <a:pt x="5700605" y="72418"/>
                  </a:lnTo>
                  <a:lnTo>
                    <a:pt x="5700605" y="72418"/>
                  </a:lnTo>
                  <a:cubicBezTo>
                    <a:pt x="5702023" y="76110"/>
                    <a:pt x="5703238" y="79882"/>
                    <a:pt x="5704251" y="83711"/>
                  </a:cubicBezTo>
                  <a:lnTo>
                    <a:pt x="5704251" y="83711"/>
                  </a:lnTo>
                  <a:cubicBezTo>
                    <a:pt x="5704555" y="84723"/>
                    <a:pt x="5704757" y="85686"/>
                    <a:pt x="5705011" y="86698"/>
                  </a:cubicBezTo>
                  <a:lnTo>
                    <a:pt x="5705011" y="86698"/>
                  </a:lnTo>
                  <a:cubicBezTo>
                    <a:pt x="5705568" y="89078"/>
                    <a:pt x="5706074" y="91458"/>
                    <a:pt x="5706479" y="93889"/>
                  </a:cubicBezTo>
                  <a:lnTo>
                    <a:pt x="5706479" y="94243"/>
                  </a:lnTo>
                  <a:lnTo>
                    <a:pt x="5706479" y="94243"/>
                  </a:lnTo>
                  <a:cubicBezTo>
                    <a:pt x="5706479" y="95762"/>
                    <a:pt x="5706986" y="97332"/>
                    <a:pt x="5707188" y="98851"/>
                  </a:cubicBezTo>
                  <a:lnTo>
                    <a:pt x="5707188" y="99560"/>
                  </a:lnTo>
                  <a:lnTo>
                    <a:pt x="5707188" y="99560"/>
                  </a:lnTo>
                  <a:cubicBezTo>
                    <a:pt x="5707492" y="101940"/>
                    <a:pt x="5707694" y="104371"/>
                    <a:pt x="5707846" y="106852"/>
                  </a:cubicBezTo>
                  <a:lnTo>
                    <a:pt x="5707846" y="110144"/>
                  </a:lnTo>
                  <a:lnTo>
                    <a:pt x="5707846" y="110144"/>
                  </a:lnTo>
                  <a:cubicBezTo>
                    <a:pt x="5707846" y="111410"/>
                    <a:pt x="5707846" y="112726"/>
                    <a:pt x="5707846" y="113992"/>
                  </a:cubicBezTo>
                  <a:lnTo>
                    <a:pt x="5707846" y="113992"/>
                  </a:lnTo>
                  <a:cubicBezTo>
                    <a:pt x="5707846" y="115461"/>
                    <a:pt x="5707846" y="116929"/>
                    <a:pt x="5707846" y="118398"/>
                  </a:cubicBezTo>
                  <a:lnTo>
                    <a:pt x="5707846" y="118398"/>
                  </a:lnTo>
                  <a:lnTo>
                    <a:pt x="5707846" y="121132"/>
                  </a:lnTo>
                  <a:cubicBezTo>
                    <a:pt x="5707846" y="123512"/>
                    <a:pt x="5707492" y="125892"/>
                    <a:pt x="5707188" y="128221"/>
                  </a:cubicBezTo>
                  <a:lnTo>
                    <a:pt x="5707188" y="128221"/>
                  </a:lnTo>
                  <a:lnTo>
                    <a:pt x="5707188" y="129133"/>
                  </a:lnTo>
                  <a:cubicBezTo>
                    <a:pt x="5707188" y="130601"/>
                    <a:pt x="5706783" y="132070"/>
                    <a:pt x="5706530" y="133538"/>
                  </a:cubicBezTo>
                  <a:lnTo>
                    <a:pt x="5706530" y="133538"/>
                  </a:lnTo>
                  <a:lnTo>
                    <a:pt x="5706530" y="134095"/>
                  </a:lnTo>
                  <a:cubicBezTo>
                    <a:pt x="5706125" y="136425"/>
                    <a:pt x="5705618" y="138754"/>
                    <a:pt x="5705062" y="141083"/>
                  </a:cubicBezTo>
                  <a:lnTo>
                    <a:pt x="5705062" y="141083"/>
                  </a:lnTo>
                  <a:lnTo>
                    <a:pt x="5705062" y="141337"/>
                  </a:lnTo>
                  <a:cubicBezTo>
                    <a:pt x="5705062" y="142248"/>
                    <a:pt x="5704605" y="143210"/>
                    <a:pt x="5704353" y="144122"/>
                  </a:cubicBezTo>
                  <a:lnTo>
                    <a:pt x="5704353" y="144122"/>
                  </a:lnTo>
                  <a:lnTo>
                    <a:pt x="5704353" y="144122"/>
                  </a:lnTo>
                  <a:cubicBezTo>
                    <a:pt x="5703896" y="145793"/>
                    <a:pt x="5703390" y="147514"/>
                    <a:pt x="5702884" y="149186"/>
                  </a:cubicBezTo>
                  <a:lnTo>
                    <a:pt x="5702884" y="149186"/>
                  </a:lnTo>
                  <a:cubicBezTo>
                    <a:pt x="5702884" y="149945"/>
                    <a:pt x="5702428" y="150654"/>
                    <a:pt x="5702175" y="151413"/>
                  </a:cubicBezTo>
                  <a:lnTo>
                    <a:pt x="5702175" y="151413"/>
                  </a:lnTo>
                  <a:lnTo>
                    <a:pt x="5702175" y="151413"/>
                  </a:lnTo>
                  <a:cubicBezTo>
                    <a:pt x="5701516" y="153388"/>
                    <a:pt x="5700757" y="155414"/>
                    <a:pt x="5699947" y="157338"/>
                  </a:cubicBezTo>
                  <a:lnTo>
                    <a:pt x="5699947" y="157338"/>
                  </a:lnTo>
                  <a:lnTo>
                    <a:pt x="5699947" y="157338"/>
                  </a:lnTo>
                  <a:cubicBezTo>
                    <a:pt x="5699238" y="159111"/>
                    <a:pt x="5698478" y="160832"/>
                    <a:pt x="5697668" y="162402"/>
                  </a:cubicBezTo>
                  <a:lnTo>
                    <a:pt x="5697668" y="162402"/>
                  </a:lnTo>
                  <a:lnTo>
                    <a:pt x="5696959" y="163921"/>
                  </a:lnTo>
                  <a:lnTo>
                    <a:pt x="5696959" y="163921"/>
                  </a:lnTo>
                  <a:lnTo>
                    <a:pt x="5696959" y="163921"/>
                  </a:lnTo>
                  <a:lnTo>
                    <a:pt x="5696251" y="165339"/>
                  </a:lnTo>
                  <a:lnTo>
                    <a:pt x="5696251" y="165339"/>
                  </a:lnTo>
                  <a:lnTo>
                    <a:pt x="5696251" y="165339"/>
                  </a:lnTo>
                  <a:lnTo>
                    <a:pt x="5695542" y="166706"/>
                  </a:lnTo>
                  <a:lnTo>
                    <a:pt x="5695542" y="166706"/>
                  </a:lnTo>
                  <a:lnTo>
                    <a:pt x="5695542" y="166706"/>
                  </a:lnTo>
                  <a:cubicBezTo>
                    <a:pt x="5695542" y="167162"/>
                    <a:pt x="5695035" y="167618"/>
                    <a:pt x="5694833" y="168073"/>
                  </a:cubicBezTo>
                  <a:lnTo>
                    <a:pt x="5694833" y="168073"/>
                  </a:lnTo>
                  <a:cubicBezTo>
                    <a:pt x="5693870" y="169846"/>
                    <a:pt x="5692908" y="171618"/>
                    <a:pt x="5691844" y="173137"/>
                  </a:cubicBezTo>
                  <a:lnTo>
                    <a:pt x="5691844" y="173137"/>
                  </a:lnTo>
                  <a:cubicBezTo>
                    <a:pt x="5691440" y="173897"/>
                    <a:pt x="5690933" y="174606"/>
                    <a:pt x="5690478" y="175365"/>
                  </a:cubicBezTo>
                  <a:lnTo>
                    <a:pt x="5690478" y="175365"/>
                  </a:lnTo>
                  <a:lnTo>
                    <a:pt x="5690478" y="175365"/>
                  </a:lnTo>
                  <a:cubicBezTo>
                    <a:pt x="5689515" y="176834"/>
                    <a:pt x="5688553" y="178252"/>
                    <a:pt x="5687540" y="179670"/>
                  </a:cubicBezTo>
                  <a:lnTo>
                    <a:pt x="5687540" y="179670"/>
                  </a:lnTo>
                  <a:lnTo>
                    <a:pt x="5687540" y="179670"/>
                  </a:lnTo>
                  <a:cubicBezTo>
                    <a:pt x="5684958" y="183184"/>
                    <a:pt x="5682224" y="186566"/>
                    <a:pt x="5679286" y="189797"/>
                  </a:cubicBezTo>
                  <a:lnTo>
                    <a:pt x="5679286" y="189797"/>
                  </a:lnTo>
                  <a:lnTo>
                    <a:pt x="5678628" y="190506"/>
                  </a:lnTo>
                  <a:lnTo>
                    <a:pt x="5678628" y="190506"/>
                  </a:lnTo>
                  <a:lnTo>
                    <a:pt x="5678628" y="190506"/>
                  </a:lnTo>
                  <a:lnTo>
                    <a:pt x="5678020" y="191114"/>
                  </a:lnTo>
                  <a:lnTo>
                    <a:pt x="5678020" y="191114"/>
                  </a:lnTo>
                  <a:lnTo>
                    <a:pt x="5678020" y="191114"/>
                  </a:lnTo>
                  <a:cubicBezTo>
                    <a:pt x="5675894" y="193392"/>
                    <a:pt x="5673666" y="195620"/>
                    <a:pt x="5671387" y="197697"/>
                  </a:cubicBezTo>
                  <a:lnTo>
                    <a:pt x="5671387" y="197697"/>
                  </a:lnTo>
                  <a:lnTo>
                    <a:pt x="5671387" y="197697"/>
                  </a:lnTo>
                  <a:lnTo>
                    <a:pt x="5670780" y="198254"/>
                  </a:lnTo>
                  <a:lnTo>
                    <a:pt x="5670780" y="198254"/>
                  </a:lnTo>
                  <a:lnTo>
                    <a:pt x="5670780" y="198254"/>
                  </a:lnTo>
                  <a:lnTo>
                    <a:pt x="5670020" y="198912"/>
                  </a:lnTo>
                  <a:lnTo>
                    <a:pt x="5670020" y="198912"/>
                  </a:lnTo>
                  <a:cubicBezTo>
                    <a:pt x="5668551" y="200229"/>
                    <a:pt x="5667032" y="201495"/>
                    <a:pt x="5665513" y="202710"/>
                  </a:cubicBezTo>
                  <a:lnTo>
                    <a:pt x="5665513" y="202710"/>
                  </a:lnTo>
                  <a:lnTo>
                    <a:pt x="5662678" y="204938"/>
                  </a:lnTo>
                  <a:lnTo>
                    <a:pt x="5662678" y="204938"/>
                  </a:lnTo>
                  <a:lnTo>
                    <a:pt x="5662678" y="204938"/>
                  </a:lnTo>
                  <a:lnTo>
                    <a:pt x="5659740" y="207065"/>
                  </a:lnTo>
                  <a:lnTo>
                    <a:pt x="5659740" y="207065"/>
                  </a:lnTo>
                  <a:lnTo>
                    <a:pt x="5657563" y="208533"/>
                  </a:lnTo>
                  <a:lnTo>
                    <a:pt x="5657563" y="208533"/>
                  </a:lnTo>
                  <a:lnTo>
                    <a:pt x="5655335" y="210002"/>
                  </a:lnTo>
                  <a:lnTo>
                    <a:pt x="5655335" y="210002"/>
                  </a:lnTo>
                  <a:cubicBezTo>
                    <a:pt x="5654119" y="210812"/>
                    <a:pt x="5652904" y="211571"/>
                    <a:pt x="5651638" y="212280"/>
                  </a:cubicBezTo>
                  <a:lnTo>
                    <a:pt x="5651638" y="212280"/>
                  </a:lnTo>
                  <a:cubicBezTo>
                    <a:pt x="5646676" y="215162"/>
                    <a:pt x="5641460" y="217668"/>
                    <a:pt x="5636093" y="219775"/>
                  </a:cubicBezTo>
                  <a:lnTo>
                    <a:pt x="5635789" y="219775"/>
                  </a:lnTo>
                  <a:lnTo>
                    <a:pt x="5635789" y="219775"/>
                  </a:lnTo>
                  <a:cubicBezTo>
                    <a:pt x="5633814" y="220585"/>
                    <a:pt x="5631788" y="221294"/>
                    <a:pt x="5629763" y="221952"/>
                  </a:cubicBezTo>
                  <a:lnTo>
                    <a:pt x="5629763" y="221952"/>
                  </a:lnTo>
                  <a:cubicBezTo>
                    <a:pt x="5628091" y="222525"/>
                    <a:pt x="5626421" y="223031"/>
                    <a:pt x="5624699" y="223471"/>
                  </a:cubicBezTo>
                  <a:lnTo>
                    <a:pt x="5624395" y="223471"/>
                  </a:lnTo>
                  <a:lnTo>
                    <a:pt x="5621812" y="224180"/>
                  </a:lnTo>
                  <a:lnTo>
                    <a:pt x="5621357" y="224180"/>
                  </a:lnTo>
                  <a:lnTo>
                    <a:pt x="5621357" y="224180"/>
                  </a:lnTo>
                  <a:cubicBezTo>
                    <a:pt x="5619230" y="224687"/>
                    <a:pt x="5617002" y="225193"/>
                    <a:pt x="5614824" y="225598"/>
                  </a:cubicBezTo>
                  <a:lnTo>
                    <a:pt x="5614824" y="225598"/>
                  </a:lnTo>
                  <a:cubicBezTo>
                    <a:pt x="5613306" y="225902"/>
                    <a:pt x="5611786" y="226104"/>
                    <a:pt x="5610267" y="226307"/>
                  </a:cubicBezTo>
                  <a:lnTo>
                    <a:pt x="5609558" y="226307"/>
                  </a:lnTo>
                  <a:lnTo>
                    <a:pt x="5609558" y="226307"/>
                  </a:lnTo>
                  <a:cubicBezTo>
                    <a:pt x="5607482" y="226560"/>
                    <a:pt x="5605406" y="226763"/>
                    <a:pt x="5603279" y="226915"/>
                  </a:cubicBezTo>
                  <a:lnTo>
                    <a:pt x="5601203" y="226915"/>
                  </a:lnTo>
                  <a:lnTo>
                    <a:pt x="5601203" y="226915"/>
                  </a:lnTo>
                  <a:cubicBezTo>
                    <a:pt x="5599025" y="226915"/>
                    <a:pt x="5596798" y="226915"/>
                    <a:pt x="5594569" y="226915"/>
                  </a:cubicBezTo>
                  <a:lnTo>
                    <a:pt x="5483520" y="226915"/>
                  </a:lnTo>
                  <a:cubicBezTo>
                    <a:pt x="5390194" y="228530"/>
                    <a:pt x="5315808" y="305505"/>
                    <a:pt x="5317428" y="398846"/>
                  </a:cubicBezTo>
                  <a:cubicBezTo>
                    <a:pt x="5318998" y="489908"/>
                    <a:pt x="5392473" y="563348"/>
                    <a:pt x="5483520" y="564923"/>
                  </a:cubicBezTo>
                  <a:lnTo>
                    <a:pt x="6150675" y="564923"/>
                  </a:lnTo>
                  <a:cubicBezTo>
                    <a:pt x="6154473" y="564923"/>
                    <a:pt x="6158322" y="564923"/>
                    <a:pt x="6162120" y="564923"/>
                  </a:cubicBezTo>
                  <a:lnTo>
                    <a:pt x="6162120" y="564923"/>
                  </a:lnTo>
                  <a:lnTo>
                    <a:pt x="6165309" y="564923"/>
                  </a:lnTo>
                  <a:cubicBezTo>
                    <a:pt x="6170019" y="564923"/>
                    <a:pt x="6174779" y="565328"/>
                    <a:pt x="6179488" y="565632"/>
                  </a:cubicBezTo>
                  <a:lnTo>
                    <a:pt x="6179994" y="565632"/>
                  </a:lnTo>
                  <a:lnTo>
                    <a:pt x="6188553" y="566290"/>
                  </a:lnTo>
                  <a:lnTo>
                    <a:pt x="6188553" y="566290"/>
                  </a:lnTo>
                  <a:lnTo>
                    <a:pt x="6189413" y="566290"/>
                  </a:lnTo>
                  <a:lnTo>
                    <a:pt x="6196857" y="566999"/>
                  </a:lnTo>
                  <a:lnTo>
                    <a:pt x="6196857" y="566999"/>
                  </a:lnTo>
                  <a:lnTo>
                    <a:pt x="6202731" y="567658"/>
                  </a:lnTo>
                  <a:lnTo>
                    <a:pt x="6202731" y="567658"/>
                  </a:lnTo>
                  <a:lnTo>
                    <a:pt x="6203338" y="567658"/>
                  </a:lnTo>
                  <a:lnTo>
                    <a:pt x="6208757" y="568367"/>
                  </a:lnTo>
                  <a:lnTo>
                    <a:pt x="6208757" y="568367"/>
                  </a:lnTo>
                  <a:cubicBezTo>
                    <a:pt x="6213517" y="569025"/>
                    <a:pt x="6218226" y="569734"/>
                    <a:pt x="6222935" y="570544"/>
                  </a:cubicBezTo>
                  <a:lnTo>
                    <a:pt x="6223290" y="570544"/>
                  </a:lnTo>
                  <a:lnTo>
                    <a:pt x="6227442" y="571304"/>
                  </a:lnTo>
                  <a:lnTo>
                    <a:pt x="6227442" y="571304"/>
                  </a:lnTo>
                  <a:lnTo>
                    <a:pt x="6231089" y="572013"/>
                  </a:lnTo>
                  <a:lnTo>
                    <a:pt x="6231089" y="572013"/>
                  </a:lnTo>
                  <a:lnTo>
                    <a:pt x="6238431" y="573481"/>
                  </a:lnTo>
                  <a:lnTo>
                    <a:pt x="6238431" y="573481"/>
                  </a:lnTo>
                  <a:lnTo>
                    <a:pt x="6245064" y="574949"/>
                  </a:lnTo>
                  <a:lnTo>
                    <a:pt x="6245064" y="574949"/>
                  </a:lnTo>
                  <a:lnTo>
                    <a:pt x="6247900" y="575608"/>
                  </a:lnTo>
                  <a:lnTo>
                    <a:pt x="6247900" y="575608"/>
                  </a:lnTo>
                  <a:lnTo>
                    <a:pt x="6248254" y="575608"/>
                  </a:lnTo>
                  <a:cubicBezTo>
                    <a:pt x="6252204" y="576519"/>
                    <a:pt x="6256103" y="577532"/>
                    <a:pt x="6260003" y="578595"/>
                  </a:cubicBezTo>
                  <a:lnTo>
                    <a:pt x="6260003" y="578595"/>
                  </a:lnTo>
                  <a:lnTo>
                    <a:pt x="6265066" y="580013"/>
                  </a:lnTo>
                  <a:lnTo>
                    <a:pt x="6265370" y="580013"/>
                  </a:lnTo>
                  <a:lnTo>
                    <a:pt x="6270434" y="581482"/>
                  </a:lnTo>
                  <a:lnTo>
                    <a:pt x="6270434" y="581482"/>
                  </a:lnTo>
                  <a:cubicBezTo>
                    <a:pt x="6272915" y="582241"/>
                    <a:pt x="6275498" y="582950"/>
                    <a:pt x="6277827" y="583760"/>
                  </a:cubicBezTo>
                  <a:lnTo>
                    <a:pt x="6277827" y="583760"/>
                  </a:lnTo>
                  <a:lnTo>
                    <a:pt x="6280055" y="584520"/>
                  </a:lnTo>
                  <a:lnTo>
                    <a:pt x="6280055" y="584520"/>
                  </a:lnTo>
                  <a:lnTo>
                    <a:pt x="6282283" y="585229"/>
                  </a:lnTo>
                  <a:lnTo>
                    <a:pt x="6282283" y="585229"/>
                  </a:lnTo>
                  <a:lnTo>
                    <a:pt x="6284511" y="585938"/>
                  </a:lnTo>
                  <a:lnTo>
                    <a:pt x="6284511" y="585938"/>
                  </a:lnTo>
                  <a:lnTo>
                    <a:pt x="6286638" y="586647"/>
                  </a:lnTo>
                  <a:lnTo>
                    <a:pt x="6286638" y="586647"/>
                  </a:lnTo>
                  <a:cubicBezTo>
                    <a:pt x="6298943" y="590850"/>
                    <a:pt x="6310995" y="595660"/>
                    <a:pt x="6322794" y="600977"/>
                  </a:cubicBezTo>
                  <a:lnTo>
                    <a:pt x="6322794" y="600977"/>
                  </a:lnTo>
                  <a:lnTo>
                    <a:pt x="6324262" y="601636"/>
                  </a:lnTo>
                  <a:lnTo>
                    <a:pt x="6324262" y="601636"/>
                  </a:lnTo>
                  <a:lnTo>
                    <a:pt x="6324262" y="601636"/>
                  </a:lnTo>
                  <a:cubicBezTo>
                    <a:pt x="6329022" y="603813"/>
                    <a:pt x="6333681" y="606092"/>
                    <a:pt x="6338339" y="608421"/>
                  </a:cubicBezTo>
                  <a:lnTo>
                    <a:pt x="6338339" y="608421"/>
                  </a:lnTo>
                  <a:lnTo>
                    <a:pt x="6339757" y="609130"/>
                  </a:lnTo>
                  <a:lnTo>
                    <a:pt x="6339757" y="609130"/>
                  </a:lnTo>
                  <a:lnTo>
                    <a:pt x="6341175" y="609839"/>
                  </a:lnTo>
                  <a:lnTo>
                    <a:pt x="6341175" y="609839"/>
                  </a:lnTo>
                  <a:lnTo>
                    <a:pt x="6342593" y="610599"/>
                  </a:lnTo>
                  <a:lnTo>
                    <a:pt x="6342593" y="610599"/>
                  </a:lnTo>
                  <a:lnTo>
                    <a:pt x="6344062" y="611358"/>
                  </a:lnTo>
                  <a:lnTo>
                    <a:pt x="6344062" y="611358"/>
                  </a:lnTo>
                  <a:cubicBezTo>
                    <a:pt x="6349125" y="614042"/>
                    <a:pt x="6354189" y="616776"/>
                    <a:pt x="6359253" y="619612"/>
                  </a:cubicBezTo>
                  <a:lnTo>
                    <a:pt x="6359253" y="619612"/>
                  </a:lnTo>
                  <a:lnTo>
                    <a:pt x="6359253" y="619612"/>
                  </a:lnTo>
                  <a:cubicBezTo>
                    <a:pt x="6361025" y="620574"/>
                    <a:pt x="6362747" y="621587"/>
                    <a:pt x="6364317" y="622600"/>
                  </a:cubicBezTo>
                  <a:lnTo>
                    <a:pt x="6364317" y="622600"/>
                  </a:lnTo>
                  <a:lnTo>
                    <a:pt x="6368064" y="624878"/>
                  </a:lnTo>
                  <a:lnTo>
                    <a:pt x="6368064" y="624878"/>
                  </a:lnTo>
                  <a:cubicBezTo>
                    <a:pt x="6372115" y="627360"/>
                    <a:pt x="6376166" y="629942"/>
                    <a:pt x="6380116" y="632424"/>
                  </a:cubicBezTo>
                  <a:lnTo>
                    <a:pt x="6380116" y="632424"/>
                  </a:lnTo>
                  <a:lnTo>
                    <a:pt x="6382395" y="633943"/>
                  </a:lnTo>
                  <a:lnTo>
                    <a:pt x="6382395" y="633943"/>
                  </a:lnTo>
                  <a:lnTo>
                    <a:pt x="6384673" y="635462"/>
                  </a:lnTo>
                  <a:lnTo>
                    <a:pt x="6384673" y="635462"/>
                  </a:lnTo>
                  <a:lnTo>
                    <a:pt x="6386952" y="636981"/>
                  </a:lnTo>
                  <a:lnTo>
                    <a:pt x="6386952" y="636981"/>
                  </a:lnTo>
                  <a:cubicBezTo>
                    <a:pt x="6389484" y="638703"/>
                    <a:pt x="6392016" y="640424"/>
                    <a:pt x="6394497" y="642045"/>
                  </a:cubicBezTo>
                  <a:lnTo>
                    <a:pt x="6394497" y="642045"/>
                  </a:lnTo>
                  <a:lnTo>
                    <a:pt x="6399561" y="645843"/>
                  </a:lnTo>
                  <a:lnTo>
                    <a:pt x="6399561" y="645843"/>
                  </a:lnTo>
                  <a:cubicBezTo>
                    <a:pt x="6403865" y="649033"/>
                    <a:pt x="6408169" y="652274"/>
                    <a:pt x="6412372" y="655616"/>
                  </a:cubicBezTo>
                  <a:lnTo>
                    <a:pt x="6412372" y="655616"/>
                  </a:lnTo>
                  <a:cubicBezTo>
                    <a:pt x="6413638" y="656578"/>
                    <a:pt x="6414853" y="657591"/>
                    <a:pt x="6416069" y="658603"/>
                  </a:cubicBezTo>
                  <a:lnTo>
                    <a:pt x="6416069" y="658603"/>
                  </a:lnTo>
                  <a:cubicBezTo>
                    <a:pt x="6419107" y="661034"/>
                    <a:pt x="6422095" y="663667"/>
                    <a:pt x="6425082" y="666098"/>
                  </a:cubicBezTo>
                  <a:lnTo>
                    <a:pt x="6425082" y="666098"/>
                  </a:lnTo>
                  <a:lnTo>
                    <a:pt x="6430146" y="670605"/>
                  </a:lnTo>
                  <a:lnTo>
                    <a:pt x="6430146" y="670605"/>
                  </a:lnTo>
                  <a:lnTo>
                    <a:pt x="6430855" y="671263"/>
                  </a:lnTo>
                  <a:lnTo>
                    <a:pt x="6430855" y="671263"/>
                  </a:lnTo>
                  <a:lnTo>
                    <a:pt x="6430855" y="671263"/>
                  </a:lnTo>
                  <a:lnTo>
                    <a:pt x="6438349" y="677998"/>
                  </a:lnTo>
                  <a:lnTo>
                    <a:pt x="6438349" y="677998"/>
                  </a:lnTo>
                  <a:cubicBezTo>
                    <a:pt x="6445894" y="685036"/>
                    <a:pt x="6453237" y="692328"/>
                    <a:pt x="6460275" y="699823"/>
                  </a:cubicBezTo>
                  <a:lnTo>
                    <a:pt x="6460275" y="699823"/>
                  </a:lnTo>
                  <a:lnTo>
                    <a:pt x="6460275" y="699823"/>
                  </a:lnTo>
                  <a:lnTo>
                    <a:pt x="6460934" y="700582"/>
                  </a:lnTo>
                  <a:lnTo>
                    <a:pt x="6460934" y="700582"/>
                  </a:lnTo>
                  <a:cubicBezTo>
                    <a:pt x="6465036" y="704988"/>
                    <a:pt x="6469087" y="709495"/>
                    <a:pt x="6472986" y="714103"/>
                  </a:cubicBezTo>
                  <a:lnTo>
                    <a:pt x="6472986" y="714103"/>
                  </a:lnTo>
                  <a:cubicBezTo>
                    <a:pt x="6475568" y="717090"/>
                    <a:pt x="6478049" y="720129"/>
                    <a:pt x="6480531" y="723167"/>
                  </a:cubicBezTo>
                  <a:lnTo>
                    <a:pt x="6480531" y="723167"/>
                  </a:lnTo>
                  <a:cubicBezTo>
                    <a:pt x="6481544" y="724382"/>
                    <a:pt x="6482556" y="725648"/>
                    <a:pt x="6483519" y="726914"/>
                  </a:cubicBezTo>
                  <a:lnTo>
                    <a:pt x="6483519" y="726914"/>
                  </a:lnTo>
                  <a:cubicBezTo>
                    <a:pt x="6488177" y="732839"/>
                    <a:pt x="6492735" y="738864"/>
                    <a:pt x="6497089" y="745042"/>
                  </a:cubicBezTo>
                  <a:lnTo>
                    <a:pt x="6497089" y="745042"/>
                  </a:lnTo>
                  <a:lnTo>
                    <a:pt x="6498609" y="747169"/>
                  </a:lnTo>
                  <a:lnTo>
                    <a:pt x="6498609" y="747169"/>
                  </a:lnTo>
                  <a:lnTo>
                    <a:pt x="6498609" y="747169"/>
                  </a:lnTo>
                  <a:cubicBezTo>
                    <a:pt x="6502761" y="753079"/>
                    <a:pt x="6506761" y="759105"/>
                    <a:pt x="6510610" y="765247"/>
                  </a:cubicBezTo>
                  <a:lnTo>
                    <a:pt x="6510610" y="765247"/>
                  </a:lnTo>
                  <a:cubicBezTo>
                    <a:pt x="6513749" y="770311"/>
                    <a:pt x="6516737" y="775374"/>
                    <a:pt x="6519674" y="780438"/>
                  </a:cubicBezTo>
                  <a:lnTo>
                    <a:pt x="6519674" y="780438"/>
                  </a:lnTo>
                  <a:lnTo>
                    <a:pt x="6519674" y="780438"/>
                  </a:lnTo>
                  <a:cubicBezTo>
                    <a:pt x="6520687" y="782211"/>
                    <a:pt x="6521649" y="783983"/>
                    <a:pt x="6522662" y="785502"/>
                  </a:cubicBezTo>
                  <a:lnTo>
                    <a:pt x="6522662" y="785502"/>
                  </a:lnTo>
                  <a:cubicBezTo>
                    <a:pt x="6524434" y="788743"/>
                    <a:pt x="6526206" y="791984"/>
                    <a:pt x="6527725" y="795275"/>
                  </a:cubicBezTo>
                  <a:lnTo>
                    <a:pt x="6527725" y="795275"/>
                  </a:lnTo>
                  <a:lnTo>
                    <a:pt x="6528485" y="796693"/>
                  </a:lnTo>
                  <a:lnTo>
                    <a:pt x="6528485" y="796693"/>
                  </a:lnTo>
                  <a:cubicBezTo>
                    <a:pt x="6528485" y="797149"/>
                    <a:pt x="6528941" y="797605"/>
                    <a:pt x="6529194" y="798060"/>
                  </a:cubicBezTo>
                  <a:lnTo>
                    <a:pt x="6529194" y="798060"/>
                  </a:lnTo>
                  <a:lnTo>
                    <a:pt x="6529194" y="798060"/>
                  </a:lnTo>
                  <a:lnTo>
                    <a:pt x="6529903" y="799377"/>
                  </a:lnTo>
                  <a:lnTo>
                    <a:pt x="6529903" y="799377"/>
                  </a:lnTo>
                  <a:lnTo>
                    <a:pt x="6529903" y="799377"/>
                  </a:lnTo>
                  <a:cubicBezTo>
                    <a:pt x="6533043" y="805555"/>
                    <a:pt x="6536030" y="811834"/>
                    <a:pt x="6538866" y="818164"/>
                  </a:cubicBezTo>
                  <a:lnTo>
                    <a:pt x="6538866" y="818164"/>
                  </a:lnTo>
                  <a:lnTo>
                    <a:pt x="6538866" y="818164"/>
                  </a:lnTo>
                  <a:cubicBezTo>
                    <a:pt x="6544183" y="830013"/>
                    <a:pt x="6548993" y="842100"/>
                    <a:pt x="6553197" y="854420"/>
                  </a:cubicBezTo>
                  <a:lnTo>
                    <a:pt x="6553197" y="854420"/>
                  </a:lnTo>
                  <a:lnTo>
                    <a:pt x="6553956" y="856547"/>
                  </a:lnTo>
                  <a:lnTo>
                    <a:pt x="6553956" y="856547"/>
                  </a:lnTo>
                  <a:lnTo>
                    <a:pt x="6553956" y="856547"/>
                  </a:lnTo>
                  <a:cubicBezTo>
                    <a:pt x="6553956" y="857256"/>
                    <a:pt x="6554462" y="857965"/>
                    <a:pt x="6554665" y="858674"/>
                  </a:cubicBezTo>
                  <a:lnTo>
                    <a:pt x="6554665" y="858674"/>
                  </a:lnTo>
                  <a:lnTo>
                    <a:pt x="6554665" y="858674"/>
                  </a:lnTo>
                  <a:cubicBezTo>
                    <a:pt x="6554665" y="859433"/>
                    <a:pt x="6555171" y="860193"/>
                    <a:pt x="6555374" y="860953"/>
                  </a:cubicBezTo>
                  <a:lnTo>
                    <a:pt x="6555374" y="860953"/>
                  </a:lnTo>
                  <a:cubicBezTo>
                    <a:pt x="6559425" y="873511"/>
                    <a:pt x="6562969" y="886271"/>
                    <a:pt x="6565907" y="899285"/>
                  </a:cubicBezTo>
                  <a:lnTo>
                    <a:pt x="6565907" y="899285"/>
                  </a:lnTo>
                  <a:lnTo>
                    <a:pt x="6565907" y="899285"/>
                  </a:lnTo>
                  <a:cubicBezTo>
                    <a:pt x="6568691" y="911590"/>
                    <a:pt x="6570971" y="924149"/>
                    <a:pt x="6572692" y="936859"/>
                  </a:cubicBezTo>
                  <a:lnTo>
                    <a:pt x="6572692" y="936859"/>
                  </a:lnTo>
                  <a:lnTo>
                    <a:pt x="6572692" y="936859"/>
                  </a:lnTo>
                  <a:lnTo>
                    <a:pt x="6573452" y="942530"/>
                  </a:lnTo>
                  <a:lnTo>
                    <a:pt x="6573452" y="942885"/>
                  </a:lnTo>
                  <a:lnTo>
                    <a:pt x="6573452" y="942885"/>
                  </a:lnTo>
                  <a:cubicBezTo>
                    <a:pt x="6574059" y="947645"/>
                    <a:pt x="6574515" y="952405"/>
                    <a:pt x="6574920" y="957215"/>
                  </a:cubicBezTo>
                  <a:lnTo>
                    <a:pt x="6574920" y="957215"/>
                  </a:lnTo>
                  <a:cubicBezTo>
                    <a:pt x="6575679" y="965925"/>
                    <a:pt x="6576186" y="974685"/>
                    <a:pt x="6576388" y="983547"/>
                  </a:cubicBezTo>
                  <a:lnTo>
                    <a:pt x="6576388" y="987446"/>
                  </a:lnTo>
                  <a:lnTo>
                    <a:pt x="6576388" y="987446"/>
                  </a:lnTo>
                  <a:cubicBezTo>
                    <a:pt x="6576388" y="989978"/>
                    <a:pt x="6576388" y="992510"/>
                    <a:pt x="6576388" y="994991"/>
                  </a:cubicBezTo>
                  <a:cubicBezTo>
                    <a:pt x="6576388" y="997473"/>
                    <a:pt x="6576388" y="1000055"/>
                    <a:pt x="6576388" y="1002587"/>
                  </a:cubicBezTo>
                  <a:lnTo>
                    <a:pt x="6576388" y="1002587"/>
                  </a:lnTo>
                  <a:lnTo>
                    <a:pt x="6576388" y="1006385"/>
                  </a:lnTo>
                  <a:cubicBezTo>
                    <a:pt x="6576388" y="1011449"/>
                    <a:pt x="6575984" y="1016968"/>
                    <a:pt x="6575679" y="1022235"/>
                  </a:cubicBezTo>
                  <a:lnTo>
                    <a:pt x="6575679" y="1022235"/>
                  </a:lnTo>
                  <a:lnTo>
                    <a:pt x="6575679" y="1022690"/>
                  </a:lnTo>
                  <a:cubicBezTo>
                    <a:pt x="6575173" y="1030893"/>
                    <a:pt x="6574414" y="1039046"/>
                    <a:pt x="6573452" y="1047148"/>
                  </a:cubicBezTo>
                  <a:lnTo>
                    <a:pt x="6573452" y="1047148"/>
                  </a:lnTo>
                  <a:lnTo>
                    <a:pt x="6573452" y="1047452"/>
                  </a:lnTo>
                  <a:lnTo>
                    <a:pt x="6572692" y="1053225"/>
                  </a:lnTo>
                  <a:lnTo>
                    <a:pt x="6572692" y="1053225"/>
                  </a:lnTo>
                  <a:lnTo>
                    <a:pt x="6572692" y="1053225"/>
                  </a:lnTo>
                  <a:cubicBezTo>
                    <a:pt x="6571831" y="1059555"/>
                    <a:pt x="6570869" y="1065783"/>
                    <a:pt x="6569755" y="1072012"/>
                  </a:cubicBezTo>
                  <a:lnTo>
                    <a:pt x="6569755" y="1072012"/>
                  </a:lnTo>
                  <a:lnTo>
                    <a:pt x="6569755" y="1072518"/>
                  </a:lnTo>
                  <a:cubicBezTo>
                    <a:pt x="6568641" y="1078696"/>
                    <a:pt x="6567375" y="1084823"/>
                    <a:pt x="6566007" y="1090900"/>
                  </a:cubicBezTo>
                  <a:lnTo>
                    <a:pt x="6566007" y="1090900"/>
                  </a:lnTo>
                  <a:lnTo>
                    <a:pt x="6566007" y="1090900"/>
                  </a:lnTo>
                  <a:cubicBezTo>
                    <a:pt x="6564641" y="1096976"/>
                    <a:pt x="6563172" y="1102952"/>
                    <a:pt x="6561551" y="1108876"/>
                  </a:cubicBezTo>
                  <a:lnTo>
                    <a:pt x="6561551" y="1108876"/>
                  </a:lnTo>
                  <a:lnTo>
                    <a:pt x="6561551" y="1108876"/>
                  </a:lnTo>
                  <a:cubicBezTo>
                    <a:pt x="6559476" y="1116472"/>
                    <a:pt x="6557197" y="1124067"/>
                    <a:pt x="6554766" y="1131410"/>
                  </a:cubicBezTo>
                  <a:lnTo>
                    <a:pt x="6554766" y="1131410"/>
                  </a:lnTo>
                  <a:cubicBezTo>
                    <a:pt x="6554766" y="1132169"/>
                    <a:pt x="6554310" y="1132878"/>
                    <a:pt x="6554057" y="1133638"/>
                  </a:cubicBezTo>
                  <a:lnTo>
                    <a:pt x="6554057" y="1133638"/>
                  </a:lnTo>
                  <a:lnTo>
                    <a:pt x="6554057" y="1133638"/>
                  </a:lnTo>
                  <a:cubicBezTo>
                    <a:pt x="6552133" y="1139208"/>
                    <a:pt x="6550158" y="1144677"/>
                    <a:pt x="6548031" y="1150146"/>
                  </a:cubicBezTo>
                  <a:lnTo>
                    <a:pt x="6548031" y="1150146"/>
                  </a:lnTo>
                  <a:lnTo>
                    <a:pt x="6548031" y="1150146"/>
                  </a:lnTo>
                  <a:cubicBezTo>
                    <a:pt x="6545195" y="1157488"/>
                    <a:pt x="6542208" y="1164780"/>
                    <a:pt x="6539018" y="1171920"/>
                  </a:cubicBezTo>
                  <a:lnTo>
                    <a:pt x="6539018" y="1171920"/>
                  </a:lnTo>
                  <a:lnTo>
                    <a:pt x="6539018" y="1171920"/>
                  </a:lnTo>
                  <a:cubicBezTo>
                    <a:pt x="6536638" y="1176984"/>
                    <a:pt x="6533954" y="1182504"/>
                    <a:pt x="6531523" y="1187719"/>
                  </a:cubicBezTo>
                  <a:lnTo>
                    <a:pt x="6531523" y="1187719"/>
                  </a:lnTo>
                  <a:lnTo>
                    <a:pt x="6531523" y="1187719"/>
                  </a:lnTo>
                  <a:lnTo>
                    <a:pt x="6530814" y="1189137"/>
                  </a:lnTo>
                  <a:lnTo>
                    <a:pt x="6530814" y="1189137"/>
                  </a:lnTo>
                  <a:lnTo>
                    <a:pt x="6530814" y="1189137"/>
                  </a:lnTo>
                  <a:lnTo>
                    <a:pt x="6530105" y="1190504"/>
                  </a:lnTo>
                  <a:lnTo>
                    <a:pt x="6530105" y="1190504"/>
                  </a:lnTo>
                  <a:lnTo>
                    <a:pt x="6530105" y="1190504"/>
                  </a:lnTo>
                  <a:lnTo>
                    <a:pt x="6529396" y="1191872"/>
                  </a:lnTo>
                  <a:lnTo>
                    <a:pt x="6529396" y="1191872"/>
                  </a:lnTo>
                  <a:lnTo>
                    <a:pt x="6529396" y="1191872"/>
                  </a:lnTo>
                  <a:lnTo>
                    <a:pt x="6528637" y="1193239"/>
                  </a:lnTo>
                  <a:lnTo>
                    <a:pt x="6528637" y="1193239"/>
                  </a:lnTo>
                  <a:cubicBezTo>
                    <a:pt x="6525751" y="1198860"/>
                    <a:pt x="6522763" y="1204379"/>
                    <a:pt x="6519624" y="1209848"/>
                  </a:cubicBezTo>
                  <a:lnTo>
                    <a:pt x="6519624" y="1209848"/>
                  </a:lnTo>
                  <a:cubicBezTo>
                    <a:pt x="6516686" y="1214912"/>
                    <a:pt x="6513648" y="1219976"/>
                    <a:pt x="6510559" y="1225040"/>
                  </a:cubicBezTo>
                  <a:lnTo>
                    <a:pt x="6510559" y="1225040"/>
                  </a:lnTo>
                  <a:cubicBezTo>
                    <a:pt x="6510053" y="1225749"/>
                    <a:pt x="6509647" y="1226508"/>
                    <a:pt x="6509141" y="1227268"/>
                  </a:cubicBezTo>
                  <a:lnTo>
                    <a:pt x="6509141" y="1227268"/>
                  </a:lnTo>
                  <a:lnTo>
                    <a:pt x="6509141" y="1227268"/>
                  </a:lnTo>
                  <a:cubicBezTo>
                    <a:pt x="6505749" y="1232585"/>
                    <a:pt x="6502254" y="1237851"/>
                    <a:pt x="6498609" y="1242965"/>
                  </a:cubicBezTo>
                  <a:lnTo>
                    <a:pt x="6498609" y="1242965"/>
                  </a:lnTo>
                  <a:lnTo>
                    <a:pt x="6498609" y="1242965"/>
                  </a:lnTo>
                  <a:cubicBezTo>
                    <a:pt x="6494507" y="1248839"/>
                    <a:pt x="6490253" y="1254612"/>
                    <a:pt x="6485848" y="1260284"/>
                  </a:cubicBezTo>
                  <a:lnTo>
                    <a:pt x="6485848" y="1260284"/>
                  </a:lnTo>
                  <a:lnTo>
                    <a:pt x="6485848" y="1260284"/>
                  </a:lnTo>
                  <a:cubicBezTo>
                    <a:pt x="6481696" y="1265651"/>
                    <a:pt x="6477391" y="1270918"/>
                    <a:pt x="6473036" y="1276032"/>
                  </a:cubicBezTo>
                  <a:lnTo>
                    <a:pt x="6473036" y="1276032"/>
                  </a:lnTo>
                  <a:cubicBezTo>
                    <a:pt x="6471315" y="1278057"/>
                    <a:pt x="6469543" y="1280032"/>
                    <a:pt x="6467972" y="1282058"/>
                  </a:cubicBezTo>
                  <a:lnTo>
                    <a:pt x="6467972" y="1282058"/>
                  </a:lnTo>
                  <a:cubicBezTo>
                    <a:pt x="6465491" y="1284843"/>
                    <a:pt x="6462909" y="1287628"/>
                    <a:pt x="6460427" y="1290363"/>
                  </a:cubicBezTo>
                  <a:lnTo>
                    <a:pt x="6460427" y="1290363"/>
                  </a:lnTo>
                  <a:lnTo>
                    <a:pt x="6459718" y="1291122"/>
                  </a:lnTo>
                  <a:lnTo>
                    <a:pt x="6459718" y="1291122"/>
                  </a:lnTo>
                  <a:lnTo>
                    <a:pt x="6459718" y="1291122"/>
                  </a:lnTo>
                  <a:cubicBezTo>
                    <a:pt x="6453136" y="1298110"/>
                    <a:pt x="6446350" y="1304845"/>
                    <a:pt x="6439463" y="1311377"/>
                  </a:cubicBezTo>
                  <a:lnTo>
                    <a:pt x="6439463" y="1311377"/>
                  </a:lnTo>
                  <a:cubicBezTo>
                    <a:pt x="6436729" y="1313960"/>
                    <a:pt x="6433995" y="1316441"/>
                    <a:pt x="6431209" y="1318922"/>
                  </a:cubicBezTo>
                  <a:lnTo>
                    <a:pt x="6431209" y="1318922"/>
                  </a:lnTo>
                  <a:lnTo>
                    <a:pt x="6425184" y="1323986"/>
                  </a:lnTo>
                  <a:lnTo>
                    <a:pt x="6425184" y="1323986"/>
                  </a:lnTo>
                  <a:lnTo>
                    <a:pt x="6416119" y="1331531"/>
                  </a:lnTo>
                  <a:lnTo>
                    <a:pt x="6416119" y="1331531"/>
                  </a:lnTo>
                  <a:lnTo>
                    <a:pt x="6412372" y="1334569"/>
                  </a:lnTo>
                  <a:lnTo>
                    <a:pt x="6412372" y="1334569"/>
                  </a:lnTo>
                  <a:cubicBezTo>
                    <a:pt x="6409131" y="1337152"/>
                    <a:pt x="6405890" y="1339633"/>
                    <a:pt x="6402549" y="1342114"/>
                  </a:cubicBezTo>
                  <a:lnTo>
                    <a:pt x="6402549" y="1342114"/>
                  </a:lnTo>
                  <a:lnTo>
                    <a:pt x="6397485" y="1345862"/>
                  </a:lnTo>
                  <a:lnTo>
                    <a:pt x="6397485" y="1345862"/>
                  </a:lnTo>
                  <a:lnTo>
                    <a:pt x="6397485" y="1345862"/>
                  </a:lnTo>
                  <a:lnTo>
                    <a:pt x="6394446" y="1347988"/>
                  </a:lnTo>
                  <a:lnTo>
                    <a:pt x="6394446" y="1347988"/>
                  </a:lnTo>
                  <a:cubicBezTo>
                    <a:pt x="6387813" y="1352748"/>
                    <a:pt x="6380977" y="1357255"/>
                    <a:pt x="6374191" y="1361610"/>
                  </a:cubicBezTo>
                  <a:lnTo>
                    <a:pt x="6374191" y="1361610"/>
                  </a:lnTo>
                  <a:cubicBezTo>
                    <a:pt x="6370494" y="1363939"/>
                    <a:pt x="6366798" y="1366218"/>
                    <a:pt x="6363051" y="1368396"/>
                  </a:cubicBezTo>
                  <a:lnTo>
                    <a:pt x="6363051" y="1368396"/>
                  </a:lnTo>
                  <a:lnTo>
                    <a:pt x="6363051" y="1368396"/>
                  </a:lnTo>
                  <a:lnTo>
                    <a:pt x="6359304" y="1370522"/>
                  </a:lnTo>
                  <a:lnTo>
                    <a:pt x="6359304" y="1370522"/>
                  </a:lnTo>
                  <a:cubicBezTo>
                    <a:pt x="6353379" y="1373966"/>
                    <a:pt x="6347302" y="1377207"/>
                    <a:pt x="6341175" y="1380346"/>
                  </a:cubicBezTo>
                  <a:lnTo>
                    <a:pt x="6341175" y="1380346"/>
                  </a:lnTo>
                  <a:lnTo>
                    <a:pt x="6339656" y="1381106"/>
                  </a:lnTo>
                  <a:lnTo>
                    <a:pt x="6339656" y="1381106"/>
                  </a:lnTo>
                  <a:lnTo>
                    <a:pt x="6338187" y="1381865"/>
                  </a:lnTo>
                  <a:lnTo>
                    <a:pt x="6338187" y="1381865"/>
                  </a:lnTo>
                  <a:lnTo>
                    <a:pt x="6336719" y="1382625"/>
                  </a:lnTo>
                  <a:lnTo>
                    <a:pt x="6336719" y="1382625"/>
                  </a:lnTo>
                  <a:cubicBezTo>
                    <a:pt x="6332516" y="1384701"/>
                    <a:pt x="6328263" y="1386727"/>
                    <a:pt x="6324009" y="1388651"/>
                  </a:cubicBezTo>
                  <a:lnTo>
                    <a:pt x="6324009" y="1388651"/>
                  </a:lnTo>
                  <a:lnTo>
                    <a:pt x="6324009" y="1388651"/>
                  </a:lnTo>
                  <a:cubicBezTo>
                    <a:pt x="6320009" y="1390423"/>
                    <a:pt x="6316008" y="1392196"/>
                    <a:pt x="6312008" y="1393715"/>
                  </a:cubicBezTo>
                  <a:lnTo>
                    <a:pt x="6312008" y="1393715"/>
                  </a:lnTo>
                  <a:lnTo>
                    <a:pt x="6308412" y="1395183"/>
                  </a:lnTo>
                  <a:lnTo>
                    <a:pt x="6308412" y="1395183"/>
                  </a:lnTo>
                  <a:lnTo>
                    <a:pt x="6304919" y="1396652"/>
                  </a:lnTo>
                  <a:lnTo>
                    <a:pt x="6304665" y="1396652"/>
                  </a:lnTo>
                  <a:lnTo>
                    <a:pt x="6300969" y="1398069"/>
                  </a:lnTo>
                  <a:lnTo>
                    <a:pt x="6300969" y="1398069"/>
                  </a:lnTo>
                  <a:cubicBezTo>
                    <a:pt x="6296209" y="1399892"/>
                    <a:pt x="6291449" y="1401665"/>
                    <a:pt x="6286638" y="1403133"/>
                  </a:cubicBezTo>
                  <a:lnTo>
                    <a:pt x="6286638" y="1403133"/>
                  </a:lnTo>
                  <a:cubicBezTo>
                    <a:pt x="6281169" y="1405007"/>
                    <a:pt x="6275650" y="1406779"/>
                    <a:pt x="6270080" y="1408197"/>
                  </a:cubicBezTo>
                  <a:lnTo>
                    <a:pt x="6270080" y="1408197"/>
                  </a:lnTo>
                  <a:lnTo>
                    <a:pt x="6265016" y="1409666"/>
                  </a:lnTo>
                  <a:lnTo>
                    <a:pt x="6265016" y="1409666"/>
                  </a:lnTo>
                  <a:cubicBezTo>
                    <a:pt x="6260306" y="1410982"/>
                    <a:pt x="6255597" y="1412248"/>
                    <a:pt x="6250837" y="1413413"/>
                  </a:cubicBezTo>
                  <a:lnTo>
                    <a:pt x="6250837" y="1413413"/>
                  </a:lnTo>
                  <a:lnTo>
                    <a:pt x="6248001" y="1414122"/>
                  </a:lnTo>
                  <a:lnTo>
                    <a:pt x="6248001" y="1414122"/>
                  </a:lnTo>
                  <a:lnTo>
                    <a:pt x="6244963" y="1414831"/>
                  </a:lnTo>
                  <a:lnTo>
                    <a:pt x="6244963" y="1414831"/>
                  </a:lnTo>
                  <a:lnTo>
                    <a:pt x="6234532" y="1417059"/>
                  </a:lnTo>
                  <a:lnTo>
                    <a:pt x="6234532" y="1417059"/>
                  </a:lnTo>
                  <a:lnTo>
                    <a:pt x="6230835" y="1417768"/>
                  </a:lnTo>
                  <a:lnTo>
                    <a:pt x="6230835" y="1417768"/>
                  </a:lnTo>
                  <a:lnTo>
                    <a:pt x="6226987" y="1418477"/>
                  </a:lnTo>
                  <a:lnTo>
                    <a:pt x="6226278" y="1418477"/>
                  </a:lnTo>
                  <a:lnTo>
                    <a:pt x="6226278" y="1418477"/>
                  </a:lnTo>
                  <a:lnTo>
                    <a:pt x="6222683" y="1419084"/>
                  </a:lnTo>
                  <a:lnTo>
                    <a:pt x="6222683" y="1419084"/>
                  </a:lnTo>
                  <a:lnTo>
                    <a:pt x="6218328" y="1419793"/>
                  </a:lnTo>
                  <a:lnTo>
                    <a:pt x="6218328" y="1419793"/>
                  </a:lnTo>
                  <a:lnTo>
                    <a:pt x="6208200" y="1421262"/>
                  </a:lnTo>
                  <a:lnTo>
                    <a:pt x="6207491" y="1421262"/>
                  </a:lnTo>
                  <a:lnTo>
                    <a:pt x="6207491" y="1421262"/>
                  </a:lnTo>
                  <a:lnTo>
                    <a:pt x="6202427" y="1421920"/>
                  </a:lnTo>
                  <a:lnTo>
                    <a:pt x="6202123" y="1421920"/>
                  </a:lnTo>
                  <a:cubicBezTo>
                    <a:pt x="6197465" y="1422477"/>
                    <a:pt x="6192857" y="1422933"/>
                    <a:pt x="6188198" y="1423388"/>
                  </a:cubicBezTo>
                  <a:lnTo>
                    <a:pt x="6187742" y="1423388"/>
                  </a:lnTo>
                  <a:lnTo>
                    <a:pt x="6178577" y="1424097"/>
                  </a:lnTo>
                  <a:lnTo>
                    <a:pt x="6177919" y="1424097"/>
                  </a:lnTo>
                  <a:cubicBezTo>
                    <a:pt x="6173108" y="1424401"/>
                    <a:pt x="6168348" y="1424654"/>
                    <a:pt x="6163486" y="1424806"/>
                  </a:cubicBezTo>
                  <a:lnTo>
                    <a:pt x="6159790" y="1424806"/>
                  </a:lnTo>
                  <a:lnTo>
                    <a:pt x="6159790" y="1424806"/>
                  </a:lnTo>
                  <a:cubicBezTo>
                    <a:pt x="6156498" y="1424806"/>
                    <a:pt x="6153157" y="1424806"/>
                    <a:pt x="6149662" y="1424806"/>
                  </a:cubicBezTo>
                  <a:lnTo>
                    <a:pt x="5915563" y="1424806"/>
                  </a:lnTo>
                  <a:cubicBezTo>
                    <a:pt x="5687692" y="1424806"/>
                    <a:pt x="5501547" y="1612724"/>
                    <a:pt x="5501547" y="1842367"/>
                  </a:cubicBezTo>
                  <a:cubicBezTo>
                    <a:pt x="5501547" y="2072010"/>
                    <a:pt x="5707543" y="2259978"/>
                    <a:pt x="5935211" y="2259978"/>
                  </a:cubicBezTo>
                  <a:cubicBezTo>
                    <a:pt x="5943768" y="2259978"/>
                    <a:pt x="5952276" y="2259978"/>
                    <a:pt x="5960530" y="2260333"/>
                  </a:cubicBezTo>
                  <a:lnTo>
                    <a:pt x="5960530" y="2260333"/>
                  </a:lnTo>
                  <a:lnTo>
                    <a:pt x="5968328" y="2260333"/>
                  </a:lnTo>
                  <a:cubicBezTo>
                    <a:pt x="5977848" y="2260687"/>
                    <a:pt x="5987368" y="2261143"/>
                    <a:pt x="5996787" y="2261750"/>
                  </a:cubicBezTo>
                  <a:lnTo>
                    <a:pt x="5996787" y="2261750"/>
                  </a:lnTo>
                  <a:lnTo>
                    <a:pt x="5998508" y="2261750"/>
                  </a:lnTo>
                  <a:lnTo>
                    <a:pt x="6006610" y="2262307"/>
                  </a:lnTo>
                  <a:lnTo>
                    <a:pt x="6006610" y="2262307"/>
                  </a:lnTo>
                  <a:lnTo>
                    <a:pt x="6010155" y="2262307"/>
                  </a:lnTo>
                  <a:lnTo>
                    <a:pt x="6016434" y="2262865"/>
                  </a:lnTo>
                  <a:lnTo>
                    <a:pt x="6016434" y="2262865"/>
                  </a:lnTo>
                  <a:lnTo>
                    <a:pt x="6018561" y="2262865"/>
                  </a:lnTo>
                  <a:lnTo>
                    <a:pt x="6026258" y="2263573"/>
                  </a:lnTo>
                  <a:lnTo>
                    <a:pt x="6026916" y="2263573"/>
                  </a:lnTo>
                  <a:lnTo>
                    <a:pt x="6041398" y="2265042"/>
                  </a:lnTo>
                  <a:lnTo>
                    <a:pt x="6041398" y="2265042"/>
                  </a:lnTo>
                  <a:lnTo>
                    <a:pt x="6047171" y="2265700"/>
                  </a:lnTo>
                  <a:lnTo>
                    <a:pt x="6047171" y="2265700"/>
                  </a:lnTo>
                  <a:lnTo>
                    <a:pt x="6047931" y="2265700"/>
                  </a:lnTo>
                  <a:lnTo>
                    <a:pt x="6052488" y="2266207"/>
                  </a:lnTo>
                  <a:lnTo>
                    <a:pt x="6052488" y="2266207"/>
                  </a:lnTo>
                  <a:lnTo>
                    <a:pt x="6054413" y="2266207"/>
                  </a:lnTo>
                  <a:lnTo>
                    <a:pt x="6058514" y="2266662"/>
                  </a:lnTo>
                  <a:lnTo>
                    <a:pt x="6058514" y="2266966"/>
                  </a:lnTo>
                  <a:lnTo>
                    <a:pt x="6060540" y="2266966"/>
                  </a:lnTo>
                  <a:lnTo>
                    <a:pt x="6064591" y="2267523"/>
                  </a:lnTo>
                  <a:lnTo>
                    <a:pt x="6064591" y="2267523"/>
                  </a:lnTo>
                  <a:lnTo>
                    <a:pt x="6065857" y="2267523"/>
                  </a:lnTo>
                  <a:lnTo>
                    <a:pt x="6070617" y="2268182"/>
                  </a:lnTo>
                  <a:lnTo>
                    <a:pt x="6070617" y="2268182"/>
                  </a:lnTo>
                  <a:lnTo>
                    <a:pt x="6071174" y="2268182"/>
                  </a:lnTo>
                  <a:lnTo>
                    <a:pt x="6075934" y="2268840"/>
                  </a:lnTo>
                  <a:lnTo>
                    <a:pt x="6075934" y="2268840"/>
                  </a:lnTo>
                  <a:lnTo>
                    <a:pt x="6076491" y="2268840"/>
                  </a:lnTo>
                  <a:lnTo>
                    <a:pt x="6086618" y="2270308"/>
                  </a:lnTo>
                  <a:lnTo>
                    <a:pt x="6086618" y="2270308"/>
                  </a:lnTo>
                  <a:lnTo>
                    <a:pt x="6094923" y="2271726"/>
                  </a:lnTo>
                  <a:lnTo>
                    <a:pt x="6094923" y="2271726"/>
                  </a:lnTo>
                  <a:lnTo>
                    <a:pt x="6095632" y="2271726"/>
                  </a:lnTo>
                  <a:lnTo>
                    <a:pt x="6099430" y="2272385"/>
                  </a:lnTo>
                  <a:lnTo>
                    <a:pt x="6099430" y="2272385"/>
                  </a:lnTo>
                  <a:lnTo>
                    <a:pt x="6100088" y="2272385"/>
                  </a:lnTo>
                  <a:lnTo>
                    <a:pt x="6103228" y="2272941"/>
                  </a:lnTo>
                  <a:lnTo>
                    <a:pt x="6103228" y="2272941"/>
                  </a:lnTo>
                  <a:lnTo>
                    <a:pt x="6104594" y="2272941"/>
                  </a:lnTo>
                  <a:lnTo>
                    <a:pt x="6107785" y="2273498"/>
                  </a:lnTo>
                  <a:lnTo>
                    <a:pt x="6107785" y="2273498"/>
                  </a:lnTo>
                  <a:lnTo>
                    <a:pt x="6108848" y="2273498"/>
                  </a:lnTo>
                  <a:lnTo>
                    <a:pt x="6111532" y="2274005"/>
                  </a:lnTo>
                  <a:lnTo>
                    <a:pt x="6111532" y="2274005"/>
                  </a:lnTo>
                  <a:lnTo>
                    <a:pt x="6112748" y="2274005"/>
                  </a:lnTo>
                  <a:lnTo>
                    <a:pt x="6116089" y="2274663"/>
                  </a:lnTo>
                  <a:lnTo>
                    <a:pt x="6116089" y="2274663"/>
                  </a:lnTo>
                  <a:lnTo>
                    <a:pt x="6116646" y="2274663"/>
                  </a:lnTo>
                  <a:lnTo>
                    <a:pt x="6119837" y="2275271"/>
                  </a:lnTo>
                  <a:lnTo>
                    <a:pt x="6119837" y="2275271"/>
                  </a:lnTo>
                  <a:lnTo>
                    <a:pt x="6120546" y="2275271"/>
                  </a:lnTo>
                  <a:lnTo>
                    <a:pt x="6124394" y="2276030"/>
                  </a:lnTo>
                  <a:lnTo>
                    <a:pt x="6124394" y="2276030"/>
                  </a:lnTo>
                  <a:lnTo>
                    <a:pt x="6128192" y="2276739"/>
                  </a:lnTo>
                  <a:lnTo>
                    <a:pt x="6128192" y="2276739"/>
                  </a:lnTo>
                  <a:lnTo>
                    <a:pt x="6138674" y="2278967"/>
                  </a:lnTo>
                  <a:lnTo>
                    <a:pt x="6138674" y="2278967"/>
                  </a:lnTo>
                  <a:lnTo>
                    <a:pt x="6141510" y="2279626"/>
                  </a:lnTo>
                  <a:lnTo>
                    <a:pt x="6141510" y="2279626"/>
                  </a:lnTo>
                  <a:lnTo>
                    <a:pt x="6142117" y="2279626"/>
                  </a:lnTo>
                  <a:lnTo>
                    <a:pt x="6145308" y="2280335"/>
                  </a:lnTo>
                  <a:lnTo>
                    <a:pt x="6145308" y="2280335"/>
                  </a:lnTo>
                  <a:lnTo>
                    <a:pt x="6148144" y="2280993"/>
                  </a:lnTo>
                  <a:lnTo>
                    <a:pt x="6148144" y="2280993"/>
                  </a:lnTo>
                  <a:lnTo>
                    <a:pt x="6148751" y="2280993"/>
                  </a:lnTo>
                  <a:lnTo>
                    <a:pt x="6151131" y="2281550"/>
                  </a:lnTo>
                  <a:lnTo>
                    <a:pt x="6151131" y="2281550"/>
                  </a:lnTo>
                  <a:lnTo>
                    <a:pt x="6152144" y="2281550"/>
                  </a:lnTo>
                  <a:lnTo>
                    <a:pt x="6154169" y="2282006"/>
                  </a:lnTo>
                  <a:lnTo>
                    <a:pt x="6154169" y="2282309"/>
                  </a:lnTo>
                  <a:lnTo>
                    <a:pt x="6155486" y="2282309"/>
                  </a:lnTo>
                  <a:lnTo>
                    <a:pt x="6157967" y="2282917"/>
                  </a:lnTo>
                  <a:lnTo>
                    <a:pt x="6157967" y="2282917"/>
                  </a:lnTo>
                  <a:lnTo>
                    <a:pt x="6158524" y="2282917"/>
                  </a:lnTo>
                  <a:lnTo>
                    <a:pt x="6160955" y="2283525"/>
                  </a:lnTo>
                  <a:lnTo>
                    <a:pt x="6160955" y="2283525"/>
                  </a:lnTo>
                  <a:lnTo>
                    <a:pt x="6161562" y="2283525"/>
                  </a:lnTo>
                  <a:lnTo>
                    <a:pt x="6163993" y="2284133"/>
                  </a:lnTo>
                  <a:lnTo>
                    <a:pt x="6163993" y="2284133"/>
                  </a:lnTo>
                  <a:lnTo>
                    <a:pt x="6164652" y="2284133"/>
                  </a:lnTo>
                  <a:cubicBezTo>
                    <a:pt x="6171488" y="2285803"/>
                    <a:pt x="6178374" y="2287576"/>
                    <a:pt x="6184907" y="2289196"/>
                  </a:cubicBezTo>
                  <a:lnTo>
                    <a:pt x="6184907" y="2289196"/>
                  </a:lnTo>
                  <a:lnTo>
                    <a:pt x="6189971" y="2290665"/>
                  </a:lnTo>
                  <a:lnTo>
                    <a:pt x="6189971" y="2290665"/>
                  </a:lnTo>
                  <a:lnTo>
                    <a:pt x="6192705" y="2291424"/>
                  </a:lnTo>
                  <a:lnTo>
                    <a:pt x="6192705" y="2291424"/>
                  </a:lnTo>
                  <a:lnTo>
                    <a:pt x="6194933" y="2292032"/>
                  </a:lnTo>
                  <a:lnTo>
                    <a:pt x="6194933" y="2292032"/>
                  </a:lnTo>
                  <a:lnTo>
                    <a:pt x="6195439" y="2292032"/>
                  </a:lnTo>
                  <a:lnTo>
                    <a:pt x="6197971" y="2292741"/>
                  </a:lnTo>
                  <a:lnTo>
                    <a:pt x="6197971" y="2292741"/>
                  </a:lnTo>
                  <a:lnTo>
                    <a:pt x="6200048" y="2293298"/>
                  </a:lnTo>
                  <a:lnTo>
                    <a:pt x="6200048" y="2293298"/>
                  </a:lnTo>
                  <a:lnTo>
                    <a:pt x="6200706" y="2293298"/>
                  </a:lnTo>
                  <a:lnTo>
                    <a:pt x="6202275" y="2293754"/>
                  </a:lnTo>
                  <a:lnTo>
                    <a:pt x="6202275" y="2294057"/>
                  </a:lnTo>
                  <a:lnTo>
                    <a:pt x="6203238" y="2294057"/>
                  </a:lnTo>
                  <a:lnTo>
                    <a:pt x="6205313" y="2294665"/>
                  </a:lnTo>
                  <a:lnTo>
                    <a:pt x="6205313" y="2294665"/>
                  </a:lnTo>
                  <a:lnTo>
                    <a:pt x="6205719" y="2294665"/>
                  </a:lnTo>
                  <a:lnTo>
                    <a:pt x="6207593" y="2295222"/>
                  </a:lnTo>
                  <a:lnTo>
                    <a:pt x="6207593" y="2295222"/>
                  </a:lnTo>
                  <a:lnTo>
                    <a:pt x="6208251" y="2295222"/>
                  </a:lnTo>
                  <a:lnTo>
                    <a:pt x="6210631" y="2295931"/>
                  </a:lnTo>
                  <a:lnTo>
                    <a:pt x="6210631" y="2295931"/>
                  </a:lnTo>
                  <a:lnTo>
                    <a:pt x="6212758" y="2296539"/>
                  </a:lnTo>
                  <a:lnTo>
                    <a:pt x="6212758" y="2296539"/>
                  </a:lnTo>
                  <a:lnTo>
                    <a:pt x="6213163" y="2296539"/>
                  </a:lnTo>
                  <a:lnTo>
                    <a:pt x="6218226" y="2298007"/>
                  </a:lnTo>
                  <a:lnTo>
                    <a:pt x="6218226" y="2298007"/>
                  </a:lnTo>
                  <a:cubicBezTo>
                    <a:pt x="6224505" y="2299982"/>
                    <a:pt x="6230784" y="2302008"/>
                    <a:pt x="6237013" y="2304084"/>
                  </a:cubicBezTo>
                  <a:lnTo>
                    <a:pt x="6237013" y="2304084"/>
                  </a:lnTo>
                  <a:lnTo>
                    <a:pt x="6239292" y="2304843"/>
                  </a:lnTo>
                  <a:lnTo>
                    <a:pt x="6239292" y="2304843"/>
                  </a:lnTo>
                  <a:lnTo>
                    <a:pt x="6241570" y="2305552"/>
                  </a:lnTo>
                  <a:lnTo>
                    <a:pt x="6241570" y="2305552"/>
                  </a:lnTo>
                  <a:lnTo>
                    <a:pt x="6243748" y="2306261"/>
                  </a:lnTo>
                  <a:lnTo>
                    <a:pt x="6243748" y="2306261"/>
                  </a:lnTo>
                  <a:lnTo>
                    <a:pt x="6245165" y="2306717"/>
                  </a:lnTo>
                  <a:lnTo>
                    <a:pt x="6245165" y="2307021"/>
                  </a:lnTo>
                  <a:lnTo>
                    <a:pt x="6246027" y="2307021"/>
                  </a:lnTo>
                  <a:lnTo>
                    <a:pt x="6247445" y="2307477"/>
                  </a:lnTo>
                  <a:lnTo>
                    <a:pt x="6247445" y="2325757"/>
                  </a:lnTo>
                  <a:lnTo>
                    <a:pt x="6248154" y="2325757"/>
                  </a:lnTo>
                  <a:lnTo>
                    <a:pt x="6249723" y="2326314"/>
                  </a:lnTo>
                  <a:lnTo>
                    <a:pt x="6249723" y="2326314"/>
                  </a:lnTo>
                  <a:lnTo>
                    <a:pt x="6250280" y="2326314"/>
                  </a:lnTo>
                  <a:lnTo>
                    <a:pt x="6252002" y="2326921"/>
                  </a:lnTo>
                  <a:lnTo>
                    <a:pt x="6252002" y="2326921"/>
                  </a:lnTo>
                  <a:lnTo>
                    <a:pt x="6252407" y="2326921"/>
                  </a:lnTo>
                  <a:lnTo>
                    <a:pt x="6254230" y="2327580"/>
                  </a:lnTo>
                  <a:lnTo>
                    <a:pt x="6254230" y="2327580"/>
                  </a:lnTo>
                  <a:lnTo>
                    <a:pt x="6254534" y="2327580"/>
                  </a:lnTo>
                  <a:lnTo>
                    <a:pt x="6256508" y="2328289"/>
                  </a:lnTo>
                  <a:lnTo>
                    <a:pt x="6256508" y="2328289"/>
                  </a:lnTo>
                  <a:cubicBezTo>
                    <a:pt x="6262028" y="2330264"/>
                    <a:pt x="6267497" y="2332239"/>
                    <a:pt x="6273016" y="2334315"/>
                  </a:cubicBezTo>
                  <a:lnTo>
                    <a:pt x="6273016" y="2334315"/>
                  </a:lnTo>
                  <a:lnTo>
                    <a:pt x="6276713" y="2335732"/>
                  </a:lnTo>
                  <a:lnTo>
                    <a:pt x="6276966" y="2335732"/>
                  </a:lnTo>
                  <a:lnTo>
                    <a:pt x="6280511" y="2337150"/>
                  </a:lnTo>
                  <a:lnTo>
                    <a:pt x="6280511" y="2337150"/>
                  </a:lnTo>
                  <a:lnTo>
                    <a:pt x="6280865" y="2337150"/>
                  </a:lnTo>
                  <a:lnTo>
                    <a:pt x="6282790" y="2337910"/>
                  </a:lnTo>
                  <a:lnTo>
                    <a:pt x="6282790" y="2337910"/>
                  </a:lnTo>
                  <a:lnTo>
                    <a:pt x="6284208" y="2338467"/>
                  </a:lnTo>
                  <a:lnTo>
                    <a:pt x="6284208" y="2338467"/>
                  </a:lnTo>
                  <a:lnTo>
                    <a:pt x="6284765" y="2338467"/>
                  </a:lnTo>
                  <a:lnTo>
                    <a:pt x="6286486" y="2339176"/>
                  </a:lnTo>
                  <a:lnTo>
                    <a:pt x="6286486" y="2339176"/>
                  </a:lnTo>
                  <a:lnTo>
                    <a:pt x="6287803" y="2339682"/>
                  </a:lnTo>
                  <a:lnTo>
                    <a:pt x="6287803" y="2340948"/>
                  </a:lnTo>
                  <a:lnTo>
                    <a:pt x="6288461" y="2340948"/>
                  </a:lnTo>
                  <a:lnTo>
                    <a:pt x="6290081" y="2341556"/>
                  </a:lnTo>
                  <a:lnTo>
                    <a:pt x="6290081" y="2341556"/>
                  </a:lnTo>
                  <a:lnTo>
                    <a:pt x="6290436" y="2341556"/>
                  </a:lnTo>
                  <a:lnTo>
                    <a:pt x="6291601" y="2342012"/>
                  </a:lnTo>
                  <a:lnTo>
                    <a:pt x="6291601" y="2342316"/>
                  </a:lnTo>
                  <a:lnTo>
                    <a:pt x="6292259" y="2342316"/>
                  </a:lnTo>
                  <a:lnTo>
                    <a:pt x="6293879" y="2342974"/>
                  </a:lnTo>
                  <a:lnTo>
                    <a:pt x="6293879" y="2342974"/>
                  </a:lnTo>
                  <a:lnTo>
                    <a:pt x="6293879" y="2342974"/>
                  </a:lnTo>
                  <a:lnTo>
                    <a:pt x="6295145" y="2343480"/>
                  </a:lnTo>
                  <a:lnTo>
                    <a:pt x="6295145" y="2343480"/>
                  </a:lnTo>
                  <a:lnTo>
                    <a:pt x="6295702" y="2343480"/>
                  </a:lnTo>
                  <a:lnTo>
                    <a:pt x="6297424" y="2344189"/>
                  </a:lnTo>
                  <a:lnTo>
                    <a:pt x="6297424" y="2344189"/>
                  </a:lnTo>
                  <a:lnTo>
                    <a:pt x="6298842" y="2344746"/>
                  </a:lnTo>
                  <a:lnTo>
                    <a:pt x="6298842" y="2344746"/>
                  </a:lnTo>
                  <a:lnTo>
                    <a:pt x="6299247" y="2344746"/>
                  </a:lnTo>
                  <a:lnTo>
                    <a:pt x="6302640" y="2346113"/>
                  </a:lnTo>
                  <a:lnTo>
                    <a:pt x="6302640" y="2346113"/>
                  </a:lnTo>
                  <a:lnTo>
                    <a:pt x="6302944" y="2346113"/>
                  </a:lnTo>
                  <a:lnTo>
                    <a:pt x="6306387" y="2347582"/>
                  </a:lnTo>
                  <a:lnTo>
                    <a:pt x="6306387" y="2347582"/>
                  </a:lnTo>
                  <a:lnTo>
                    <a:pt x="6309982" y="2349101"/>
                  </a:lnTo>
                  <a:lnTo>
                    <a:pt x="6309982" y="2349101"/>
                  </a:lnTo>
                  <a:lnTo>
                    <a:pt x="6315046" y="2351380"/>
                  </a:lnTo>
                  <a:lnTo>
                    <a:pt x="6315046" y="2351380"/>
                  </a:lnTo>
                  <a:lnTo>
                    <a:pt x="6321831" y="2354367"/>
                  </a:lnTo>
                  <a:lnTo>
                    <a:pt x="6321831" y="2354367"/>
                  </a:lnTo>
                  <a:lnTo>
                    <a:pt x="6323351" y="2355026"/>
                  </a:lnTo>
                  <a:lnTo>
                    <a:pt x="6323351" y="2355026"/>
                  </a:lnTo>
                  <a:lnTo>
                    <a:pt x="6323351" y="2355026"/>
                  </a:lnTo>
                  <a:lnTo>
                    <a:pt x="6328415" y="2357253"/>
                  </a:lnTo>
                  <a:lnTo>
                    <a:pt x="6328415" y="2357253"/>
                  </a:lnTo>
                  <a:lnTo>
                    <a:pt x="6329883" y="2357912"/>
                  </a:lnTo>
                  <a:lnTo>
                    <a:pt x="6329883" y="2357912"/>
                  </a:lnTo>
                  <a:lnTo>
                    <a:pt x="6330136" y="2357912"/>
                  </a:lnTo>
                  <a:lnTo>
                    <a:pt x="6331402" y="2358469"/>
                  </a:lnTo>
                  <a:lnTo>
                    <a:pt x="6331402" y="2358469"/>
                  </a:lnTo>
                  <a:lnTo>
                    <a:pt x="6331858" y="2358469"/>
                  </a:lnTo>
                  <a:lnTo>
                    <a:pt x="6332921" y="2358975"/>
                  </a:lnTo>
                  <a:lnTo>
                    <a:pt x="6332921" y="2359228"/>
                  </a:lnTo>
                  <a:lnTo>
                    <a:pt x="6333529" y="2359228"/>
                  </a:lnTo>
                  <a:lnTo>
                    <a:pt x="6336669" y="2360748"/>
                  </a:lnTo>
                  <a:lnTo>
                    <a:pt x="6336669" y="2360748"/>
                  </a:lnTo>
                  <a:lnTo>
                    <a:pt x="6338137" y="2361457"/>
                  </a:lnTo>
                  <a:lnTo>
                    <a:pt x="6338137" y="2361457"/>
                  </a:lnTo>
                  <a:lnTo>
                    <a:pt x="6339504" y="2362115"/>
                  </a:lnTo>
                  <a:lnTo>
                    <a:pt x="6339504" y="2362115"/>
                  </a:lnTo>
                  <a:lnTo>
                    <a:pt x="6339504" y="2362115"/>
                  </a:lnTo>
                  <a:lnTo>
                    <a:pt x="6340770" y="2362722"/>
                  </a:lnTo>
                  <a:lnTo>
                    <a:pt x="6340770" y="2362722"/>
                  </a:lnTo>
                  <a:lnTo>
                    <a:pt x="6341074" y="2362722"/>
                  </a:lnTo>
                  <a:lnTo>
                    <a:pt x="6350594" y="2367229"/>
                  </a:lnTo>
                  <a:lnTo>
                    <a:pt x="6350594" y="2367229"/>
                  </a:lnTo>
                  <a:lnTo>
                    <a:pt x="6364114" y="2373914"/>
                  </a:lnTo>
                  <a:lnTo>
                    <a:pt x="6364114" y="2373914"/>
                  </a:lnTo>
                  <a:lnTo>
                    <a:pt x="6364114" y="2373914"/>
                  </a:lnTo>
                  <a:lnTo>
                    <a:pt x="6365380" y="2374521"/>
                  </a:lnTo>
                  <a:lnTo>
                    <a:pt x="6365380" y="2374521"/>
                  </a:lnTo>
                  <a:lnTo>
                    <a:pt x="6365380" y="2374521"/>
                  </a:lnTo>
                  <a:lnTo>
                    <a:pt x="6366646" y="2375129"/>
                  </a:lnTo>
                  <a:lnTo>
                    <a:pt x="6366646" y="2375129"/>
                  </a:lnTo>
                  <a:lnTo>
                    <a:pt x="6366899" y="2375129"/>
                  </a:lnTo>
                  <a:lnTo>
                    <a:pt x="6368165" y="2375736"/>
                  </a:lnTo>
                  <a:lnTo>
                    <a:pt x="6368165" y="2375736"/>
                  </a:lnTo>
                  <a:lnTo>
                    <a:pt x="6368165" y="2375736"/>
                  </a:lnTo>
                  <a:lnTo>
                    <a:pt x="6369482" y="2376344"/>
                  </a:lnTo>
                  <a:lnTo>
                    <a:pt x="6369482" y="2376344"/>
                  </a:lnTo>
                  <a:lnTo>
                    <a:pt x="6369482" y="2376344"/>
                  </a:lnTo>
                  <a:lnTo>
                    <a:pt x="6370799" y="2377053"/>
                  </a:lnTo>
                  <a:lnTo>
                    <a:pt x="6370799" y="2377053"/>
                  </a:lnTo>
                  <a:lnTo>
                    <a:pt x="6372115" y="2377762"/>
                  </a:lnTo>
                  <a:lnTo>
                    <a:pt x="6372115" y="2377762"/>
                  </a:lnTo>
                  <a:lnTo>
                    <a:pt x="6373482" y="2378471"/>
                  </a:lnTo>
                  <a:lnTo>
                    <a:pt x="6373482" y="2378471"/>
                  </a:lnTo>
                  <a:lnTo>
                    <a:pt x="6374799" y="2379180"/>
                  </a:lnTo>
                  <a:lnTo>
                    <a:pt x="6374799" y="2379180"/>
                  </a:lnTo>
                  <a:lnTo>
                    <a:pt x="6376166" y="2379940"/>
                  </a:lnTo>
                  <a:lnTo>
                    <a:pt x="6376166" y="2379940"/>
                  </a:lnTo>
                  <a:cubicBezTo>
                    <a:pt x="6378445" y="2381104"/>
                    <a:pt x="6380673" y="2382370"/>
                    <a:pt x="6382952" y="2383585"/>
                  </a:cubicBezTo>
                  <a:lnTo>
                    <a:pt x="6382952" y="2383585"/>
                  </a:lnTo>
                  <a:lnTo>
                    <a:pt x="6383255" y="2383585"/>
                  </a:lnTo>
                  <a:lnTo>
                    <a:pt x="6384471" y="2384193"/>
                  </a:lnTo>
                  <a:lnTo>
                    <a:pt x="6384471" y="2384193"/>
                  </a:lnTo>
                  <a:lnTo>
                    <a:pt x="6384471" y="2384193"/>
                  </a:lnTo>
                  <a:lnTo>
                    <a:pt x="6385736" y="2384851"/>
                  </a:lnTo>
                  <a:lnTo>
                    <a:pt x="6385736" y="2384851"/>
                  </a:lnTo>
                  <a:lnTo>
                    <a:pt x="6385736" y="2384851"/>
                  </a:lnTo>
                  <a:lnTo>
                    <a:pt x="6387104" y="2385560"/>
                  </a:lnTo>
                  <a:lnTo>
                    <a:pt x="6387104" y="2385560"/>
                  </a:lnTo>
                  <a:lnTo>
                    <a:pt x="6402295" y="2393865"/>
                  </a:lnTo>
                  <a:lnTo>
                    <a:pt x="6402295" y="2393865"/>
                  </a:lnTo>
                  <a:lnTo>
                    <a:pt x="6406042" y="2395992"/>
                  </a:lnTo>
                  <a:lnTo>
                    <a:pt x="6406042" y="2395992"/>
                  </a:lnTo>
                  <a:lnTo>
                    <a:pt x="6406042" y="2395992"/>
                  </a:lnTo>
                  <a:lnTo>
                    <a:pt x="6407308" y="2396751"/>
                  </a:lnTo>
                  <a:lnTo>
                    <a:pt x="6407308" y="2396751"/>
                  </a:lnTo>
                  <a:lnTo>
                    <a:pt x="6411005" y="2398878"/>
                  </a:lnTo>
                  <a:lnTo>
                    <a:pt x="6411005" y="2398878"/>
                  </a:lnTo>
                  <a:lnTo>
                    <a:pt x="6411309" y="2398878"/>
                  </a:lnTo>
                  <a:lnTo>
                    <a:pt x="6412524" y="2399587"/>
                  </a:lnTo>
                  <a:lnTo>
                    <a:pt x="6412524" y="2399587"/>
                  </a:lnTo>
                  <a:lnTo>
                    <a:pt x="6414701" y="2400802"/>
                  </a:lnTo>
                  <a:lnTo>
                    <a:pt x="6414701" y="2401106"/>
                  </a:lnTo>
                  <a:lnTo>
                    <a:pt x="6415208" y="2401106"/>
                  </a:lnTo>
                  <a:lnTo>
                    <a:pt x="6416170" y="2401714"/>
                  </a:lnTo>
                  <a:lnTo>
                    <a:pt x="6416170" y="2401714"/>
                  </a:lnTo>
                  <a:lnTo>
                    <a:pt x="6416474" y="2401714"/>
                  </a:lnTo>
                  <a:lnTo>
                    <a:pt x="6417689" y="2402423"/>
                  </a:lnTo>
                  <a:lnTo>
                    <a:pt x="6417689" y="2402423"/>
                  </a:lnTo>
                  <a:lnTo>
                    <a:pt x="6419917" y="2403739"/>
                  </a:lnTo>
                  <a:lnTo>
                    <a:pt x="6419917" y="2403739"/>
                  </a:lnTo>
                  <a:lnTo>
                    <a:pt x="6420221" y="2403739"/>
                  </a:lnTo>
                  <a:lnTo>
                    <a:pt x="6421436" y="2404448"/>
                  </a:lnTo>
                  <a:lnTo>
                    <a:pt x="6421436" y="2404448"/>
                  </a:lnTo>
                  <a:lnTo>
                    <a:pt x="6423664" y="2405765"/>
                  </a:lnTo>
                  <a:lnTo>
                    <a:pt x="6423664" y="2405765"/>
                  </a:lnTo>
                  <a:lnTo>
                    <a:pt x="6423968" y="2405765"/>
                  </a:lnTo>
                  <a:lnTo>
                    <a:pt x="6425184" y="2406524"/>
                  </a:lnTo>
                  <a:lnTo>
                    <a:pt x="6425184" y="2406524"/>
                  </a:lnTo>
                  <a:lnTo>
                    <a:pt x="6428880" y="2408753"/>
                  </a:lnTo>
                  <a:lnTo>
                    <a:pt x="6428880" y="2408753"/>
                  </a:lnTo>
                  <a:cubicBezTo>
                    <a:pt x="6433944" y="2411943"/>
                    <a:pt x="6439463" y="2415234"/>
                    <a:pt x="6444730" y="2418526"/>
                  </a:cubicBezTo>
                  <a:lnTo>
                    <a:pt x="6444730" y="2418526"/>
                  </a:lnTo>
                  <a:lnTo>
                    <a:pt x="6446908" y="2419893"/>
                  </a:lnTo>
                  <a:lnTo>
                    <a:pt x="6446908" y="2419893"/>
                  </a:lnTo>
                  <a:lnTo>
                    <a:pt x="6447160" y="2419893"/>
                  </a:lnTo>
                  <a:lnTo>
                    <a:pt x="6449186" y="2421209"/>
                  </a:lnTo>
                  <a:lnTo>
                    <a:pt x="6449186" y="2421209"/>
                  </a:lnTo>
                  <a:lnTo>
                    <a:pt x="6449540" y="2421209"/>
                  </a:lnTo>
                  <a:lnTo>
                    <a:pt x="6450705" y="2421969"/>
                  </a:lnTo>
                  <a:lnTo>
                    <a:pt x="6450705" y="2421969"/>
                  </a:lnTo>
                  <a:lnTo>
                    <a:pt x="6452933" y="2423387"/>
                  </a:lnTo>
                  <a:lnTo>
                    <a:pt x="6452933" y="2423387"/>
                  </a:lnTo>
                  <a:lnTo>
                    <a:pt x="6452933" y="2423387"/>
                  </a:lnTo>
                  <a:lnTo>
                    <a:pt x="6455060" y="2424703"/>
                  </a:lnTo>
                  <a:lnTo>
                    <a:pt x="6455060" y="2424703"/>
                  </a:lnTo>
                  <a:lnTo>
                    <a:pt x="6455060" y="2424703"/>
                  </a:lnTo>
                  <a:lnTo>
                    <a:pt x="6457035" y="2426020"/>
                  </a:lnTo>
                  <a:lnTo>
                    <a:pt x="6457035" y="2426020"/>
                  </a:lnTo>
                  <a:lnTo>
                    <a:pt x="6457339" y="2426020"/>
                  </a:lnTo>
                  <a:lnTo>
                    <a:pt x="6459314" y="2427387"/>
                  </a:lnTo>
                  <a:lnTo>
                    <a:pt x="6459314" y="2427387"/>
                  </a:lnTo>
                  <a:lnTo>
                    <a:pt x="6459618" y="2427387"/>
                  </a:lnTo>
                  <a:lnTo>
                    <a:pt x="6461592" y="2428755"/>
                  </a:lnTo>
                  <a:lnTo>
                    <a:pt x="6461592" y="2428755"/>
                  </a:lnTo>
                  <a:lnTo>
                    <a:pt x="6461845" y="2428755"/>
                  </a:lnTo>
                  <a:cubicBezTo>
                    <a:pt x="6467871" y="2432704"/>
                    <a:pt x="6473847" y="2436755"/>
                    <a:pt x="6479721" y="2440857"/>
                  </a:cubicBezTo>
                  <a:lnTo>
                    <a:pt x="6479721" y="2440857"/>
                  </a:lnTo>
                  <a:lnTo>
                    <a:pt x="6484785" y="2444554"/>
                  </a:lnTo>
                  <a:lnTo>
                    <a:pt x="6484785" y="2444554"/>
                  </a:lnTo>
                  <a:lnTo>
                    <a:pt x="6484785" y="2444554"/>
                  </a:lnTo>
                  <a:lnTo>
                    <a:pt x="6486962" y="2446022"/>
                  </a:lnTo>
                  <a:lnTo>
                    <a:pt x="6486962" y="2446022"/>
                  </a:lnTo>
                  <a:lnTo>
                    <a:pt x="6489950" y="2448149"/>
                  </a:lnTo>
                  <a:lnTo>
                    <a:pt x="6489950" y="2448149"/>
                  </a:lnTo>
                  <a:lnTo>
                    <a:pt x="6489950" y="2448149"/>
                  </a:lnTo>
                  <a:lnTo>
                    <a:pt x="6491975" y="2449567"/>
                  </a:lnTo>
                  <a:lnTo>
                    <a:pt x="6491975" y="2449567"/>
                  </a:lnTo>
                  <a:lnTo>
                    <a:pt x="6491975" y="2449567"/>
                  </a:lnTo>
                  <a:lnTo>
                    <a:pt x="6492633" y="2450022"/>
                  </a:lnTo>
                  <a:lnTo>
                    <a:pt x="6492633" y="2450326"/>
                  </a:lnTo>
                  <a:lnTo>
                    <a:pt x="6493089" y="2450326"/>
                  </a:lnTo>
                  <a:lnTo>
                    <a:pt x="6494912" y="2451693"/>
                  </a:lnTo>
                  <a:lnTo>
                    <a:pt x="6494912" y="2451693"/>
                  </a:lnTo>
                  <a:lnTo>
                    <a:pt x="6494912" y="2451693"/>
                  </a:lnTo>
                  <a:lnTo>
                    <a:pt x="6496988" y="2453212"/>
                  </a:lnTo>
                  <a:lnTo>
                    <a:pt x="6496988" y="2453212"/>
                  </a:lnTo>
                  <a:lnTo>
                    <a:pt x="6497697" y="2453770"/>
                  </a:lnTo>
                  <a:lnTo>
                    <a:pt x="6497697" y="2453770"/>
                  </a:lnTo>
                  <a:lnTo>
                    <a:pt x="6498001" y="2453770"/>
                  </a:lnTo>
                  <a:lnTo>
                    <a:pt x="6499976" y="2455238"/>
                  </a:lnTo>
                  <a:lnTo>
                    <a:pt x="6499976" y="2455238"/>
                  </a:lnTo>
                  <a:lnTo>
                    <a:pt x="6502963" y="2457416"/>
                  </a:lnTo>
                  <a:lnTo>
                    <a:pt x="6502963" y="2457416"/>
                  </a:lnTo>
                  <a:cubicBezTo>
                    <a:pt x="6508027" y="2461163"/>
                    <a:pt x="6513091" y="2464910"/>
                    <a:pt x="6518155" y="2468708"/>
                  </a:cubicBezTo>
                  <a:lnTo>
                    <a:pt x="6518155" y="2468708"/>
                  </a:lnTo>
                  <a:lnTo>
                    <a:pt x="6521851" y="2471594"/>
                  </a:lnTo>
                  <a:lnTo>
                    <a:pt x="6521851" y="2471594"/>
                  </a:lnTo>
                  <a:lnTo>
                    <a:pt x="6521851" y="2471594"/>
                  </a:lnTo>
                  <a:lnTo>
                    <a:pt x="6524687" y="2473771"/>
                  </a:lnTo>
                  <a:lnTo>
                    <a:pt x="6524687" y="2473771"/>
                  </a:lnTo>
                  <a:lnTo>
                    <a:pt x="6524687" y="2473771"/>
                  </a:lnTo>
                  <a:lnTo>
                    <a:pt x="6525346" y="2474278"/>
                  </a:lnTo>
                  <a:lnTo>
                    <a:pt x="6525346" y="2474531"/>
                  </a:lnTo>
                  <a:lnTo>
                    <a:pt x="6525649" y="2474531"/>
                  </a:lnTo>
                  <a:lnTo>
                    <a:pt x="6528333" y="2476607"/>
                  </a:lnTo>
                  <a:lnTo>
                    <a:pt x="6528333" y="2476607"/>
                  </a:lnTo>
                  <a:lnTo>
                    <a:pt x="6528333" y="2476607"/>
                  </a:lnTo>
                  <a:lnTo>
                    <a:pt x="6531118" y="2478835"/>
                  </a:lnTo>
                  <a:lnTo>
                    <a:pt x="6531118" y="2478835"/>
                  </a:lnTo>
                  <a:lnTo>
                    <a:pt x="6531827" y="2479393"/>
                  </a:lnTo>
                  <a:lnTo>
                    <a:pt x="6531827" y="2479393"/>
                  </a:lnTo>
                  <a:lnTo>
                    <a:pt x="6531827" y="2479393"/>
                  </a:lnTo>
                  <a:lnTo>
                    <a:pt x="6535372" y="2482279"/>
                  </a:lnTo>
                  <a:lnTo>
                    <a:pt x="6535372" y="2482279"/>
                  </a:lnTo>
                  <a:lnTo>
                    <a:pt x="6535372" y="2482279"/>
                  </a:lnTo>
                  <a:lnTo>
                    <a:pt x="6538967" y="2485216"/>
                  </a:lnTo>
                  <a:lnTo>
                    <a:pt x="6538967" y="2485216"/>
                  </a:lnTo>
                  <a:lnTo>
                    <a:pt x="6538967" y="2485216"/>
                  </a:lnTo>
                  <a:cubicBezTo>
                    <a:pt x="6540233" y="2486178"/>
                    <a:pt x="6541448" y="2487191"/>
                    <a:pt x="6542663" y="2488203"/>
                  </a:cubicBezTo>
                  <a:lnTo>
                    <a:pt x="6542663" y="2488203"/>
                  </a:lnTo>
                  <a:lnTo>
                    <a:pt x="6551677" y="2495698"/>
                  </a:lnTo>
                  <a:lnTo>
                    <a:pt x="6551677" y="2495698"/>
                  </a:lnTo>
                  <a:lnTo>
                    <a:pt x="6551677" y="2495698"/>
                  </a:lnTo>
                  <a:lnTo>
                    <a:pt x="6556741" y="2500154"/>
                  </a:lnTo>
                  <a:lnTo>
                    <a:pt x="6556741" y="2500154"/>
                  </a:lnTo>
                  <a:lnTo>
                    <a:pt x="6557450" y="2500711"/>
                  </a:lnTo>
                  <a:lnTo>
                    <a:pt x="6557450" y="2500711"/>
                  </a:lnTo>
                  <a:lnTo>
                    <a:pt x="6557450" y="2500711"/>
                  </a:lnTo>
                  <a:lnTo>
                    <a:pt x="6561754" y="2504408"/>
                  </a:lnTo>
                  <a:lnTo>
                    <a:pt x="6561754" y="2504408"/>
                  </a:lnTo>
                  <a:lnTo>
                    <a:pt x="6561754" y="2504408"/>
                  </a:lnTo>
                  <a:lnTo>
                    <a:pt x="6562412" y="2504965"/>
                  </a:lnTo>
                  <a:lnTo>
                    <a:pt x="6562412" y="2504965"/>
                  </a:lnTo>
                  <a:lnTo>
                    <a:pt x="6562412" y="2504965"/>
                  </a:lnTo>
                  <a:lnTo>
                    <a:pt x="6562919" y="2505370"/>
                  </a:lnTo>
                  <a:lnTo>
                    <a:pt x="6562919" y="2513117"/>
                  </a:lnTo>
                  <a:lnTo>
                    <a:pt x="6563273" y="2513117"/>
                  </a:lnTo>
                  <a:lnTo>
                    <a:pt x="6566716" y="2516105"/>
                  </a:lnTo>
                  <a:lnTo>
                    <a:pt x="6566716" y="2516105"/>
                  </a:lnTo>
                  <a:lnTo>
                    <a:pt x="6567476" y="2516763"/>
                  </a:lnTo>
                  <a:lnTo>
                    <a:pt x="6567476" y="2516763"/>
                  </a:lnTo>
                  <a:lnTo>
                    <a:pt x="6567476" y="2516763"/>
                  </a:lnTo>
                  <a:lnTo>
                    <a:pt x="6568084" y="2517320"/>
                  </a:lnTo>
                  <a:lnTo>
                    <a:pt x="6568084" y="2517320"/>
                  </a:lnTo>
                  <a:lnTo>
                    <a:pt x="6568084" y="2517320"/>
                  </a:lnTo>
                  <a:lnTo>
                    <a:pt x="6573907" y="2522384"/>
                  </a:lnTo>
                  <a:lnTo>
                    <a:pt x="6573907" y="2522384"/>
                  </a:lnTo>
                  <a:lnTo>
                    <a:pt x="6573907" y="2522384"/>
                  </a:lnTo>
                  <a:cubicBezTo>
                    <a:pt x="6580034" y="2527853"/>
                    <a:pt x="6586061" y="2533388"/>
                    <a:pt x="6591985" y="2538993"/>
                  </a:cubicBezTo>
                  <a:lnTo>
                    <a:pt x="6591985" y="2538993"/>
                  </a:lnTo>
                  <a:lnTo>
                    <a:pt x="6592744" y="2539702"/>
                  </a:lnTo>
                  <a:lnTo>
                    <a:pt x="6592744" y="2539702"/>
                  </a:lnTo>
                  <a:lnTo>
                    <a:pt x="6593453" y="2540361"/>
                  </a:lnTo>
                  <a:lnTo>
                    <a:pt x="6593453" y="2540361"/>
                  </a:lnTo>
                  <a:lnTo>
                    <a:pt x="6593453" y="2540361"/>
                  </a:lnTo>
                  <a:lnTo>
                    <a:pt x="6594112" y="2540968"/>
                  </a:lnTo>
                  <a:lnTo>
                    <a:pt x="6594112" y="2540968"/>
                  </a:lnTo>
                  <a:lnTo>
                    <a:pt x="6594112" y="2540968"/>
                  </a:lnTo>
                  <a:lnTo>
                    <a:pt x="6594719" y="2541525"/>
                  </a:lnTo>
                  <a:lnTo>
                    <a:pt x="6594719" y="2541525"/>
                  </a:lnTo>
                  <a:lnTo>
                    <a:pt x="6594719" y="2541525"/>
                  </a:lnTo>
                  <a:lnTo>
                    <a:pt x="6595276" y="2542032"/>
                  </a:lnTo>
                  <a:lnTo>
                    <a:pt x="6595276" y="2543500"/>
                  </a:lnTo>
                  <a:lnTo>
                    <a:pt x="6595276" y="2543500"/>
                  </a:lnTo>
                  <a:lnTo>
                    <a:pt x="6595783" y="2543956"/>
                  </a:lnTo>
                  <a:lnTo>
                    <a:pt x="6595783" y="2544260"/>
                  </a:lnTo>
                  <a:lnTo>
                    <a:pt x="6596087" y="2544260"/>
                  </a:lnTo>
                  <a:cubicBezTo>
                    <a:pt x="6607075" y="2554742"/>
                    <a:pt x="6617760" y="2565477"/>
                    <a:pt x="6628292" y="2576465"/>
                  </a:cubicBezTo>
                  <a:lnTo>
                    <a:pt x="6628292" y="2576465"/>
                  </a:lnTo>
                  <a:lnTo>
                    <a:pt x="6628546" y="2576465"/>
                  </a:lnTo>
                  <a:lnTo>
                    <a:pt x="6629052" y="2577022"/>
                  </a:lnTo>
                  <a:lnTo>
                    <a:pt x="6629052" y="2577022"/>
                  </a:lnTo>
                  <a:lnTo>
                    <a:pt x="6629052" y="2577022"/>
                  </a:lnTo>
                  <a:lnTo>
                    <a:pt x="6629558" y="2577579"/>
                  </a:lnTo>
                  <a:lnTo>
                    <a:pt x="6629558" y="2577579"/>
                  </a:lnTo>
                  <a:lnTo>
                    <a:pt x="6629812" y="2577579"/>
                  </a:lnTo>
                  <a:lnTo>
                    <a:pt x="6630318" y="2578137"/>
                  </a:lnTo>
                  <a:lnTo>
                    <a:pt x="6630318" y="2578137"/>
                  </a:lnTo>
                  <a:lnTo>
                    <a:pt x="6630318" y="2578137"/>
                  </a:lnTo>
                  <a:lnTo>
                    <a:pt x="6630875" y="2578744"/>
                  </a:lnTo>
                  <a:lnTo>
                    <a:pt x="6630875" y="2578744"/>
                  </a:lnTo>
                  <a:lnTo>
                    <a:pt x="6630875" y="2578744"/>
                  </a:lnTo>
                  <a:lnTo>
                    <a:pt x="6631432" y="2579402"/>
                  </a:lnTo>
                  <a:lnTo>
                    <a:pt x="6631432" y="2579402"/>
                  </a:lnTo>
                  <a:lnTo>
                    <a:pt x="6631432" y="2579402"/>
                  </a:lnTo>
                  <a:lnTo>
                    <a:pt x="6632040" y="2580111"/>
                  </a:lnTo>
                  <a:lnTo>
                    <a:pt x="6632040" y="2580111"/>
                  </a:lnTo>
                  <a:lnTo>
                    <a:pt x="6632749" y="2580871"/>
                  </a:lnTo>
                  <a:lnTo>
                    <a:pt x="6632749" y="2580871"/>
                  </a:lnTo>
                  <a:cubicBezTo>
                    <a:pt x="6635280" y="2583555"/>
                    <a:pt x="6637812" y="2586340"/>
                    <a:pt x="6640294" y="2589074"/>
                  </a:cubicBezTo>
                  <a:lnTo>
                    <a:pt x="6640294" y="2589074"/>
                  </a:lnTo>
                  <a:lnTo>
                    <a:pt x="6640294" y="2589074"/>
                  </a:lnTo>
                  <a:lnTo>
                    <a:pt x="6640901" y="2589783"/>
                  </a:lnTo>
                  <a:lnTo>
                    <a:pt x="6640901" y="2589783"/>
                  </a:lnTo>
                  <a:lnTo>
                    <a:pt x="6641560" y="2590543"/>
                  </a:lnTo>
                  <a:lnTo>
                    <a:pt x="6641560" y="2590543"/>
                  </a:lnTo>
                  <a:lnTo>
                    <a:pt x="6649155" y="2598847"/>
                  </a:lnTo>
                  <a:lnTo>
                    <a:pt x="6649155" y="2598847"/>
                  </a:lnTo>
                  <a:lnTo>
                    <a:pt x="6653662" y="2603911"/>
                  </a:lnTo>
                  <a:lnTo>
                    <a:pt x="6653662" y="2603911"/>
                  </a:lnTo>
                  <a:lnTo>
                    <a:pt x="6653662" y="2603911"/>
                  </a:lnTo>
                  <a:lnTo>
                    <a:pt x="6654320" y="2604620"/>
                  </a:lnTo>
                  <a:lnTo>
                    <a:pt x="6654320" y="2604620"/>
                  </a:lnTo>
                  <a:lnTo>
                    <a:pt x="6658068" y="2608874"/>
                  </a:lnTo>
                  <a:lnTo>
                    <a:pt x="6658068" y="2608874"/>
                  </a:lnTo>
                  <a:lnTo>
                    <a:pt x="6658068" y="2608874"/>
                  </a:lnTo>
                  <a:lnTo>
                    <a:pt x="6658624" y="2609481"/>
                  </a:lnTo>
                  <a:lnTo>
                    <a:pt x="6658624" y="2609481"/>
                  </a:lnTo>
                  <a:lnTo>
                    <a:pt x="6658624" y="2609481"/>
                  </a:lnTo>
                  <a:lnTo>
                    <a:pt x="6659181" y="2610190"/>
                  </a:lnTo>
                  <a:lnTo>
                    <a:pt x="6659181" y="2610190"/>
                  </a:lnTo>
                  <a:cubicBezTo>
                    <a:pt x="6660397" y="2611608"/>
                    <a:pt x="6661663" y="2613026"/>
                    <a:pt x="6662878" y="2614495"/>
                  </a:cubicBezTo>
                  <a:lnTo>
                    <a:pt x="6662878" y="2614748"/>
                  </a:lnTo>
                  <a:lnTo>
                    <a:pt x="6662878" y="2614748"/>
                  </a:lnTo>
                  <a:lnTo>
                    <a:pt x="6663435" y="2615355"/>
                  </a:lnTo>
                  <a:lnTo>
                    <a:pt x="6663435" y="2615355"/>
                  </a:lnTo>
                  <a:lnTo>
                    <a:pt x="6663435" y="2615355"/>
                  </a:lnTo>
                  <a:cubicBezTo>
                    <a:pt x="6664651" y="2616773"/>
                    <a:pt x="6665866" y="2618292"/>
                    <a:pt x="6667132" y="2619710"/>
                  </a:cubicBezTo>
                  <a:lnTo>
                    <a:pt x="6667132" y="2619710"/>
                  </a:lnTo>
                  <a:lnTo>
                    <a:pt x="6667132" y="2619710"/>
                  </a:lnTo>
                  <a:lnTo>
                    <a:pt x="6671537" y="2624774"/>
                  </a:lnTo>
                  <a:lnTo>
                    <a:pt x="6671537" y="2624774"/>
                  </a:lnTo>
                  <a:cubicBezTo>
                    <a:pt x="6675842" y="2629838"/>
                    <a:pt x="6680146" y="2635205"/>
                    <a:pt x="6684348" y="2640522"/>
                  </a:cubicBezTo>
                  <a:lnTo>
                    <a:pt x="6684348" y="2640522"/>
                  </a:lnTo>
                  <a:lnTo>
                    <a:pt x="6684348" y="2640522"/>
                  </a:lnTo>
                  <a:lnTo>
                    <a:pt x="6687286" y="2644168"/>
                  </a:lnTo>
                  <a:lnTo>
                    <a:pt x="6687286" y="2644168"/>
                  </a:lnTo>
                  <a:lnTo>
                    <a:pt x="6687286" y="2644168"/>
                  </a:lnTo>
                  <a:lnTo>
                    <a:pt x="6689514" y="2646903"/>
                  </a:lnTo>
                  <a:lnTo>
                    <a:pt x="6689514" y="2646903"/>
                  </a:lnTo>
                  <a:lnTo>
                    <a:pt x="6689514" y="2646903"/>
                  </a:lnTo>
                  <a:lnTo>
                    <a:pt x="6690020" y="2647561"/>
                  </a:lnTo>
                  <a:lnTo>
                    <a:pt x="6690020" y="2647561"/>
                  </a:lnTo>
                  <a:lnTo>
                    <a:pt x="6690020" y="2647561"/>
                  </a:lnTo>
                  <a:lnTo>
                    <a:pt x="6692197" y="2650397"/>
                  </a:lnTo>
                  <a:lnTo>
                    <a:pt x="6692197" y="2650397"/>
                  </a:lnTo>
                  <a:lnTo>
                    <a:pt x="6692197" y="2650397"/>
                  </a:lnTo>
                  <a:lnTo>
                    <a:pt x="6694324" y="2653182"/>
                  </a:lnTo>
                  <a:lnTo>
                    <a:pt x="6694324" y="2653435"/>
                  </a:lnTo>
                  <a:lnTo>
                    <a:pt x="6694324" y="2653435"/>
                  </a:lnTo>
                  <a:lnTo>
                    <a:pt x="6694881" y="2654144"/>
                  </a:lnTo>
                  <a:lnTo>
                    <a:pt x="6694881" y="2654144"/>
                  </a:lnTo>
                  <a:lnTo>
                    <a:pt x="6697160" y="2657081"/>
                  </a:lnTo>
                  <a:lnTo>
                    <a:pt x="6697160" y="2657081"/>
                  </a:lnTo>
                  <a:cubicBezTo>
                    <a:pt x="6697869" y="2658094"/>
                    <a:pt x="6698629" y="2659056"/>
                    <a:pt x="6699338" y="2660018"/>
                  </a:cubicBezTo>
                  <a:lnTo>
                    <a:pt x="6699338" y="2660018"/>
                  </a:lnTo>
                  <a:lnTo>
                    <a:pt x="6699338" y="2660018"/>
                  </a:lnTo>
                  <a:cubicBezTo>
                    <a:pt x="6702376" y="2664018"/>
                    <a:pt x="6705363" y="2668019"/>
                    <a:pt x="6708351" y="2672070"/>
                  </a:cubicBezTo>
                  <a:lnTo>
                    <a:pt x="6708351" y="2672070"/>
                  </a:lnTo>
                  <a:lnTo>
                    <a:pt x="6712098" y="2677134"/>
                  </a:lnTo>
                  <a:lnTo>
                    <a:pt x="6712098" y="2677134"/>
                  </a:lnTo>
                  <a:lnTo>
                    <a:pt x="6712098" y="2677134"/>
                  </a:lnTo>
                  <a:lnTo>
                    <a:pt x="6715795" y="2682197"/>
                  </a:lnTo>
                  <a:lnTo>
                    <a:pt x="6715795" y="2682197"/>
                  </a:lnTo>
                  <a:lnTo>
                    <a:pt x="6715795" y="2682197"/>
                  </a:lnTo>
                  <a:lnTo>
                    <a:pt x="6717213" y="2684122"/>
                  </a:lnTo>
                  <a:lnTo>
                    <a:pt x="6717213" y="2684476"/>
                  </a:lnTo>
                  <a:lnTo>
                    <a:pt x="6717213" y="2684476"/>
                  </a:lnTo>
                  <a:lnTo>
                    <a:pt x="6717719" y="2685134"/>
                  </a:lnTo>
                  <a:lnTo>
                    <a:pt x="6717719" y="2685134"/>
                  </a:lnTo>
                  <a:lnTo>
                    <a:pt x="6717719" y="2685134"/>
                  </a:lnTo>
                  <a:lnTo>
                    <a:pt x="6719187" y="2687211"/>
                  </a:lnTo>
                  <a:lnTo>
                    <a:pt x="6719187" y="2687211"/>
                  </a:lnTo>
                  <a:lnTo>
                    <a:pt x="6719187" y="2687211"/>
                  </a:lnTo>
                  <a:lnTo>
                    <a:pt x="6720555" y="2689236"/>
                  </a:lnTo>
                  <a:lnTo>
                    <a:pt x="6720555" y="2689236"/>
                  </a:lnTo>
                  <a:lnTo>
                    <a:pt x="6720555" y="2689236"/>
                  </a:lnTo>
                  <a:lnTo>
                    <a:pt x="6724150" y="2694300"/>
                  </a:lnTo>
                  <a:lnTo>
                    <a:pt x="6724150" y="2694300"/>
                  </a:lnTo>
                  <a:lnTo>
                    <a:pt x="6725618" y="2696427"/>
                  </a:lnTo>
                  <a:lnTo>
                    <a:pt x="6725618" y="2696427"/>
                  </a:lnTo>
                  <a:lnTo>
                    <a:pt x="6725618" y="2696427"/>
                  </a:lnTo>
                  <a:cubicBezTo>
                    <a:pt x="6729670" y="2702402"/>
                    <a:pt x="6733670" y="2708377"/>
                    <a:pt x="6737620" y="2714403"/>
                  </a:cubicBezTo>
                  <a:lnTo>
                    <a:pt x="6737620" y="2714403"/>
                  </a:lnTo>
                  <a:lnTo>
                    <a:pt x="6737620" y="2714403"/>
                  </a:lnTo>
                  <a:lnTo>
                    <a:pt x="6739038" y="2716530"/>
                  </a:lnTo>
                  <a:lnTo>
                    <a:pt x="6739038" y="2716530"/>
                  </a:lnTo>
                  <a:lnTo>
                    <a:pt x="6739038" y="2716530"/>
                  </a:lnTo>
                  <a:lnTo>
                    <a:pt x="6740405" y="2718707"/>
                  </a:lnTo>
                  <a:lnTo>
                    <a:pt x="6740405" y="2718707"/>
                  </a:lnTo>
                  <a:lnTo>
                    <a:pt x="6740405" y="2718707"/>
                  </a:lnTo>
                  <a:lnTo>
                    <a:pt x="6741823" y="2720935"/>
                  </a:lnTo>
                  <a:lnTo>
                    <a:pt x="6741823" y="2720935"/>
                  </a:lnTo>
                  <a:cubicBezTo>
                    <a:pt x="6742076" y="2721285"/>
                    <a:pt x="6742329" y="2721659"/>
                    <a:pt x="6742532" y="2722050"/>
                  </a:cubicBezTo>
                  <a:lnTo>
                    <a:pt x="6742532" y="2722455"/>
                  </a:lnTo>
                  <a:lnTo>
                    <a:pt x="6742835" y="2722455"/>
                  </a:lnTo>
                  <a:lnTo>
                    <a:pt x="6743291" y="2723163"/>
                  </a:lnTo>
                  <a:lnTo>
                    <a:pt x="6743291" y="2723163"/>
                  </a:lnTo>
                  <a:lnTo>
                    <a:pt x="6744051" y="2724328"/>
                  </a:lnTo>
                  <a:lnTo>
                    <a:pt x="6744051" y="2724683"/>
                  </a:lnTo>
                  <a:lnTo>
                    <a:pt x="6744051" y="2724683"/>
                  </a:lnTo>
                  <a:cubicBezTo>
                    <a:pt x="6744506" y="2725341"/>
                    <a:pt x="6744912" y="2726050"/>
                    <a:pt x="6745367" y="2726759"/>
                  </a:cubicBezTo>
                  <a:lnTo>
                    <a:pt x="6745367" y="2726759"/>
                  </a:lnTo>
                  <a:lnTo>
                    <a:pt x="6745367" y="2726759"/>
                  </a:lnTo>
                  <a:cubicBezTo>
                    <a:pt x="6745823" y="2727519"/>
                    <a:pt x="6746279" y="2728278"/>
                    <a:pt x="6746785" y="2729038"/>
                  </a:cubicBezTo>
                  <a:lnTo>
                    <a:pt x="6746785" y="2729038"/>
                  </a:lnTo>
                  <a:lnTo>
                    <a:pt x="6747545" y="2730253"/>
                  </a:lnTo>
                  <a:lnTo>
                    <a:pt x="6747545" y="2735924"/>
                  </a:lnTo>
                  <a:lnTo>
                    <a:pt x="6747545" y="2735924"/>
                  </a:lnTo>
                  <a:lnTo>
                    <a:pt x="6748912" y="2738051"/>
                  </a:lnTo>
                  <a:lnTo>
                    <a:pt x="6748912" y="2738051"/>
                  </a:lnTo>
                  <a:lnTo>
                    <a:pt x="6748912" y="2738051"/>
                  </a:lnTo>
                  <a:cubicBezTo>
                    <a:pt x="6753267" y="2745039"/>
                    <a:pt x="6757521" y="2752078"/>
                    <a:pt x="6761673" y="2759167"/>
                  </a:cubicBezTo>
                  <a:lnTo>
                    <a:pt x="6761673" y="2759167"/>
                  </a:lnTo>
                  <a:lnTo>
                    <a:pt x="6764661" y="2764231"/>
                  </a:lnTo>
                  <a:lnTo>
                    <a:pt x="6764661" y="2764231"/>
                  </a:lnTo>
                  <a:lnTo>
                    <a:pt x="6764661" y="2764231"/>
                  </a:lnTo>
                  <a:cubicBezTo>
                    <a:pt x="6765369" y="2765497"/>
                    <a:pt x="6766129" y="2766662"/>
                    <a:pt x="6766838" y="2767927"/>
                  </a:cubicBezTo>
                  <a:lnTo>
                    <a:pt x="6766838" y="2767927"/>
                  </a:lnTo>
                  <a:lnTo>
                    <a:pt x="6766838" y="2767927"/>
                  </a:lnTo>
                  <a:lnTo>
                    <a:pt x="6767547" y="2769092"/>
                  </a:lnTo>
                  <a:lnTo>
                    <a:pt x="6767547" y="2769447"/>
                  </a:lnTo>
                  <a:lnTo>
                    <a:pt x="6767547" y="2769447"/>
                  </a:lnTo>
                  <a:cubicBezTo>
                    <a:pt x="6768256" y="2770662"/>
                    <a:pt x="6768914" y="2771928"/>
                    <a:pt x="6769623" y="2773194"/>
                  </a:cubicBezTo>
                  <a:lnTo>
                    <a:pt x="6769623" y="2773194"/>
                  </a:lnTo>
                  <a:lnTo>
                    <a:pt x="6770332" y="2774510"/>
                  </a:lnTo>
                  <a:lnTo>
                    <a:pt x="6770332" y="2774510"/>
                  </a:lnTo>
                  <a:lnTo>
                    <a:pt x="6770332" y="2774510"/>
                  </a:lnTo>
                  <a:lnTo>
                    <a:pt x="6773218" y="2779574"/>
                  </a:lnTo>
                  <a:lnTo>
                    <a:pt x="6773218" y="2779574"/>
                  </a:lnTo>
                  <a:cubicBezTo>
                    <a:pt x="6776510" y="2785549"/>
                    <a:pt x="6779801" y="2791575"/>
                    <a:pt x="6782992" y="2797652"/>
                  </a:cubicBezTo>
                  <a:lnTo>
                    <a:pt x="6782992" y="2797652"/>
                  </a:lnTo>
                  <a:lnTo>
                    <a:pt x="6783701" y="2799019"/>
                  </a:lnTo>
                  <a:lnTo>
                    <a:pt x="6783701" y="2799019"/>
                  </a:lnTo>
                  <a:lnTo>
                    <a:pt x="6783701" y="2799019"/>
                  </a:lnTo>
                  <a:lnTo>
                    <a:pt x="6784358" y="2800336"/>
                  </a:lnTo>
                  <a:lnTo>
                    <a:pt x="6784358" y="2800336"/>
                  </a:lnTo>
                  <a:lnTo>
                    <a:pt x="6784358" y="2800336"/>
                  </a:lnTo>
                  <a:lnTo>
                    <a:pt x="6785017" y="2801551"/>
                  </a:lnTo>
                  <a:lnTo>
                    <a:pt x="6785017" y="2801855"/>
                  </a:lnTo>
                  <a:lnTo>
                    <a:pt x="6785017" y="2801855"/>
                  </a:lnTo>
                  <a:lnTo>
                    <a:pt x="6785624" y="2803020"/>
                  </a:lnTo>
                  <a:lnTo>
                    <a:pt x="6785624" y="2803374"/>
                  </a:lnTo>
                  <a:lnTo>
                    <a:pt x="6785624" y="2803374"/>
                  </a:lnTo>
                  <a:cubicBezTo>
                    <a:pt x="6791549" y="2814818"/>
                    <a:pt x="6797271" y="2826364"/>
                    <a:pt x="6802791" y="2838112"/>
                  </a:cubicBezTo>
                  <a:lnTo>
                    <a:pt x="6802791" y="2838112"/>
                  </a:lnTo>
                  <a:lnTo>
                    <a:pt x="6805779" y="2844593"/>
                  </a:lnTo>
                  <a:lnTo>
                    <a:pt x="6805779" y="2844948"/>
                  </a:lnTo>
                  <a:lnTo>
                    <a:pt x="6805779" y="2844948"/>
                  </a:lnTo>
                  <a:lnTo>
                    <a:pt x="6806386" y="2846214"/>
                  </a:lnTo>
                  <a:lnTo>
                    <a:pt x="6806386" y="2846214"/>
                  </a:lnTo>
                  <a:lnTo>
                    <a:pt x="6806386" y="2846214"/>
                  </a:lnTo>
                  <a:lnTo>
                    <a:pt x="6807045" y="2847632"/>
                  </a:lnTo>
                  <a:lnTo>
                    <a:pt x="6807045" y="2847632"/>
                  </a:lnTo>
                  <a:lnTo>
                    <a:pt x="6807045" y="2847632"/>
                  </a:lnTo>
                  <a:cubicBezTo>
                    <a:pt x="6807754" y="2849252"/>
                    <a:pt x="6808513" y="2850822"/>
                    <a:pt x="6809272" y="2852695"/>
                  </a:cubicBezTo>
                  <a:lnTo>
                    <a:pt x="6809272" y="2853202"/>
                  </a:lnTo>
                  <a:lnTo>
                    <a:pt x="6809272" y="2853202"/>
                  </a:lnTo>
                  <a:lnTo>
                    <a:pt x="6809829" y="2854367"/>
                  </a:lnTo>
                  <a:lnTo>
                    <a:pt x="6809829" y="2854721"/>
                  </a:lnTo>
                  <a:lnTo>
                    <a:pt x="6809829" y="2854721"/>
                  </a:lnTo>
                  <a:lnTo>
                    <a:pt x="6810437" y="2856088"/>
                  </a:lnTo>
                  <a:lnTo>
                    <a:pt x="6810437" y="2856088"/>
                  </a:lnTo>
                  <a:lnTo>
                    <a:pt x="6810437" y="2856088"/>
                  </a:lnTo>
                  <a:cubicBezTo>
                    <a:pt x="6810943" y="2857253"/>
                    <a:pt x="6811450" y="2858367"/>
                    <a:pt x="6811906" y="2859481"/>
                  </a:cubicBezTo>
                  <a:lnTo>
                    <a:pt x="6811906" y="2859886"/>
                  </a:lnTo>
                  <a:lnTo>
                    <a:pt x="6811906" y="2859886"/>
                  </a:lnTo>
                  <a:lnTo>
                    <a:pt x="6812463" y="2861203"/>
                  </a:lnTo>
                  <a:lnTo>
                    <a:pt x="6812463" y="2861203"/>
                  </a:lnTo>
                  <a:lnTo>
                    <a:pt x="6812463" y="2861203"/>
                  </a:lnTo>
                  <a:lnTo>
                    <a:pt x="6815399" y="2867937"/>
                  </a:lnTo>
                  <a:lnTo>
                    <a:pt x="6815399" y="2867937"/>
                  </a:lnTo>
                  <a:cubicBezTo>
                    <a:pt x="6817476" y="2872697"/>
                    <a:pt x="6819451" y="2877457"/>
                    <a:pt x="6821426" y="2882268"/>
                  </a:cubicBezTo>
                  <a:lnTo>
                    <a:pt x="6821426" y="2882268"/>
                  </a:lnTo>
                  <a:lnTo>
                    <a:pt x="6822894" y="2885914"/>
                  </a:lnTo>
                  <a:lnTo>
                    <a:pt x="6822894" y="2885914"/>
                  </a:lnTo>
                  <a:lnTo>
                    <a:pt x="6822894" y="2885914"/>
                  </a:lnTo>
                  <a:cubicBezTo>
                    <a:pt x="6823401" y="2887078"/>
                    <a:pt x="6823907" y="2888294"/>
                    <a:pt x="6824362" y="2889509"/>
                  </a:cubicBezTo>
                  <a:lnTo>
                    <a:pt x="6824362" y="2889509"/>
                  </a:lnTo>
                  <a:lnTo>
                    <a:pt x="6824362" y="2889509"/>
                  </a:lnTo>
                  <a:cubicBezTo>
                    <a:pt x="6824819" y="2890725"/>
                    <a:pt x="6825325" y="2891889"/>
                    <a:pt x="6825780" y="2893054"/>
                  </a:cubicBezTo>
                  <a:lnTo>
                    <a:pt x="6825780" y="2893054"/>
                  </a:lnTo>
                  <a:lnTo>
                    <a:pt x="6825780" y="2893054"/>
                  </a:lnTo>
                  <a:cubicBezTo>
                    <a:pt x="6825780" y="2893611"/>
                    <a:pt x="6826236" y="2894117"/>
                    <a:pt x="6826439" y="2894674"/>
                  </a:cubicBezTo>
                  <a:lnTo>
                    <a:pt x="6826439" y="2897966"/>
                  </a:lnTo>
                  <a:lnTo>
                    <a:pt x="6826439" y="2897966"/>
                  </a:lnTo>
                  <a:cubicBezTo>
                    <a:pt x="6826439" y="2898371"/>
                    <a:pt x="6826793" y="2898725"/>
                    <a:pt x="6826945" y="2899130"/>
                  </a:cubicBezTo>
                  <a:lnTo>
                    <a:pt x="6826945" y="2899434"/>
                  </a:lnTo>
                  <a:lnTo>
                    <a:pt x="6826945" y="2899434"/>
                  </a:lnTo>
                  <a:cubicBezTo>
                    <a:pt x="6826945" y="2899991"/>
                    <a:pt x="6827350" y="2900599"/>
                    <a:pt x="6827603" y="2901156"/>
                  </a:cubicBezTo>
                  <a:lnTo>
                    <a:pt x="6827603" y="2901713"/>
                  </a:lnTo>
                  <a:lnTo>
                    <a:pt x="6827603" y="2901713"/>
                  </a:lnTo>
                  <a:cubicBezTo>
                    <a:pt x="6827603" y="2902169"/>
                    <a:pt x="6827958" y="2902675"/>
                    <a:pt x="6828160" y="2903131"/>
                  </a:cubicBezTo>
                  <a:lnTo>
                    <a:pt x="6828160" y="2903131"/>
                  </a:lnTo>
                  <a:lnTo>
                    <a:pt x="6828160" y="2903131"/>
                  </a:lnTo>
                  <a:lnTo>
                    <a:pt x="6828920" y="2905004"/>
                  </a:lnTo>
                  <a:lnTo>
                    <a:pt x="6828920" y="2905409"/>
                  </a:lnTo>
                  <a:lnTo>
                    <a:pt x="6828920" y="2905409"/>
                  </a:lnTo>
                  <a:cubicBezTo>
                    <a:pt x="6829426" y="2906625"/>
                    <a:pt x="6829832" y="2907790"/>
                    <a:pt x="6830287" y="2909005"/>
                  </a:cubicBezTo>
                  <a:lnTo>
                    <a:pt x="6830287" y="2909005"/>
                  </a:lnTo>
                  <a:lnTo>
                    <a:pt x="6830287" y="2909005"/>
                  </a:lnTo>
                  <a:lnTo>
                    <a:pt x="6833984" y="2918778"/>
                  </a:lnTo>
                  <a:lnTo>
                    <a:pt x="6833984" y="2918778"/>
                  </a:lnTo>
                  <a:cubicBezTo>
                    <a:pt x="6835300" y="2922272"/>
                    <a:pt x="6836516" y="2925766"/>
                    <a:pt x="6837782" y="2929311"/>
                  </a:cubicBezTo>
                  <a:lnTo>
                    <a:pt x="6837782" y="2929311"/>
                  </a:lnTo>
                  <a:lnTo>
                    <a:pt x="6838541" y="2931387"/>
                  </a:lnTo>
                  <a:lnTo>
                    <a:pt x="6838541" y="2931387"/>
                  </a:lnTo>
                  <a:lnTo>
                    <a:pt x="6838541" y="2931387"/>
                  </a:lnTo>
                  <a:lnTo>
                    <a:pt x="6839250" y="2933412"/>
                  </a:lnTo>
                  <a:lnTo>
                    <a:pt x="6839250" y="2933412"/>
                  </a:lnTo>
                  <a:lnTo>
                    <a:pt x="6839250" y="2933412"/>
                  </a:lnTo>
                  <a:lnTo>
                    <a:pt x="6839909" y="2935286"/>
                  </a:lnTo>
                  <a:lnTo>
                    <a:pt x="6839909" y="2935691"/>
                  </a:lnTo>
                  <a:lnTo>
                    <a:pt x="6839909" y="2935691"/>
                  </a:lnTo>
                  <a:lnTo>
                    <a:pt x="6840516" y="2937463"/>
                  </a:lnTo>
                  <a:lnTo>
                    <a:pt x="6840516" y="2937970"/>
                  </a:lnTo>
                  <a:lnTo>
                    <a:pt x="6840516" y="2937970"/>
                  </a:lnTo>
                  <a:cubicBezTo>
                    <a:pt x="6840516" y="2938527"/>
                    <a:pt x="6840921" y="2939033"/>
                    <a:pt x="6841073" y="2939590"/>
                  </a:cubicBezTo>
                  <a:lnTo>
                    <a:pt x="6841073" y="2940198"/>
                  </a:lnTo>
                  <a:lnTo>
                    <a:pt x="6841073" y="2940198"/>
                  </a:lnTo>
                  <a:cubicBezTo>
                    <a:pt x="6841073" y="2940755"/>
                    <a:pt x="6841427" y="2941261"/>
                    <a:pt x="6841579" y="2941768"/>
                  </a:cubicBezTo>
                  <a:lnTo>
                    <a:pt x="6841579" y="2942476"/>
                  </a:lnTo>
                  <a:lnTo>
                    <a:pt x="6841579" y="2942476"/>
                  </a:lnTo>
                  <a:cubicBezTo>
                    <a:pt x="6841579" y="2942983"/>
                    <a:pt x="6841934" y="2943439"/>
                    <a:pt x="6842086" y="2943945"/>
                  </a:cubicBezTo>
                  <a:lnTo>
                    <a:pt x="6842086" y="2944755"/>
                  </a:lnTo>
                  <a:lnTo>
                    <a:pt x="6842390" y="2944755"/>
                  </a:lnTo>
                  <a:lnTo>
                    <a:pt x="6842845" y="2946274"/>
                  </a:lnTo>
                  <a:lnTo>
                    <a:pt x="6842845" y="2946274"/>
                  </a:lnTo>
                  <a:cubicBezTo>
                    <a:pt x="6846036" y="2955743"/>
                    <a:pt x="6849023" y="2965365"/>
                    <a:pt x="6851910" y="2974986"/>
                  </a:cubicBezTo>
                  <a:lnTo>
                    <a:pt x="6851910" y="2974986"/>
                  </a:lnTo>
                  <a:lnTo>
                    <a:pt x="6853429" y="2980050"/>
                  </a:lnTo>
                  <a:lnTo>
                    <a:pt x="6853429" y="2980050"/>
                  </a:lnTo>
                  <a:lnTo>
                    <a:pt x="6853429" y="2980050"/>
                  </a:lnTo>
                  <a:cubicBezTo>
                    <a:pt x="6853935" y="2981670"/>
                    <a:pt x="6854442" y="2983291"/>
                    <a:pt x="6854897" y="2985114"/>
                  </a:cubicBezTo>
                  <a:lnTo>
                    <a:pt x="6854897" y="2985519"/>
                  </a:lnTo>
                  <a:lnTo>
                    <a:pt x="6854897" y="2985519"/>
                  </a:lnTo>
                  <a:cubicBezTo>
                    <a:pt x="6854897" y="2986228"/>
                    <a:pt x="6855353" y="2986937"/>
                    <a:pt x="6855556" y="2987646"/>
                  </a:cubicBezTo>
                  <a:lnTo>
                    <a:pt x="6855556" y="2987646"/>
                  </a:lnTo>
                  <a:lnTo>
                    <a:pt x="6855556" y="2987646"/>
                  </a:lnTo>
                  <a:cubicBezTo>
                    <a:pt x="6855556" y="2988456"/>
                    <a:pt x="6856011" y="2989266"/>
                    <a:pt x="6856265" y="2990076"/>
                  </a:cubicBezTo>
                  <a:lnTo>
                    <a:pt x="6856265" y="2990684"/>
                  </a:lnTo>
                  <a:lnTo>
                    <a:pt x="6856265" y="2990684"/>
                  </a:lnTo>
                  <a:lnTo>
                    <a:pt x="6856872" y="2992861"/>
                  </a:lnTo>
                  <a:lnTo>
                    <a:pt x="6856872" y="2993672"/>
                  </a:lnTo>
                  <a:lnTo>
                    <a:pt x="6856872" y="2993672"/>
                  </a:lnTo>
                  <a:cubicBezTo>
                    <a:pt x="6856872" y="2994330"/>
                    <a:pt x="6857226" y="2995039"/>
                    <a:pt x="6857429" y="2995697"/>
                  </a:cubicBezTo>
                  <a:lnTo>
                    <a:pt x="6857429" y="2995697"/>
                  </a:lnTo>
                  <a:lnTo>
                    <a:pt x="6857429" y="2995697"/>
                  </a:lnTo>
                  <a:lnTo>
                    <a:pt x="6858138" y="2998229"/>
                  </a:lnTo>
                  <a:lnTo>
                    <a:pt x="6858138" y="2998735"/>
                  </a:lnTo>
                  <a:lnTo>
                    <a:pt x="6858138" y="2998735"/>
                  </a:lnTo>
                  <a:lnTo>
                    <a:pt x="6859505" y="3003799"/>
                  </a:lnTo>
                  <a:lnTo>
                    <a:pt x="6859505" y="3003799"/>
                  </a:lnTo>
                  <a:lnTo>
                    <a:pt x="6859505" y="3003799"/>
                  </a:lnTo>
                  <a:cubicBezTo>
                    <a:pt x="6860771" y="3008559"/>
                    <a:pt x="6861987" y="3013319"/>
                    <a:pt x="6863202" y="3018129"/>
                  </a:cubicBezTo>
                  <a:lnTo>
                    <a:pt x="6863202" y="3018129"/>
                  </a:lnTo>
                  <a:cubicBezTo>
                    <a:pt x="6864012" y="3021219"/>
                    <a:pt x="6864721" y="3024307"/>
                    <a:pt x="6865480" y="3027396"/>
                  </a:cubicBezTo>
                  <a:lnTo>
                    <a:pt x="6865480" y="3027953"/>
                  </a:lnTo>
                  <a:lnTo>
                    <a:pt x="6865480" y="3027953"/>
                  </a:lnTo>
                  <a:lnTo>
                    <a:pt x="6866088" y="3030485"/>
                  </a:lnTo>
                  <a:lnTo>
                    <a:pt x="6866088" y="3030992"/>
                  </a:lnTo>
                  <a:lnTo>
                    <a:pt x="6866088" y="3030992"/>
                  </a:lnTo>
                  <a:cubicBezTo>
                    <a:pt x="6866088" y="3031852"/>
                    <a:pt x="6866544" y="3032713"/>
                    <a:pt x="6866746" y="3033625"/>
                  </a:cubicBezTo>
                  <a:lnTo>
                    <a:pt x="6866746" y="3033979"/>
                  </a:lnTo>
                  <a:lnTo>
                    <a:pt x="6866746" y="3033979"/>
                  </a:lnTo>
                  <a:cubicBezTo>
                    <a:pt x="6866746" y="3034891"/>
                    <a:pt x="6867203" y="3035802"/>
                    <a:pt x="6867405" y="3036714"/>
                  </a:cubicBezTo>
                  <a:lnTo>
                    <a:pt x="6867405" y="3037777"/>
                  </a:lnTo>
                  <a:lnTo>
                    <a:pt x="6867405" y="3037777"/>
                  </a:lnTo>
                  <a:cubicBezTo>
                    <a:pt x="6867405" y="3038587"/>
                    <a:pt x="6867759" y="3039397"/>
                    <a:pt x="6867962" y="3040208"/>
                  </a:cubicBezTo>
                  <a:lnTo>
                    <a:pt x="6867962" y="3040816"/>
                  </a:lnTo>
                  <a:lnTo>
                    <a:pt x="6867962" y="3040816"/>
                  </a:lnTo>
                  <a:cubicBezTo>
                    <a:pt x="6867962" y="3041778"/>
                    <a:pt x="6868367" y="3042740"/>
                    <a:pt x="6868620" y="3043651"/>
                  </a:cubicBezTo>
                  <a:lnTo>
                    <a:pt x="6868620" y="3043651"/>
                  </a:lnTo>
                  <a:lnTo>
                    <a:pt x="6868620" y="3043651"/>
                  </a:lnTo>
                  <a:cubicBezTo>
                    <a:pt x="6868620" y="3044765"/>
                    <a:pt x="6869127" y="3045879"/>
                    <a:pt x="6869329" y="3046993"/>
                  </a:cubicBezTo>
                  <a:lnTo>
                    <a:pt x="6869329" y="3047449"/>
                  </a:lnTo>
                  <a:lnTo>
                    <a:pt x="6869329" y="3047449"/>
                  </a:lnTo>
                  <a:cubicBezTo>
                    <a:pt x="6871203" y="3055855"/>
                    <a:pt x="6872925" y="3064362"/>
                    <a:pt x="6874393" y="3072768"/>
                  </a:cubicBezTo>
                  <a:lnTo>
                    <a:pt x="6874393" y="3073072"/>
                  </a:lnTo>
                  <a:lnTo>
                    <a:pt x="6874393" y="3073072"/>
                  </a:lnTo>
                  <a:cubicBezTo>
                    <a:pt x="6874646" y="3074287"/>
                    <a:pt x="6874849" y="3075502"/>
                    <a:pt x="6875102" y="3076718"/>
                  </a:cubicBezTo>
                  <a:lnTo>
                    <a:pt x="6875102" y="3077578"/>
                  </a:lnTo>
                  <a:lnTo>
                    <a:pt x="6875102" y="3077578"/>
                  </a:lnTo>
                  <a:lnTo>
                    <a:pt x="6875709" y="3080668"/>
                  </a:lnTo>
                  <a:lnTo>
                    <a:pt x="6875709" y="3081376"/>
                  </a:lnTo>
                  <a:lnTo>
                    <a:pt x="6875709" y="3081376"/>
                  </a:lnTo>
                  <a:cubicBezTo>
                    <a:pt x="6875709" y="3082440"/>
                    <a:pt x="6876115" y="3083554"/>
                    <a:pt x="6876317" y="3084617"/>
                  </a:cubicBezTo>
                  <a:lnTo>
                    <a:pt x="6876317" y="3085883"/>
                  </a:lnTo>
                  <a:lnTo>
                    <a:pt x="6876317" y="3085883"/>
                  </a:lnTo>
                  <a:cubicBezTo>
                    <a:pt x="6876317" y="3086997"/>
                    <a:pt x="6876672" y="3088111"/>
                    <a:pt x="6876874" y="3089175"/>
                  </a:cubicBezTo>
                  <a:lnTo>
                    <a:pt x="6876874" y="3089681"/>
                  </a:lnTo>
                  <a:lnTo>
                    <a:pt x="6876874" y="3089681"/>
                  </a:lnTo>
                  <a:cubicBezTo>
                    <a:pt x="6876874" y="3091048"/>
                    <a:pt x="6877330" y="3092416"/>
                    <a:pt x="6877583" y="3093732"/>
                  </a:cubicBezTo>
                  <a:lnTo>
                    <a:pt x="6877583" y="3094238"/>
                  </a:lnTo>
                  <a:lnTo>
                    <a:pt x="6877583" y="3094238"/>
                  </a:lnTo>
                  <a:cubicBezTo>
                    <a:pt x="6877836" y="3095606"/>
                    <a:pt x="6878039" y="3096973"/>
                    <a:pt x="6878292" y="3098340"/>
                  </a:cubicBezTo>
                  <a:lnTo>
                    <a:pt x="6878292" y="3100518"/>
                  </a:lnTo>
                  <a:lnTo>
                    <a:pt x="6878292" y="3100518"/>
                  </a:lnTo>
                  <a:cubicBezTo>
                    <a:pt x="6879355" y="3106949"/>
                    <a:pt x="6880318" y="3113379"/>
                    <a:pt x="6881229" y="3119811"/>
                  </a:cubicBezTo>
                  <a:lnTo>
                    <a:pt x="6881229" y="3120165"/>
                  </a:lnTo>
                  <a:lnTo>
                    <a:pt x="6881229" y="3120165"/>
                  </a:lnTo>
                  <a:cubicBezTo>
                    <a:pt x="6881482" y="3121836"/>
                    <a:pt x="6881736" y="3123558"/>
                    <a:pt x="6881938" y="3125229"/>
                  </a:cubicBezTo>
                  <a:lnTo>
                    <a:pt x="6881938" y="3126242"/>
                  </a:lnTo>
                  <a:lnTo>
                    <a:pt x="6881938" y="3126242"/>
                  </a:lnTo>
                  <a:lnTo>
                    <a:pt x="6882545" y="3130597"/>
                  </a:lnTo>
                  <a:lnTo>
                    <a:pt x="6882545" y="3132268"/>
                  </a:lnTo>
                  <a:lnTo>
                    <a:pt x="6882799" y="3132268"/>
                  </a:lnTo>
                  <a:cubicBezTo>
                    <a:pt x="6882799" y="3133584"/>
                    <a:pt x="6883153" y="3134901"/>
                    <a:pt x="6883305" y="3136217"/>
                  </a:cubicBezTo>
                  <a:lnTo>
                    <a:pt x="6883305" y="3138344"/>
                  </a:lnTo>
                  <a:lnTo>
                    <a:pt x="6883305" y="3138344"/>
                  </a:lnTo>
                  <a:cubicBezTo>
                    <a:pt x="6883305" y="3139813"/>
                    <a:pt x="6883609" y="3141332"/>
                    <a:pt x="6883811" y="3142851"/>
                  </a:cubicBezTo>
                  <a:lnTo>
                    <a:pt x="6883811" y="3143610"/>
                  </a:lnTo>
                  <a:lnTo>
                    <a:pt x="6883811" y="3143610"/>
                  </a:lnTo>
                  <a:cubicBezTo>
                    <a:pt x="6883811" y="3145535"/>
                    <a:pt x="6884268" y="3147510"/>
                    <a:pt x="6884470" y="3149434"/>
                  </a:cubicBezTo>
                  <a:lnTo>
                    <a:pt x="6884470" y="3149434"/>
                  </a:lnTo>
                  <a:lnTo>
                    <a:pt x="6884470" y="3149434"/>
                  </a:lnTo>
                  <a:cubicBezTo>
                    <a:pt x="6885331" y="3156878"/>
                    <a:pt x="6886040" y="3164321"/>
                    <a:pt x="6886749" y="3171816"/>
                  </a:cubicBezTo>
                  <a:lnTo>
                    <a:pt x="6886749" y="3172879"/>
                  </a:lnTo>
                  <a:lnTo>
                    <a:pt x="6886749" y="3172879"/>
                  </a:lnTo>
                  <a:cubicBezTo>
                    <a:pt x="6886749" y="3175361"/>
                    <a:pt x="6887204" y="3177943"/>
                    <a:pt x="6887407" y="3180323"/>
                  </a:cubicBezTo>
                  <a:lnTo>
                    <a:pt x="6887407" y="3182703"/>
                  </a:lnTo>
                  <a:lnTo>
                    <a:pt x="6887407" y="3182703"/>
                  </a:lnTo>
                  <a:cubicBezTo>
                    <a:pt x="6887407" y="3185336"/>
                    <a:pt x="6887761" y="3187767"/>
                    <a:pt x="6887964" y="3190501"/>
                  </a:cubicBezTo>
                  <a:lnTo>
                    <a:pt x="6887964" y="3192527"/>
                  </a:lnTo>
                  <a:lnTo>
                    <a:pt x="6887964" y="3192527"/>
                  </a:lnTo>
                  <a:cubicBezTo>
                    <a:pt x="6888217" y="3195818"/>
                    <a:pt x="6888420" y="3199160"/>
                    <a:pt x="6888572" y="3202654"/>
                  </a:cubicBezTo>
                  <a:lnTo>
                    <a:pt x="6888572" y="3203313"/>
                  </a:lnTo>
                  <a:lnTo>
                    <a:pt x="6888572" y="3203313"/>
                  </a:lnTo>
                  <a:cubicBezTo>
                    <a:pt x="6888875" y="3208376"/>
                    <a:pt x="6889078" y="3212883"/>
                    <a:pt x="6889281" y="3217694"/>
                  </a:cubicBezTo>
                  <a:lnTo>
                    <a:pt x="6889281" y="3219973"/>
                  </a:lnTo>
                  <a:lnTo>
                    <a:pt x="6889281" y="3219973"/>
                  </a:lnTo>
                  <a:cubicBezTo>
                    <a:pt x="6889584" y="3227467"/>
                    <a:pt x="6889787" y="3235164"/>
                    <a:pt x="6889939" y="3242608"/>
                  </a:cubicBezTo>
                  <a:lnTo>
                    <a:pt x="6889939" y="3250203"/>
                  </a:lnTo>
                  <a:lnTo>
                    <a:pt x="6889939" y="3250203"/>
                  </a:lnTo>
                  <a:cubicBezTo>
                    <a:pt x="6889939" y="3253647"/>
                    <a:pt x="6889939" y="3257039"/>
                    <a:pt x="6889939" y="3260331"/>
                  </a:cubicBezTo>
                  <a:cubicBezTo>
                    <a:pt x="6889939" y="3263623"/>
                    <a:pt x="6889939" y="3267572"/>
                    <a:pt x="6889939" y="3271218"/>
                  </a:cubicBezTo>
                  <a:lnTo>
                    <a:pt x="6889939" y="3271218"/>
                  </a:lnTo>
                  <a:lnTo>
                    <a:pt x="6889939" y="3278257"/>
                  </a:lnTo>
                  <a:cubicBezTo>
                    <a:pt x="6889939" y="3285751"/>
                    <a:pt x="6889584" y="3293448"/>
                    <a:pt x="6889281" y="3300690"/>
                  </a:cubicBezTo>
                  <a:lnTo>
                    <a:pt x="6889281" y="3300690"/>
                  </a:lnTo>
                  <a:lnTo>
                    <a:pt x="6889281" y="3303171"/>
                  </a:lnTo>
                  <a:cubicBezTo>
                    <a:pt x="6889281" y="3308235"/>
                    <a:pt x="6888824" y="3313298"/>
                    <a:pt x="6888572" y="3318058"/>
                  </a:cubicBezTo>
                  <a:lnTo>
                    <a:pt x="6888572" y="3318058"/>
                  </a:lnTo>
                  <a:lnTo>
                    <a:pt x="6888572" y="3318058"/>
                  </a:lnTo>
                  <a:cubicBezTo>
                    <a:pt x="6888572" y="3321299"/>
                    <a:pt x="6888217" y="3324540"/>
                    <a:pt x="6887964" y="3327730"/>
                  </a:cubicBezTo>
                  <a:lnTo>
                    <a:pt x="6887964" y="3327730"/>
                  </a:lnTo>
                  <a:lnTo>
                    <a:pt x="6887964" y="3329958"/>
                  </a:lnTo>
                  <a:cubicBezTo>
                    <a:pt x="6887964" y="3332490"/>
                    <a:pt x="6887609" y="3335022"/>
                    <a:pt x="6887407" y="3337554"/>
                  </a:cubicBezTo>
                  <a:lnTo>
                    <a:pt x="6887407" y="3337554"/>
                  </a:lnTo>
                  <a:lnTo>
                    <a:pt x="6887407" y="3340187"/>
                  </a:lnTo>
                  <a:cubicBezTo>
                    <a:pt x="6887407" y="3342618"/>
                    <a:pt x="6886951" y="3344998"/>
                    <a:pt x="6886749" y="3347378"/>
                  </a:cubicBezTo>
                  <a:lnTo>
                    <a:pt x="6886749" y="3347378"/>
                  </a:lnTo>
                  <a:lnTo>
                    <a:pt x="6886749" y="3348694"/>
                  </a:lnTo>
                  <a:lnTo>
                    <a:pt x="6885989" y="3357252"/>
                  </a:lnTo>
                  <a:lnTo>
                    <a:pt x="6885989" y="3357252"/>
                  </a:lnTo>
                  <a:cubicBezTo>
                    <a:pt x="6885533" y="3361759"/>
                    <a:pt x="6885027" y="3366316"/>
                    <a:pt x="6884520" y="3370823"/>
                  </a:cubicBezTo>
                  <a:lnTo>
                    <a:pt x="6884520" y="3370823"/>
                  </a:lnTo>
                  <a:lnTo>
                    <a:pt x="6884520" y="3371279"/>
                  </a:lnTo>
                  <a:cubicBezTo>
                    <a:pt x="6884520" y="3373152"/>
                    <a:pt x="6884115" y="3375026"/>
                    <a:pt x="6883862" y="3376900"/>
                  </a:cubicBezTo>
                  <a:lnTo>
                    <a:pt x="6883862" y="3376900"/>
                  </a:lnTo>
                  <a:lnTo>
                    <a:pt x="6883862" y="3377862"/>
                  </a:lnTo>
                  <a:cubicBezTo>
                    <a:pt x="6883862" y="3379583"/>
                    <a:pt x="6883508" y="3381254"/>
                    <a:pt x="6883305" y="3382926"/>
                  </a:cubicBezTo>
                  <a:lnTo>
                    <a:pt x="6883305" y="3382926"/>
                  </a:lnTo>
                  <a:lnTo>
                    <a:pt x="6883305" y="3384495"/>
                  </a:lnTo>
                  <a:lnTo>
                    <a:pt x="6882697" y="3388951"/>
                  </a:lnTo>
                  <a:lnTo>
                    <a:pt x="6882697" y="3388951"/>
                  </a:lnTo>
                  <a:lnTo>
                    <a:pt x="6882697" y="3390116"/>
                  </a:lnTo>
                  <a:cubicBezTo>
                    <a:pt x="6882697" y="3391736"/>
                    <a:pt x="6882242" y="3393357"/>
                    <a:pt x="6881988" y="3395180"/>
                  </a:cubicBezTo>
                  <a:lnTo>
                    <a:pt x="6881988" y="3395180"/>
                  </a:lnTo>
                  <a:lnTo>
                    <a:pt x="6881988" y="3395636"/>
                  </a:lnTo>
                  <a:cubicBezTo>
                    <a:pt x="6881988" y="3397256"/>
                    <a:pt x="6881533" y="3398876"/>
                    <a:pt x="6881330" y="3400699"/>
                  </a:cubicBezTo>
                  <a:lnTo>
                    <a:pt x="6881330" y="3400699"/>
                  </a:lnTo>
                  <a:lnTo>
                    <a:pt x="6881330" y="3401307"/>
                  </a:lnTo>
                  <a:cubicBezTo>
                    <a:pt x="6880216" y="3409207"/>
                    <a:pt x="6879001" y="3417055"/>
                    <a:pt x="6877684" y="3424905"/>
                  </a:cubicBezTo>
                  <a:lnTo>
                    <a:pt x="6877684" y="3424905"/>
                  </a:lnTo>
                  <a:lnTo>
                    <a:pt x="6877684" y="3425613"/>
                  </a:lnTo>
                  <a:cubicBezTo>
                    <a:pt x="6877684" y="3426879"/>
                    <a:pt x="6877229" y="3428145"/>
                    <a:pt x="6877026" y="3429462"/>
                  </a:cubicBezTo>
                  <a:lnTo>
                    <a:pt x="6877026" y="3429462"/>
                  </a:lnTo>
                  <a:lnTo>
                    <a:pt x="6877026" y="3430171"/>
                  </a:lnTo>
                  <a:cubicBezTo>
                    <a:pt x="6877026" y="3431184"/>
                    <a:pt x="6876672" y="3432196"/>
                    <a:pt x="6876520" y="3433209"/>
                  </a:cubicBezTo>
                  <a:lnTo>
                    <a:pt x="6876520" y="3433209"/>
                  </a:lnTo>
                  <a:lnTo>
                    <a:pt x="6876520" y="3434728"/>
                  </a:lnTo>
                  <a:lnTo>
                    <a:pt x="6875912" y="3437766"/>
                  </a:lnTo>
                  <a:lnTo>
                    <a:pt x="6875912" y="3437766"/>
                  </a:lnTo>
                  <a:lnTo>
                    <a:pt x="6875912" y="3438678"/>
                  </a:lnTo>
                  <a:cubicBezTo>
                    <a:pt x="6875912" y="3439893"/>
                    <a:pt x="6875457" y="3441108"/>
                    <a:pt x="6875203" y="3442273"/>
                  </a:cubicBezTo>
                  <a:lnTo>
                    <a:pt x="6875203" y="3442273"/>
                  </a:lnTo>
                  <a:lnTo>
                    <a:pt x="6875203" y="3442678"/>
                  </a:lnTo>
                  <a:cubicBezTo>
                    <a:pt x="6875203" y="3443792"/>
                    <a:pt x="6874748" y="3444957"/>
                    <a:pt x="6874545" y="3446071"/>
                  </a:cubicBezTo>
                  <a:lnTo>
                    <a:pt x="6874545" y="3446071"/>
                  </a:lnTo>
                  <a:lnTo>
                    <a:pt x="6874545" y="3446628"/>
                  </a:lnTo>
                  <a:cubicBezTo>
                    <a:pt x="6874039" y="3449210"/>
                    <a:pt x="6873583" y="3451692"/>
                    <a:pt x="6873076" y="3454376"/>
                  </a:cubicBezTo>
                  <a:lnTo>
                    <a:pt x="6873076" y="3454376"/>
                  </a:lnTo>
                  <a:lnTo>
                    <a:pt x="6873076" y="3454376"/>
                  </a:lnTo>
                  <a:cubicBezTo>
                    <a:pt x="6872114" y="3459135"/>
                    <a:pt x="6871101" y="3463845"/>
                    <a:pt x="6870089" y="3468605"/>
                  </a:cubicBezTo>
                  <a:lnTo>
                    <a:pt x="6870089" y="3468605"/>
                  </a:lnTo>
                  <a:lnTo>
                    <a:pt x="6870089" y="3468605"/>
                  </a:lnTo>
                  <a:cubicBezTo>
                    <a:pt x="6869633" y="3470782"/>
                    <a:pt x="6869177" y="3473011"/>
                    <a:pt x="6868671" y="3475188"/>
                  </a:cubicBezTo>
                  <a:lnTo>
                    <a:pt x="6868671" y="3475188"/>
                  </a:lnTo>
                  <a:lnTo>
                    <a:pt x="6868671" y="3475593"/>
                  </a:lnTo>
                  <a:lnTo>
                    <a:pt x="6868063" y="3478226"/>
                  </a:lnTo>
                  <a:lnTo>
                    <a:pt x="6868063" y="3478226"/>
                  </a:lnTo>
                  <a:lnTo>
                    <a:pt x="6868063" y="3479036"/>
                  </a:lnTo>
                  <a:cubicBezTo>
                    <a:pt x="6868063" y="3480049"/>
                    <a:pt x="6867607" y="3481011"/>
                    <a:pt x="6867405" y="3482024"/>
                  </a:cubicBezTo>
                  <a:lnTo>
                    <a:pt x="6867405" y="3482024"/>
                  </a:lnTo>
                  <a:lnTo>
                    <a:pt x="6867405" y="3482530"/>
                  </a:lnTo>
                  <a:lnTo>
                    <a:pt x="6866797" y="3485012"/>
                  </a:lnTo>
                  <a:lnTo>
                    <a:pt x="6866797" y="3485012"/>
                  </a:lnTo>
                  <a:lnTo>
                    <a:pt x="6866797" y="3485619"/>
                  </a:lnTo>
                  <a:lnTo>
                    <a:pt x="6866189" y="3488050"/>
                  </a:lnTo>
                  <a:lnTo>
                    <a:pt x="6866189" y="3488050"/>
                  </a:lnTo>
                  <a:lnTo>
                    <a:pt x="6866189" y="3488759"/>
                  </a:lnTo>
                  <a:lnTo>
                    <a:pt x="6865430" y="3491848"/>
                  </a:lnTo>
                  <a:lnTo>
                    <a:pt x="6865430" y="3491848"/>
                  </a:lnTo>
                  <a:lnTo>
                    <a:pt x="6864671" y="3494835"/>
                  </a:lnTo>
                  <a:lnTo>
                    <a:pt x="6864671" y="3494835"/>
                  </a:lnTo>
                  <a:lnTo>
                    <a:pt x="6864671" y="3494835"/>
                  </a:lnTo>
                  <a:lnTo>
                    <a:pt x="6863962" y="3497772"/>
                  </a:lnTo>
                  <a:lnTo>
                    <a:pt x="6863962" y="3497772"/>
                  </a:lnTo>
                  <a:lnTo>
                    <a:pt x="6863962" y="3497772"/>
                  </a:lnTo>
                  <a:cubicBezTo>
                    <a:pt x="6862290" y="3504507"/>
                    <a:pt x="6860518" y="3511293"/>
                    <a:pt x="6858898" y="3518027"/>
                  </a:cubicBezTo>
                  <a:lnTo>
                    <a:pt x="6858898" y="3518027"/>
                  </a:lnTo>
                  <a:lnTo>
                    <a:pt x="6858898" y="3518027"/>
                  </a:lnTo>
                  <a:cubicBezTo>
                    <a:pt x="6858392" y="3519699"/>
                    <a:pt x="6857986" y="3521420"/>
                    <a:pt x="6857480" y="3523091"/>
                  </a:cubicBezTo>
                  <a:lnTo>
                    <a:pt x="6857480" y="3523091"/>
                  </a:lnTo>
                  <a:lnTo>
                    <a:pt x="6857480" y="3523547"/>
                  </a:lnTo>
                  <a:cubicBezTo>
                    <a:pt x="6857480" y="3524408"/>
                    <a:pt x="6857024" y="3525269"/>
                    <a:pt x="6856771" y="3526079"/>
                  </a:cubicBezTo>
                  <a:lnTo>
                    <a:pt x="6856771" y="3526079"/>
                  </a:lnTo>
                  <a:lnTo>
                    <a:pt x="6856771" y="3526383"/>
                  </a:lnTo>
                  <a:cubicBezTo>
                    <a:pt x="6856771" y="3527041"/>
                    <a:pt x="6856417" y="3527699"/>
                    <a:pt x="6856214" y="3528358"/>
                  </a:cubicBezTo>
                  <a:lnTo>
                    <a:pt x="6856214" y="3528358"/>
                  </a:lnTo>
                  <a:lnTo>
                    <a:pt x="6856214" y="3529168"/>
                  </a:lnTo>
                  <a:cubicBezTo>
                    <a:pt x="6856214" y="3529928"/>
                    <a:pt x="6855758" y="3530636"/>
                    <a:pt x="6855556" y="3531396"/>
                  </a:cubicBezTo>
                  <a:lnTo>
                    <a:pt x="6855556" y="3531396"/>
                  </a:lnTo>
                  <a:lnTo>
                    <a:pt x="6855556" y="3531751"/>
                  </a:lnTo>
                  <a:cubicBezTo>
                    <a:pt x="6855556" y="3532358"/>
                    <a:pt x="6855151" y="3533016"/>
                    <a:pt x="6854999" y="3533675"/>
                  </a:cubicBezTo>
                  <a:lnTo>
                    <a:pt x="6854999" y="3533675"/>
                  </a:lnTo>
                  <a:lnTo>
                    <a:pt x="6854999" y="3534282"/>
                  </a:lnTo>
                  <a:cubicBezTo>
                    <a:pt x="6854745" y="3535092"/>
                    <a:pt x="6854543" y="3535903"/>
                    <a:pt x="6854290" y="3536662"/>
                  </a:cubicBezTo>
                  <a:lnTo>
                    <a:pt x="6854290" y="3536662"/>
                  </a:lnTo>
                  <a:lnTo>
                    <a:pt x="6854290" y="3536662"/>
                  </a:lnTo>
                  <a:lnTo>
                    <a:pt x="6853682" y="3538789"/>
                  </a:lnTo>
                  <a:lnTo>
                    <a:pt x="6853682" y="3538789"/>
                  </a:lnTo>
                  <a:lnTo>
                    <a:pt x="6853682" y="3539245"/>
                  </a:lnTo>
                  <a:cubicBezTo>
                    <a:pt x="6853226" y="3540865"/>
                    <a:pt x="6852720" y="3542486"/>
                    <a:pt x="6852264" y="3544309"/>
                  </a:cubicBezTo>
                  <a:lnTo>
                    <a:pt x="6852264" y="3544309"/>
                  </a:lnTo>
                  <a:lnTo>
                    <a:pt x="6852264" y="3544309"/>
                  </a:lnTo>
                  <a:cubicBezTo>
                    <a:pt x="6850087" y="3551600"/>
                    <a:pt x="6847808" y="3558791"/>
                    <a:pt x="6845479" y="3565982"/>
                  </a:cubicBezTo>
                  <a:lnTo>
                    <a:pt x="6845479" y="3565982"/>
                  </a:lnTo>
                  <a:lnTo>
                    <a:pt x="6844770" y="3568210"/>
                  </a:lnTo>
                  <a:lnTo>
                    <a:pt x="6844770" y="3568210"/>
                  </a:lnTo>
                  <a:lnTo>
                    <a:pt x="6844770" y="3568210"/>
                  </a:lnTo>
                  <a:cubicBezTo>
                    <a:pt x="6844770" y="3568919"/>
                    <a:pt x="6844314" y="3569678"/>
                    <a:pt x="6844061" y="3570387"/>
                  </a:cubicBezTo>
                  <a:lnTo>
                    <a:pt x="6844061" y="3570387"/>
                  </a:lnTo>
                  <a:lnTo>
                    <a:pt x="6844061" y="3570387"/>
                  </a:lnTo>
                  <a:cubicBezTo>
                    <a:pt x="6844061" y="3571096"/>
                    <a:pt x="6843605" y="3571805"/>
                    <a:pt x="6843402" y="3572514"/>
                  </a:cubicBezTo>
                  <a:lnTo>
                    <a:pt x="6843402" y="3572514"/>
                  </a:lnTo>
                  <a:lnTo>
                    <a:pt x="6843402" y="3572514"/>
                  </a:lnTo>
                  <a:cubicBezTo>
                    <a:pt x="6843402" y="3573223"/>
                    <a:pt x="6842997" y="3573881"/>
                    <a:pt x="6842744" y="3574590"/>
                  </a:cubicBezTo>
                  <a:lnTo>
                    <a:pt x="6842744" y="3574590"/>
                  </a:lnTo>
                  <a:lnTo>
                    <a:pt x="6842744" y="3574843"/>
                  </a:lnTo>
                  <a:lnTo>
                    <a:pt x="6842086" y="3576818"/>
                  </a:lnTo>
                  <a:lnTo>
                    <a:pt x="6842086" y="3576818"/>
                  </a:lnTo>
                  <a:lnTo>
                    <a:pt x="6842086" y="3576818"/>
                  </a:lnTo>
                  <a:cubicBezTo>
                    <a:pt x="6842086" y="3577527"/>
                    <a:pt x="6841630" y="3578185"/>
                    <a:pt x="6841377" y="3578894"/>
                  </a:cubicBezTo>
                  <a:lnTo>
                    <a:pt x="6841377" y="3578894"/>
                  </a:lnTo>
                  <a:lnTo>
                    <a:pt x="6841377" y="3578894"/>
                  </a:lnTo>
                  <a:cubicBezTo>
                    <a:pt x="6839655" y="3583958"/>
                    <a:pt x="6837934" y="3589022"/>
                    <a:pt x="6836313" y="3594086"/>
                  </a:cubicBezTo>
                  <a:lnTo>
                    <a:pt x="6836313" y="3594086"/>
                  </a:lnTo>
                  <a:cubicBezTo>
                    <a:pt x="6834845" y="3598137"/>
                    <a:pt x="6833325" y="3602137"/>
                    <a:pt x="6831857" y="3606188"/>
                  </a:cubicBezTo>
                  <a:lnTo>
                    <a:pt x="6831857" y="3606188"/>
                  </a:lnTo>
                  <a:lnTo>
                    <a:pt x="6831857" y="3606188"/>
                  </a:lnTo>
                  <a:cubicBezTo>
                    <a:pt x="6831148" y="3608163"/>
                    <a:pt x="6830389" y="3610087"/>
                    <a:pt x="6829629" y="3612062"/>
                  </a:cubicBezTo>
                  <a:lnTo>
                    <a:pt x="6829629" y="3612062"/>
                  </a:lnTo>
                  <a:lnTo>
                    <a:pt x="6829629" y="3612062"/>
                  </a:lnTo>
                  <a:cubicBezTo>
                    <a:pt x="6829123" y="3613278"/>
                    <a:pt x="6828667" y="3614543"/>
                    <a:pt x="6828211" y="3615759"/>
                  </a:cubicBezTo>
                  <a:lnTo>
                    <a:pt x="6828211" y="3615759"/>
                  </a:lnTo>
                  <a:lnTo>
                    <a:pt x="6828211" y="3616063"/>
                  </a:lnTo>
                  <a:lnTo>
                    <a:pt x="6827451" y="3617987"/>
                  </a:lnTo>
                  <a:lnTo>
                    <a:pt x="6827451" y="3617987"/>
                  </a:lnTo>
                  <a:lnTo>
                    <a:pt x="6827451" y="3617987"/>
                  </a:lnTo>
                  <a:cubicBezTo>
                    <a:pt x="6827451" y="3618443"/>
                    <a:pt x="6827097" y="3618949"/>
                    <a:pt x="6826894" y="3619405"/>
                  </a:cubicBezTo>
                  <a:lnTo>
                    <a:pt x="6826894" y="3619405"/>
                  </a:lnTo>
                  <a:lnTo>
                    <a:pt x="6826894" y="3619961"/>
                  </a:lnTo>
                  <a:cubicBezTo>
                    <a:pt x="6826894" y="3620518"/>
                    <a:pt x="6826388" y="3621127"/>
                    <a:pt x="6826185" y="3621684"/>
                  </a:cubicBezTo>
                  <a:lnTo>
                    <a:pt x="6826185" y="3621684"/>
                  </a:lnTo>
                  <a:lnTo>
                    <a:pt x="6826185" y="3621684"/>
                  </a:lnTo>
                  <a:cubicBezTo>
                    <a:pt x="6826185" y="3622190"/>
                    <a:pt x="6825780" y="3622645"/>
                    <a:pt x="6825628" y="3623101"/>
                  </a:cubicBezTo>
                  <a:lnTo>
                    <a:pt x="6825628" y="3623101"/>
                  </a:lnTo>
                  <a:lnTo>
                    <a:pt x="6825628" y="3623557"/>
                  </a:lnTo>
                  <a:lnTo>
                    <a:pt x="6824869" y="3625380"/>
                  </a:lnTo>
                  <a:lnTo>
                    <a:pt x="6824869" y="3625380"/>
                  </a:lnTo>
                  <a:lnTo>
                    <a:pt x="6824261" y="3626798"/>
                  </a:lnTo>
                  <a:lnTo>
                    <a:pt x="6824261" y="3626798"/>
                  </a:lnTo>
                  <a:lnTo>
                    <a:pt x="6824261" y="3627203"/>
                  </a:lnTo>
                  <a:cubicBezTo>
                    <a:pt x="6821578" y="3633938"/>
                    <a:pt x="6818792" y="3640622"/>
                    <a:pt x="6815957" y="3647458"/>
                  </a:cubicBezTo>
                  <a:lnTo>
                    <a:pt x="6815957" y="3647458"/>
                  </a:lnTo>
                  <a:cubicBezTo>
                    <a:pt x="6814995" y="3649686"/>
                    <a:pt x="6813982" y="3651914"/>
                    <a:pt x="6813020" y="3654193"/>
                  </a:cubicBezTo>
                  <a:lnTo>
                    <a:pt x="6813020" y="3654193"/>
                  </a:lnTo>
                  <a:lnTo>
                    <a:pt x="6813020" y="3654193"/>
                  </a:lnTo>
                  <a:cubicBezTo>
                    <a:pt x="6812311" y="3655864"/>
                    <a:pt x="6811551" y="3657586"/>
                    <a:pt x="6810792" y="3659257"/>
                  </a:cubicBezTo>
                  <a:lnTo>
                    <a:pt x="6810792" y="3659257"/>
                  </a:lnTo>
                  <a:lnTo>
                    <a:pt x="6810792" y="3659257"/>
                  </a:lnTo>
                  <a:lnTo>
                    <a:pt x="6810184" y="3660624"/>
                  </a:lnTo>
                  <a:lnTo>
                    <a:pt x="6810184" y="3660624"/>
                  </a:lnTo>
                  <a:lnTo>
                    <a:pt x="6810184" y="3660979"/>
                  </a:lnTo>
                  <a:cubicBezTo>
                    <a:pt x="6810032" y="3661384"/>
                    <a:pt x="6809880" y="3661788"/>
                    <a:pt x="6809677" y="3662143"/>
                  </a:cubicBezTo>
                  <a:lnTo>
                    <a:pt x="6809677" y="3662143"/>
                  </a:lnTo>
                  <a:lnTo>
                    <a:pt x="6809677" y="3662700"/>
                  </a:lnTo>
                  <a:cubicBezTo>
                    <a:pt x="6809171" y="3663763"/>
                    <a:pt x="6808665" y="3664877"/>
                    <a:pt x="6808209" y="3665941"/>
                  </a:cubicBezTo>
                  <a:lnTo>
                    <a:pt x="6808209" y="3665941"/>
                  </a:lnTo>
                  <a:cubicBezTo>
                    <a:pt x="6808209" y="3666447"/>
                    <a:pt x="6807754" y="3666903"/>
                    <a:pt x="6807551" y="3667409"/>
                  </a:cubicBezTo>
                  <a:lnTo>
                    <a:pt x="6807551" y="3667409"/>
                  </a:lnTo>
                  <a:lnTo>
                    <a:pt x="6807551" y="3667409"/>
                  </a:lnTo>
                  <a:lnTo>
                    <a:pt x="6806943" y="3668675"/>
                  </a:lnTo>
                  <a:lnTo>
                    <a:pt x="6806943" y="3668675"/>
                  </a:lnTo>
                  <a:lnTo>
                    <a:pt x="6806943" y="3669030"/>
                  </a:lnTo>
                  <a:lnTo>
                    <a:pt x="6803905" y="3675512"/>
                  </a:lnTo>
                  <a:lnTo>
                    <a:pt x="6803905" y="3675512"/>
                  </a:lnTo>
                  <a:lnTo>
                    <a:pt x="6803196" y="3677031"/>
                  </a:lnTo>
                  <a:lnTo>
                    <a:pt x="6803196" y="3677031"/>
                  </a:lnTo>
                  <a:lnTo>
                    <a:pt x="6803196" y="3677031"/>
                  </a:lnTo>
                  <a:cubicBezTo>
                    <a:pt x="6801221" y="3681284"/>
                    <a:pt x="6799195" y="3685538"/>
                    <a:pt x="6797170" y="3689741"/>
                  </a:cubicBezTo>
                  <a:lnTo>
                    <a:pt x="6797170" y="3689741"/>
                  </a:lnTo>
                  <a:lnTo>
                    <a:pt x="6796410" y="3691260"/>
                  </a:lnTo>
                  <a:lnTo>
                    <a:pt x="6796410" y="3691260"/>
                  </a:lnTo>
                  <a:lnTo>
                    <a:pt x="6795651" y="3692728"/>
                  </a:lnTo>
                  <a:lnTo>
                    <a:pt x="6795651" y="3692728"/>
                  </a:lnTo>
                  <a:lnTo>
                    <a:pt x="6794891" y="3694197"/>
                  </a:lnTo>
                  <a:lnTo>
                    <a:pt x="6794891" y="3694197"/>
                  </a:lnTo>
                  <a:lnTo>
                    <a:pt x="6794182" y="3695666"/>
                  </a:lnTo>
                  <a:lnTo>
                    <a:pt x="6794182" y="3695666"/>
                  </a:lnTo>
                  <a:lnTo>
                    <a:pt x="6793473" y="3697134"/>
                  </a:lnTo>
                  <a:lnTo>
                    <a:pt x="6793473" y="3697134"/>
                  </a:lnTo>
                  <a:lnTo>
                    <a:pt x="6792764" y="3698602"/>
                  </a:lnTo>
                  <a:lnTo>
                    <a:pt x="6792764" y="3698602"/>
                  </a:lnTo>
                  <a:lnTo>
                    <a:pt x="6792764" y="3698602"/>
                  </a:lnTo>
                  <a:lnTo>
                    <a:pt x="6792055" y="3699970"/>
                  </a:lnTo>
                  <a:lnTo>
                    <a:pt x="6792055" y="3699970"/>
                  </a:lnTo>
                  <a:lnTo>
                    <a:pt x="6792055" y="3699970"/>
                  </a:lnTo>
                  <a:lnTo>
                    <a:pt x="6791397" y="3701337"/>
                  </a:lnTo>
                  <a:lnTo>
                    <a:pt x="6791397" y="3701337"/>
                  </a:lnTo>
                  <a:lnTo>
                    <a:pt x="6791397" y="3701337"/>
                  </a:lnTo>
                  <a:lnTo>
                    <a:pt x="6790739" y="3702704"/>
                  </a:lnTo>
                  <a:lnTo>
                    <a:pt x="6790739" y="3702704"/>
                  </a:lnTo>
                  <a:lnTo>
                    <a:pt x="6790739" y="3702704"/>
                  </a:lnTo>
                  <a:cubicBezTo>
                    <a:pt x="6790739" y="3703160"/>
                    <a:pt x="6790334" y="3703615"/>
                    <a:pt x="6790080" y="3704071"/>
                  </a:cubicBezTo>
                  <a:lnTo>
                    <a:pt x="6790080" y="3704071"/>
                  </a:lnTo>
                  <a:lnTo>
                    <a:pt x="6790080" y="3704071"/>
                  </a:lnTo>
                  <a:lnTo>
                    <a:pt x="6789372" y="3705438"/>
                  </a:lnTo>
                  <a:lnTo>
                    <a:pt x="6789372" y="3705438"/>
                  </a:lnTo>
                  <a:lnTo>
                    <a:pt x="6789372" y="3705438"/>
                  </a:lnTo>
                  <a:cubicBezTo>
                    <a:pt x="6789372" y="3705895"/>
                    <a:pt x="6788865" y="3706350"/>
                    <a:pt x="6788663" y="3706806"/>
                  </a:cubicBezTo>
                  <a:lnTo>
                    <a:pt x="6788663" y="3706806"/>
                  </a:lnTo>
                  <a:lnTo>
                    <a:pt x="6788663" y="3706806"/>
                  </a:lnTo>
                  <a:lnTo>
                    <a:pt x="6787903" y="3708224"/>
                  </a:lnTo>
                  <a:lnTo>
                    <a:pt x="6787903" y="3708224"/>
                  </a:lnTo>
                  <a:cubicBezTo>
                    <a:pt x="6785169" y="3713287"/>
                    <a:pt x="6782384" y="3718807"/>
                    <a:pt x="6779599" y="3724073"/>
                  </a:cubicBezTo>
                  <a:lnTo>
                    <a:pt x="6779599" y="3724073"/>
                  </a:lnTo>
                  <a:lnTo>
                    <a:pt x="6772104" y="3737695"/>
                  </a:lnTo>
                  <a:lnTo>
                    <a:pt x="6772104" y="3737695"/>
                  </a:lnTo>
                  <a:lnTo>
                    <a:pt x="6772104" y="3737695"/>
                  </a:lnTo>
                  <a:lnTo>
                    <a:pt x="6769268" y="3742759"/>
                  </a:lnTo>
                  <a:lnTo>
                    <a:pt x="6769268" y="3742759"/>
                  </a:lnTo>
                  <a:lnTo>
                    <a:pt x="6769268" y="3743063"/>
                  </a:lnTo>
                  <a:lnTo>
                    <a:pt x="6768559" y="3744278"/>
                  </a:lnTo>
                  <a:lnTo>
                    <a:pt x="6768559" y="3744278"/>
                  </a:lnTo>
                  <a:lnTo>
                    <a:pt x="6768559" y="3744278"/>
                  </a:lnTo>
                  <a:lnTo>
                    <a:pt x="6766484" y="3747924"/>
                  </a:lnTo>
                  <a:lnTo>
                    <a:pt x="6766484" y="3747924"/>
                  </a:lnTo>
                  <a:lnTo>
                    <a:pt x="6766484" y="3748278"/>
                  </a:lnTo>
                  <a:cubicBezTo>
                    <a:pt x="6766484" y="3748633"/>
                    <a:pt x="6766027" y="3749038"/>
                    <a:pt x="6765775" y="3749443"/>
                  </a:cubicBezTo>
                  <a:lnTo>
                    <a:pt x="6765775" y="3749443"/>
                  </a:lnTo>
                  <a:lnTo>
                    <a:pt x="6765775" y="3749443"/>
                  </a:lnTo>
                  <a:lnTo>
                    <a:pt x="6763597" y="3753089"/>
                  </a:lnTo>
                  <a:lnTo>
                    <a:pt x="6763597" y="3753089"/>
                  </a:lnTo>
                  <a:lnTo>
                    <a:pt x="6763597" y="3753089"/>
                  </a:lnTo>
                  <a:cubicBezTo>
                    <a:pt x="6762635" y="3754810"/>
                    <a:pt x="6761622" y="3756482"/>
                    <a:pt x="6760609" y="3758153"/>
                  </a:cubicBezTo>
                  <a:lnTo>
                    <a:pt x="6760609" y="3758153"/>
                  </a:lnTo>
                  <a:cubicBezTo>
                    <a:pt x="6757673" y="3763216"/>
                    <a:pt x="6754634" y="3768280"/>
                    <a:pt x="6751596" y="3773344"/>
                  </a:cubicBezTo>
                  <a:lnTo>
                    <a:pt x="6751596" y="3773344"/>
                  </a:lnTo>
                  <a:lnTo>
                    <a:pt x="6747849" y="3779370"/>
                  </a:lnTo>
                  <a:lnTo>
                    <a:pt x="6747849" y="3779370"/>
                  </a:lnTo>
                  <a:lnTo>
                    <a:pt x="6746481" y="3781547"/>
                  </a:lnTo>
                  <a:lnTo>
                    <a:pt x="6746481" y="3781547"/>
                  </a:lnTo>
                  <a:lnTo>
                    <a:pt x="6746481" y="3781801"/>
                  </a:lnTo>
                  <a:cubicBezTo>
                    <a:pt x="6746026" y="3782459"/>
                    <a:pt x="6745621" y="3783168"/>
                    <a:pt x="6745215" y="3783826"/>
                  </a:cubicBezTo>
                  <a:lnTo>
                    <a:pt x="6744962" y="3783826"/>
                  </a:lnTo>
                  <a:lnTo>
                    <a:pt x="6744962" y="3784231"/>
                  </a:lnTo>
                  <a:lnTo>
                    <a:pt x="6744253" y="3785345"/>
                  </a:lnTo>
                  <a:lnTo>
                    <a:pt x="6744253" y="3785345"/>
                  </a:lnTo>
                  <a:lnTo>
                    <a:pt x="6744253" y="3785345"/>
                  </a:lnTo>
                  <a:lnTo>
                    <a:pt x="6742886" y="3787523"/>
                  </a:lnTo>
                  <a:lnTo>
                    <a:pt x="6742886" y="3787523"/>
                  </a:lnTo>
                  <a:lnTo>
                    <a:pt x="6742886" y="3787523"/>
                  </a:lnTo>
                  <a:lnTo>
                    <a:pt x="6741569" y="3789548"/>
                  </a:lnTo>
                  <a:lnTo>
                    <a:pt x="6741569" y="3789548"/>
                  </a:lnTo>
                  <a:lnTo>
                    <a:pt x="6741569" y="3789548"/>
                  </a:lnTo>
                  <a:lnTo>
                    <a:pt x="6740304" y="3791523"/>
                  </a:lnTo>
                  <a:lnTo>
                    <a:pt x="6740304" y="3791523"/>
                  </a:lnTo>
                  <a:lnTo>
                    <a:pt x="6740304" y="3791878"/>
                  </a:lnTo>
                  <a:cubicBezTo>
                    <a:pt x="6739595" y="3793042"/>
                    <a:pt x="6738835" y="3794156"/>
                    <a:pt x="6738076" y="3795321"/>
                  </a:cubicBezTo>
                  <a:lnTo>
                    <a:pt x="6738076" y="3795321"/>
                  </a:lnTo>
                  <a:lnTo>
                    <a:pt x="6736607" y="3797600"/>
                  </a:lnTo>
                  <a:lnTo>
                    <a:pt x="6736607" y="3797600"/>
                  </a:lnTo>
                  <a:lnTo>
                    <a:pt x="6735138" y="3799828"/>
                  </a:lnTo>
                  <a:lnTo>
                    <a:pt x="6735138" y="3799828"/>
                  </a:lnTo>
                  <a:lnTo>
                    <a:pt x="6735138" y="3799828"/>
                  </a:lnTo>
                  <a:lnTo>
                    <a:pt x="6727644" y="3811069"/>
                  </a:lnTo>
                  <a:lnTo>
                    <a:pt x="6727644" y="3811069"/>
                  </a:lnTo>
                  <a:lnTo>
                    <a:pt x="6726125" y="3813247"/>
                  </a:lnTo>
                  <a:lnTo>
                    <a:pt x="6726125" y="3813247"/>
                  </a:lnTo>
                  <a:lnTo>
                    <a:pt x="6722479" y="3818311"/>
                  </a:lnTo>
                  <a:lnTo>
                    <a:pt x="6722479" y="3818311"/>
                  </a:lnTo>
                  <a:lnTo>
                    <a:pt x="6722479" y="3818311"/>
                  </a:lnTo>
                  <a:lnTo>
                    <a:pt x="6721061" y="3820387"/>
                  </a:lnTo>
                  <a:lnTo>
                    <a:pt x="6721061" y="3820387"/>
                  </a:lnTo>
                  <a:lnTo>
                    <a:pt x="6721061" y="3820387"/>
                  </a:lnTo>
                  <a:lnTo>
                    <a:pt x="6719593" y="3822513"/>
                  </a:lnTo>
                  <a:lnTo>
                    <a:pt x="6719593" y="3822513"/>
                  </a:lnTo>
                  <a:lnTo>
                    <a:pt x="6719137" y="3823222"/>
                  </a:lnTo>
                  <a:lnTo>
                    <a:pt x="6719137" y="3823222"/>
                  </a:lnTo>
                  <a:lnTo>
                    <a:pt x="6719137" y="3823628"/>
                  </a:lnTo>
                  <a:lnTo>
                    <a:pt x="6717821" y="3825501"/>
                  </a:lnTo>
                  <a:lnTo>
                    <a:pt x="6717821" y="3825501"/>
                  </a:lnTo>
                  <a:lnTo>
                    <a:pt x="6717821" y="3825805"/>
                  </a:lnTo>
                  <a:lnTo>
                    <a:pt x="6716403" y="3827780"/>
                  </a:lnTo>
                  <a:lnTo>
                    <a:pt x="6716403" y="3827780"/>
                  </a:lnTo>
                  <a:lnTo>
                    <a:pt x="6716403" y="3827780"/>
                  </a:lnTo>
                  <a:lnTo>
                    <a:pt x="6714276" y="3830717"/>
                  </a:lnTo>
                  <a:lnTo>
                    <a:pt x="6714276" y="3830717"/>
                  </a:lnTo>
                  <a:lnTo>
                    <a:pt x="6714276" y="3830717"/>
                  </a:lnTo>
                  <a:lnTo>
                    <a:pt x="6712807" y="3832742"/>
                  </a:lnTo>
                  <a:lnTo>
                    <a:pt x="6712807" y="3832742"/>
                  </a:lnTo>
                  <a:lnTo>
                    <a:pt x="6710680" y="3835730"/>
                  </a:lnTo>
                  <a:lnTo>
                    <a:pt x="6710680" y="3835730"/>
                  </a:lnTo>
                  <a:lnTo>
                    <a:pt x="6710680" y="3835730"/>
                  </a:lnTo>
                  <a:cubicBezTo>
                    <a:pt x="6707237" y="3840490"/>
                    <a:pt x="6703743" y="3845250"/>
                    <a:pt x="6700198" y="3849959"/>
                  </a:cubicBezTo>
                  <a:lnTo>
                    <a:pt x="6700198" y="3849959"/>
                  </a:lnTo>
                  <a:lnTo>
                    <a:pt x="6700198" y="3849959"/>
                  </a:lnTo>
                  <a:lnTo>
                    <a:pt x="6697970" y="3852845"/>
                  </a:lnTo>
                  <a:lnTo>
                    <a:pt x="6697970" y="3852845"/>
                  </a:lnTo>
                  <a:lnTo>
                    <a:pt x="6695692" y="3855833"/>
                  </a:lnTo>
                  <a:lnTo>
                    <a:pt x="6695692" y="3855833"/>
                  </a:lnTo>
                  <a:lnTo>
                    <a:pt x="6695134" y="3856593"/>
                  </a:lnTo>
                  <a:lnTo>
                    <a:pt x="6695134" y="3856593"/>
                  </a:lnTo>
                  <a:lnTo>
                    <a:pt x="6695134" y="3856846"/>
                  </a:lnTo>
                  <a:lnTo>
                    <a:pt x="6693008" y="3859631"/>
                  </a:lnTo>
                  <a:lnTo>
                    <a:pt x="6693008" y="3859631"/>
                  </a:lnTo>
                  <a:lnTo>
                    <a:pt x="6693008" y="3859631"/>
                  </a:lnTo>
                  <a:lnTo>
                    <a:pt x="6690881" y="3862416"/>
                  </a:lnTo>
                  <a:lnTo>
                    <a:pt x="6690881" y="3862416"/>
                  </a:lnTo>
                  <a:lnTo>
                    <a:pt x="6690881" y="3862416"/>
                  </a:lnTo>
                  <a:lnTo>
                    <a:pt x="6690425" y="3863024"/>
                  </a:lnTo>
                  <a:lnTo>
                    <a:pt x="6706174" y="3863024"/>
                  </a:lnTo>
                  <a:lnTo>
                    <a:pt x="6706174" y="3863378"/>
                  </a:lnTo>
                  <a:cubicBezTo>
                    <a:pt x="6705515" y="3864290"/>
                    <a:pt x="6704756" y="3865151"/>
                    <a:pt x="6704047" y="3866062"/>
                  </a:cubicBezTo>
                  <a:lnTo>
                    <a:pt x="6704047" y="3866062"/>
                  </a:lnTo>
                  <a:lnTo>
                    <a:pt x="6704047" y="3866062"/>
                  </a:lnTo>
                  <a:lnTo>
                    <a:pt x="6701110" y="3869708"/>
                  </a:lnTo>
                  <a:lnTo>
                    <a:pt x="6701110" y="3869708"/>
                  </a:lnTo>
                  <a:lnTo>
                    <a:pt x="6701110" y="3869708"/>
                  </a:lnTo>
                  <a:cubicBezTo>
                    <a:pt x="6695692" y="3876443"/>
                    <a:pt x="6690172" y="3883228"/>
                    <a:pt x="6684551" y="3889963"/>
                  </a:cubicBezTo>
                  <a:lnTo>
                    <a:pt x="6684551" y="3889963"/>
                  </a:lnTo>
                  <a:lnTo>
                    <a:pt x="6683943" y="3890672"/>
                  </a:lnTo>
                  <a:lnTo>
                    <a:pt x="6683943" y="3890672"/>
                  </a:lnTo>
                  <a:lnTo>
                    <a:pt x="6683943" y="3890672"/>
                  </a:lnTo>
                  <a:lnTo>
                    <a:pt x="6680956" y="3894217"/>
                  </a:lnTo>
                  <a:lnTo>
                    <a:pt x="6680956" y="3894217"/>
                  </a:lnTo>
                  <a:lnTo>
                    <a:pt x="6680348" y="3894926"/>
                  </a:lnTo>
                  <a:lnTo>
                    <a:pt x="6680348" y="3894926"/>
                  </a:lnTo>
                  <a:lnTo>
                    <a:pt x="6680348" y="3894926"/>
                  </a:lnTo>
                  <a:lnTo>
                    <a:pt x="6679893" y="3895483"/>
                  </a:lnTo>
                  <a:lnTo>
                    <a:pt x="6679589" y="3895483"/>
                  </a:lnTo>
                  <a:lnTo>
                    <a:pt x="6679589" y="3895838"/>
                  </a:lnTo>
                  <a:lnTo>
                    <a:pt x="6676652" y="3899281"/>
                  </a:lnTo>
                  <a:lnTo>
                    <a:pt x="6676652" y="3899281"/>
                  </a:lnTo>
                  <a:lnTo>
                    <a:pt x="6676652" y="3899281"/>
                  </a:lnTo>
                  <a:lnTo>
                    <a:pt x="6676095" y="3899939"/>
                  </a:lnTo>
                  <a:lnTo>
                    <a:pt x="6676095" y="3899939"/>
                  </a:lnTo>
                  <a:lnTo>
                    <a:pt x="6676095" y="3899939"/>
                  </a:lnTo>
                  <a:lnTo>
                    <a:pt x="6675639" y="3900496"/>
                  </a:lnTo>
                  <a:lnTo>
                    <a:pt x="6675335" y="3900496"/>
                  </a:lnTo>
                  <a:lnTo>
                    <a:pt x="6675335" y="3900800"/>
                  </a:lnTo>
                  <a:lnTo>
                    <a:pt x="6671639" y="3905003"/>
                  </a:lnTo>
                  <a:lnTo>
                    <a:pt x="6671639" y="3905003"/>
                  </a:lnTo>
                  <a:lnTo>
                    <a:pt x="6671031" y="3905712"/>
                  </a:lnTo>
                  <a:lnTo>
                    <a:pt x="6671031" y="3905712"/>
                  </a:lnTo>
                  <a:lnTo>
                    <a:pt x="6671031" y="3905712"/>
                  </a:lnTo>
                  <a:lnTo>
                    <a:pt x="6666524" y="3910776"/>
                  </a:lnTo>
                  <a:lnTo>
                    <a:pt x="6666524" y="3910776"/>
                  </a:lnTo>
                  <a:cubicBezTo>
                    <a:pt x="6664296" y="3913307"/>
                    <a:pt x="6662068" y="3915839"/>
                    <a:pt x="6659789" y="3918321"/>
                  </a:cubicBezTo>
                  <a:lnTo>
                    <a:pt x="6659789" y="3918321"/>
                  </a:lnTo>
                  <a:cubicBezTo>
                    <a:pt x="6656802" y="3921612"/>
                    <a:pt x="6653763" y="3924853"/>
                    <a:pt x="6650776" y="3928094"/>
                  </a:cubicBezTo>
                  <a:lnTo>
                    <a:pt x="6650776" y="3928094"/>
                  </a:lnTo>
                  <a:lnTo>
                    <a:pt x="6650118" y="3928802"/>
                  </a:lnTo>
                  <a:lnTo>
                    <a:pt x="6650118" y="3928802"/>
                  </a:lnTo>
                  <a:lnTo>
                    <a:pt x="6650118" y="3928802"/>
                  </a:lnTo>
                  <a:lnTo>
                    <a:pt x="6649510" y="3929461"/>
                  </a:lnTo>
                  <a:lnTo>
                    <a:pt x="6649510" y="3929461"/>
                  </a:lnTo>
                  <a:lnTo>
                    <a:pt x="6649510" y="3929461"/>
                  </a:lnTo>
                  <a:lnTo>
                    <a:pt x="6648952" y="3930068"/>
                  </a:lnTo>
                  <a:lnTo>
                    <a:pt x="6648952" y="3930068"/>
                  </a:lnTo>
                  <a:lnTo>
                    <a:pt x="6648952" y="3930068"/>
                  </a:lnTo>
                  <a:lnTo>
                    <a:pt x="6648446" y="3930626"/>
                  </a:lnTo>
                  <a:lnTo>
                    <a:pt x="6648446" y="3930626"/>
                  </a:lnTo>
                  <a:lnTo>
                    <a:pt x="6648446" y="3930626"/>
                  </a:lnTo>
                  <a:lnTo>
                    <a:pt x="6648041" y="3931132"/>
                  </a:lnTo>
                  <a:lnTo>
                    <a:pt x="6647687" y="3931132"/>
                  </a:lnTo>
                  <a:lnTo>
                    <a:pt x="6647687" y="3931486"/>
                  </a:lnTo>
                  <a:cubicBezTo>
                    <a:pt x="6643737" y="3935690"/>
                    <a:pt x="6639686" y="3939842"/>
                    <a:pt x="6635635" y="3943944"/>
                  </a:cubicBezTo>
                  <a:lnTo>
                    <a:pt x="6635635" y="3943944"/>
                  </a:lnTo>
                  <a:lnTo>
                    <a:pt x="6634926" y="3944652"/>
                  </a:lnTo>
                  <a:lnTo>
                    <a:pt x="6634926" y="3944652"/>
                  </a:lnTo>
                  <a:cubicBezTo>
                    <a:pt x="6631989" y="3947691"/>
                    <a:pt x="6629001" y="3950678"/>
                    <a:pt x="6625963" y="3953666"/>
                  </a:cubicBezTo>
                  <a:lnTo>
                    <a:pt x="6625963" y="3953666"/>
                  </a:lnTo>
                  <a:lnTo>
                    <a:pt x="6625963" y="3953666"/>
                  </a:lnTo>
                  <a:lnTo>
                    <a:pt x="6625305" y="3954324"/>
                  </a:lnTo>
                  <a:lnTo>
                    <a:pt x="6625305" y="3954324"/>
                  </a:lnTo>
                  <a:lnTo>
                    <a:pt x="6625305" y="3954324"/>
                  </a:lnTo>
                  <a:lnTo>
                    <a:pt x="6624647" y="3954982"/>
                  </a:lnTo>
                  <a:lnTo>
                    <a:pt x="6624647" y="3954982"/>
                  </a:lnTo>
                  <a:lnTo>
                    <a:pt x="6624647" y="3954982"/>
                  </a:lnTo>
                  <a:lnTo>
                    <a:pt x="6623988" y="3955641"/>
                  </a:lnTo>
                  <a:lnTo>
                    <a:pt x="6623988" y="3955641"/>
                  </a:lnTo>
                  <a:lnTo>
                    <a:pt x="6623279" y="3956350"/>
                  </a:lnTo>
                  <a:lnTo>
                    <a:pt x="6623279" y="3956350"/>
                  </a:lnTo>
                  <a:lnTo>
                    <a:pt x="6622520" y="3957059"/>
                  </a:lnTo>
                  <a:lnTo>
                    <a:pt x="6622520" y="3957059"/>
                  </a:lnTo>
                  <a:lnTo>
                    <a:pt x="6621760" y="3957768"/>
                  </a:lnTo>
                  <a:lnTo>
                    <a:pt x="6621760" y="3957768"/>
                  </a:lnTo>
                  <a:lnTo>
                    <a:pt x="6621001" y="3958527"/>
                  </a:lnTo>
                  <a:lnTo>
                    <a:pt x="6621001" y="3958527"/>
                  </a:lnTo>
                  <a:cubicBezTo>
                    <a:pt x="6615937" y="3963591"/>
                    <a:pt x="6610873" y="3968148"/>
                    <a:pt x="6605809" y="3972908"/>
                  </a:cubicBezTo>
                  <a:lnTo>
                    <a:pt x="6605809" y="3972908"/>
                  </a:lnTo>
                  <a:lnTo>
                    <a:pt x="6605809" y="3972908"/>
                  </a:lnTo>
                  <a:lnTo>
                    <a:pt x="6605151" y="3973567"/>
                  </a:lnTo>
                  <a:lnTo>
                    <a:pt x="6605151" y="3973567"/>
                  </a:lnTo>
                  <a:lnTo>
                    <a:pt x="6604493" y="3974225"/>
                  </a:lnTo>
                  <a:lnTo>
                    <a:pt x="6604493" y="3974225"/>
                  </a:lnTo>
                  <a:lnTo>
                    <a:pt x="6603784" y="3974934"/>
                  </a:lnTo>
                  <a:lnTo>
                    <a:pt x="6603784" y="3974934"/>
                  </a:lnTo>
                  <a:lnTo>
                    <a:pt x="6593960" y="3983998"/>
                  </a:lnTo>
                  <a:lnTo>
                    <a:pt x="6593960" y="3983998"/>
                  </a:lnTo>
                  <a:lnTo>
                    <a:pt x="6588086" y="3989062"/>
                  </a:lnTo>
                  <a:lnTo>
                    <a:pt x="6588086" y="3989062"/>
                  </a:lnTo>
                  <a:lnTo>
                    <a:pt x="6588086" y="3989062"/>
                  </a:lnTo>
                  <a:lnTo>
                    <a:pt x="6587377" y="3989669"/>
                  </a:lnTo>
                  <a:lnTo>
                    <a:pt x="6587377" y="3989669"/>
                  </a:lnTo>
                  <a:lnTo>
                    <a:pt x="6582313" y="3994125"/>
                  </a:lnTo>
                  <a:lnTo>
                    <a:pt x="6582313" y="3994125"/>
                  </a:lnTo>
                  <a:lnTo>
                    <a:pt x="6582313" y="3994430"/>
                  </a:lnTo>
                  <a:lnTo>
                    <a:pt x="6581756" y="3994885"/>
                  </a:lnTo>
                  <a:lnTo>
                    <a:pt x="6581756" y="3994885"/>
                  </a:lnTo>
                  <a:lnTo>
                    <a:pt x="6581756" y="3994885"/>
                  </a:lnTo>
                  <a:lnTo>
                    <a:pt x="6581098" y="3995442"/>
                  </a:lnTo>
                  <a:lnTo>
                    <a:pt x="6581098" y="3995442"/>
                  </a:lnTo>
                  <a:lnTo>
                    <a:pt x="6581098" y="3995442"/>
                  </a:lnTo>
                  <a:lnTo>
                    <a:pt x="6580338" y="3996100"/>
                  </a:lnTo>
                  <a:lnTo>
                    <a:pt x="6580338" y="3996100"/>
                  </a:lnTo>
                  <a:lnTo>
                    <a:pt x="6576793" y="3999139"/>
                  </a:lnTo>
                  <a:lnTo>
                    <a:pt x="6576793" y="3999139"/>
                  </a:lnTo>
                  <a:lnTo>
                    <a:pt x="6576793" y="3999139"/>
                  </a:lnTo>
                  <a:lnTo>
                    <a:pt x="6576135" y="3999695"/>
                  </a:lnTo>
                  <a:lnTo>
                    <a:pt x="6576135" y="3999695"/>
                  </a:lnTo>
                  <a:lnTo>
                    <a:pt x="6576135" y="3999695"/>
                  </a:lnTo>
                  <a:lnTo>
                    <a:pt x="6571071" y="4004101"/>
                  </a:lnTo>
                  <a:lnTo>
                    <a:pt x="6571071" y="4004101"/>
                  </a:lnTo>
                  <a:lnTo>
                    <a:pt x="6571071" y="4004101"/>
                  </a:lnTo>
                  <a:cubicBezTo>
                    <a:pt x="6565400" y="4008912"/>
                    <a:pt x="6559678" y="4013672"/>
                    <a:pt x="6553906" y="4018381"/>
                  </a:cubicBezTo>
                  <a:lnTo>
                    <a:pt x="6553652" y="4018381"/>
                  </a:lnTo>
                  <a:lnTo>
                    <a:pt x="6553652" y="4018381"/>
                  </a:lnTo>
                  <a:lnTo>
                    <a:pt x="6552943" y="4018989"/>
                  </a:lnTo>
                  <a:lnTo>
                    <a:pt x="6552943" y="4018989"/>
                  </a:lnTo>
                  <a:cubicBezTo>
                    <a:pt x="6551981" y="4019698"/>
                    <a:pt x="6551070" y="4020458"/>
                    <a:pt x="6550158" y="4021217"/>
                  </a:cubicBezTo>
                  <a:lnTo>
                    <a:pt x="6549905" y="4021217"/>
                  </a:lnTo>
                  <a:lnTo>
                    <a:pt x="6549905" y="4021217"/>
                  </a:lnTo>
                  <a:lnTo>
                    <a:pt x="6549247" y="4021774"/>
                  </a:lnTo>
                  <a:lnTo>
                    <a:pt x="6549247" y="4021774"/>
                  </a:lnTo>
                  <a:lnTo>
                    <a:pt x="6546563" y="4024002"/>
                  </a:lnTo>
                  <a:lnTo>
                    <a:pt x="6546208" y="4024002"/>
                  </a:lnTo>
                  <a:lnTo>
                    <a:pt x="6546208" y="4024002"/>
                  </a:lnTo>
                  <a:lnTo>
                    <a:pt x="6545601" y="4024457"/>
                  </a:lnTo>
                  <a:lnTo>
                    <a:pt x="6545601" y="4024457"/>
                  </a:lnTo>
                  <a:lnTo>
                    <a:pt x="6545601" y="4024457"/>
                  </a:lnTo>
                  <a:lnTo>
                    <a:pt x="6542866" y="4026584"/>
                  </a:lnTo>
                  <a:lnTo>
                    <a:pt x="6542866" y="4026584"/>
                  </a:lnTo>
                  <a:lnTo>
                    <a:pt x="6542866" y="4026584"/>
                  </a:lnTo>
                  <a:lnTo>
                    <a:pt x="6542157" y="4027091"/>
                  </a:lnTo>
                  <a:lnTo>
                    <a:pt x="6542157" y="4027091"/>
                  </a:lnTo>
                  <a:lnTo>
                    <a:pt x="6539271" y="4029319"/>
                  </a:lnTo>
                  <a:lnTo>
                    <a:pt x="6539271" y="4029319"/>
                  </a:lnTo>
                  <a:lnTo>
                    <a:pt x="6539271" y="4029319"/>
                  </a:lnTo>
                  <a:lnTo>
                    <a:pt x="6535524" y="4032256"/>
                  </a:lnTo>
                  <a:lnTo>
                    <a:pt x="6535524" y="4032256"/>
                  </a:lnTo>
                  <a:lnTo>
                    <a:pt x="6528738" y="4037320"/>
                  </a:lnTo>
                  <a:lnTo>
                    <a:pt x="6528738" y="4037320"/>
                  </a:lnTo>
                  <a:cubicBezTo>
                    <a:pt x="6525042" y="4040156"/>
                    <a:pt x="6521294" y="4042890"/>
                    <a:pt x="6517547" y="4045624"/>
                  </a:cubicBezTo>
                  <a:lnTo>
                    <a:pt x="6517547" y="4045624"/>
                  </a:lnTo>
                  <a:lnTo>
                    <a:pt x="6517547" y="4045624"/>
                  </a:lnTo>
                  <a:lnTo>
                    <a:pt x="6514610" y="4047802"/>
                  </a:lnTo>
                  <a:lnTo>
                    <a:pt x="6514610" y="4047802"/>
                  </a:lnTo>
                  <a:lnTo>
                    <a:pt x="6512686" y="4049270"/>
                  </a:lnTo>
                  <a:lnTo>
                    <a:pt x="6512382" y="4049270"/>
                  </a:lnTo>
                  <a:lnTo>
                    <a:pt x="6512382" y="4049524"/>
                  </a:lnTo>
                  <a:lnTo>
                    <a:pt x="6511622" y="4050030"/>
                  </a:lnTo>
                  <a:lnTo>
                    <a:pt x="6511622" y="4050030"/>
                  </a:lnTo>
                  <a:cubicBezTo>
                    <a:pt x="6510913" y="4050485"/>
                    <a:pt x="6510256" y="4050992"/>
                    <a:pt x="6509597" y="4051499"/>
                  </a:cubicBezTo>
                  <a:lnTo>
                    <a:pt x="6509597" y="4051499"/>
                  </a:lnTo>
                  <a:lnTo>
                    <a:pt x="6509597" y="4051499"/>
                  </a:lnTo>
                  <a:lnTo>
                    <a:pt x="6507774" y="4052815"/>
                  </a:lnTo>
                  <a:lnTo>
                    <a:pt x="6507318" y="4052815"/>
                  </a:lnTo>
                  <a:lnTo>
                    <a:pt x="6507318" y="4053119"/>
                  </a:lnTo>
                  <a:lnTo>
                    <a:pt x="6506660" y="4053574"/>
                  </a:lnTo>
                  <a:lnTo>
                    <a:pt x="6506660" y="4053574"/>
                  </a:lnTo>
                  <a:lnTo>
                    <a:pt x="6504634" y="4054992"/>
                  </a:lnTo>
                  <a:lnTo>
                    <a:pt x="6504381" y="4054992"/>
                  </a:lnTo>
                  <a:lnTo>
                    <a:pt x="6504381" y="4054992"/>
                  </a:lnTo>
                  <a:cubicBezTo>
                    <a:pt x="6503419" y="4055752"/>
                    <a:pt x="6502407" y="4056410"/>
                    <a:pt x="6501394" y="4057119"/>
                  </a:cubicBezTo>
                  <a:lnTo>
                    <a:pt x="6501394" y="4057119"/>
                  </a:lnTo>
                  <a:lnTo>
                    <a:pt x="6499216" y="4058638"/>
                  </a:lnTo>
                  <a:lnTo>
                    <a:pt x="6499216" y="4058638"/>
                  </a:lnTo>
                  <a:lnTo>
                    <a:pt x="6499216" y="4058638"/>
                  </a:lnTo>
                  <a:lnTo>
                    <a:pt x="6494153" y="4062335"/>
                  </a:lnTo>
                  <a:lnTo>
                    <a:pt x="6494153" y="4062335"/>
                  </a:lnTo>
                  <a:cubicBezTo>
                    <a:pt x="6489089" y="4065930"/>
                    <a:pt x="6484025" y="4069424"/>
                    <a:pt x="6478556" y="4072918"/>
                  </a:cubicBezTo>
                  <a:lnTo>
                    <a:pt x="6478556" y="4072918"/>
                  </a:lnTo>
                  <a:lnTo>
                    <a:pt x="6478556" y="4072918"/>
                  </a:lnTo>
                  <a:lnTo>
                    <a:pt x="6476531" y="4074235"/>
                  </a:lnTo>
                  <a:lnTo>
                    <a:pt x="6476531" y="4074235"/>
                  </a:lnTo>
                  <a:lnTo>
                    <a:pt x="6476531" y="4074235"/>
                  </a:lnTo>
                  <a:lnTo>
                    <a:pt x="6474505" y="4075552"/>
                  </a:lnTo>
                  <a:lnTo>
                    <a:pt x="6474505" y="4075552"/>
                  </a:lnTo>
                  <a:lnTo>
                    <a:pt x="6474505" y="4075552"/>
                  </a:lnTo>
                  <a:lnTo>
                    <a:pt x="6472479" y="4076918"/>
                  </a:lnTo>
                  <a:lnTo>
                    <a:pt x="6472479" y="4076918"/>
                  </a:lnTo>
                  <a:lnTo>
                    <a:pt x="6472479" y="4076918"/>
                  </a:lnTo>
                  <a:lnTo>
                    <a:pt x="6470454" y="4078286"/>
                  </a:lnTo>
                  <a:lnTo>
                    <a:pt x="6470454" y="4078286"/>
                  </a:lnTo>
                  <a:lnTo>
                    <a:pt x="6470454" y="4078286"/>
                  </a:lnTo>
                  <a:lnTo>
                    <a:pt x="6468226" y="4079704"/>
                  </a:lnTo>
                  <a:lnTo>
                    <a:pt x="6468226" y="4079704"/>
                  </a:lnTo>
                  <a:lnTo>
                    <a:pt x="6467112" y="4080413"/>
                  </a:lnTo>
                  <a:lnTo>
                    <a:pt x="6466707" y="4080413"/>
                  </a:lnTo>
                  <a:lnTo>
                    <a:pt x="6466707" y="4080413"/>
                  </a:lnTo>
                  <a:lnTo>
                    <a:pt x="6464681" y="4081679"/>
                  </a:lnTo>
                  <a:lnTo>
                    <a:pt x="6464681" y="4081679"/>
                  </a:lnTo>
                  <a:lnTo>
                    <a:pt x="6464681" y="4081679"/>
                  </a:lnTo>
                  <a:lnTo>
                    <a:pt x="6462554" y="4083046"/>
                  </a:lnTo>
                  <a:lnTo>
                    <a:pt x="6462554" y="4083046"/>
                  </a:lnTo>
                  <a:cubicBezTo>
                    <a:pt x="6456073" y="4087147"/>
                    <a:pt x="6449591" y="4091148"/>
                    <a:pt x="6443059" y="4095047"/>
                  </a:cubicBezTo>
                  <a:lnTo>
                    <a:pt x="6443059" y="4095047"/>
                  </a:lnTo>
                  <a:lnTo>
                    <a:pt x="6443059" y="4095047"/>
                  </a:lnTo>
                  <a:lnTo>
                    <a:pt x="6439463" y="4097174"/>
                  </a:lnTo>
                  <a:lnTo>
                    <a:pt x="6439463" y="4097174"/>
                  </a:lnTo>
                  <a:lnTo>
                    <a:pt x="6439463" y="4097174"/>
                  </a:lnTo>
                  <a:lnTo>
                    <a:pt x="6435817" y="4099351"/>
                  </a:lnTo>
                  <a:lnTo>
                    <a:pt x="6435817" y="4099351"/>
                  </a:lnTo>
                  <a:lnTo>
                    <a:pt x="6435817" y="4099351"/>
                  </a:lnTo>
                  <a:lnTo>
                    <a:pt x="6434704" y="4100010"/>
                  </a:lnTo>
                  <a:lnTo>
                    <a:pt x="6434299" y="4100010"/>
                  </a:lnTo>
                  <a:lnTo>
                    <a:pt x="6434299" y="4100010"/>
                  </a:lnTo>
                  <a:lnTo>
                    <a:pt x="6432172" y="4101275"/>
                  </a:lnTo>
                  <a:lnTo>
                    <a:pt x="6432172" y="4101275"/>
                  </a:lnTo>
                  <a:lnTo>
                    <a:pt x="6430956" y="4101984"/>
                  </a:lnTo>
                  <a:lnTo>
                    <a:pt x="6422601" y="4101984"/>
                  </a:lnTo>
                  <a:lnTo>
                    <a:pt x="6422601" y="4101984"/>
                  </a:lnTo>
                  <a:lnTo>
                    <a:pt x="6418905" y="4104010"/>
                  </a:lnTo>
                  <a:lnTo>
                    <a:pt x="6418905" y="4104010"/>
                  </a:lnTo>
                  <a:lnTo>
                    <a:pt x="6418905" y="4104010"/>
                  </a:lnTo>
                  <a:lnTo>
                    <a:pt x="6417689" y="4104668"/>
                  </a:lnTo>
                  <a:lnTo>
                    <a:pt x="6417537" y="4104668"/>
                  </a:lnTo>
                  <a:lnTo>
                    <a:pt x="6417537" y="4104668"/>
                  </a:lnTo>
                  <a:lnTo>
                    <a:pt x="6413841" y="4106744"/>
                  </a:lnTo>
                  <a:lnTo>
                    <a:pt x="6413841" y="4106744"/>
                  </a:lnTo>
                  <a:lnTo>
                    <a:pt x="6412575" y="4107453"/>
                  </a:lnTo>
                  <a:lnTo>
                    <a:pt x="6412575" y="4107453"/>
                  </a:lnTo>
                  <a:lnTo>
                    <a:pt x="6412575" y="4107453"/>
                  </a:lnTo>
                  <a:lnTo>
                    <a:pt x="6408777" y="4109580"/>
                  </a:lnTo>
                  <a:lnTo>
                    <a:pt x="6408777" y="4109580"/>
                  </a:lnTo>
                  <a:cubicBezTo>
                    <a:pt x="6402801" y="4112922"/>
                    <a:pt x="6396776" y="4116163"/>
                    <a:pt x="6390699" y="4119404"/>
                  </a:cubicBezTo>
                  <a:lnTo>
                    <a:pt x="6390699" y="4119404"/>
                  </a:lnTo>
                  <a:lnTo>
                    <a:pt x="6389332" y="4120113"/>
                  </a:lnTo>
                  <a:lnTo>
                    <a:pt x="6389332" y="4120113"/>
                  </a:lnTo>
                  <a:lnTo>
                    <a:pt x="6388066" y="4120822"/>
                  </a:lnTo>
                  <a:lnTo>
                    <a:pt x="6388066" y="4120822"/>
                  </a:lnTo>
                  <a:lnTo>
                    <a:pt x="6388066" y="4120822"/>
                  </a:lnTo>
                  <a:lnTo>
                    <a:pt x="6386901" y="4121480"/>
                  </a:lnTo>
                  <a:lnTo>
                    <a:pt x="6386547" y="4121480"/>
                  </a:lnTo>
                  <a:lnTo>
                    <a:pt x="6386547" y="4121480"/>
                  </a:lnTo>
                  <a:lnTo>
                    <a:pt x="6385484" y="4122088"/>
                  </a:lnTo>
                  <a:lnTo>
                    <a:pt x="6385027" y="4122088"/>
                  </a:lnTo>
                  <a:lnTo>
                    <a:pt x="6385027" y="4122088"/>
                  </a:lnTo>
                  <a:lnTo>
                    <a:pt x="6384066" y="4122645"/>
                  </a:lnTo>
                  <a:lnTo>
                    <a:pt x="6383509" y="4122645"/>
                  </a:lnTo>
                  <a:lnTo>
                    <a:pt x="6383509" y="4122898"/>
                  </a:lnTo>
                  <a:cubicBezTo>
                    <a:pt x="6373381" y="4128316"/>
                    <a:pt x="6362595" y="4133481"/>
                    <a:pt x="6351961" y="4138494"/>
                  </a:cubicBezTo>
                  <a:lnTo>
                    <a:pt x="6351961" y="4138494"/>
                  </a:lnTo>
                  <a:lnTo>
                    <a:pt x="6351961" y="4138494"/>
                  </a:lnTo>
                  <a:lnTo>
                    <a:pt x="6350543" y="4139153"/>
                  </a:lnTo>
                  <a:lnTo>
                    <a:pt x="6350543" y="4139153"/>
                  </a:lnTo>
                  <a:lnTo>
                    <a:pt x="6349024" y="4139862"/>
                  </a:lnTo>
                  <a:lnTo>
                    <a:pt x="6349024" y="4139862"/>
                  </a:lnTo>
                  <a:lnTo>
                    <a:pt x="6344264" y="4142140"/>
                  </a:lnTo>
                  <a:lnTo>
                    <a:pt x="6343707" y="4142140"/>
                  </a:lnTo>
                  <a:lnTo>
                    <a:pt x="6343707" y="4142140"/>
                  </a:lnTo>
                  <a:lnTo>
                    <a:pt x="6342644" y="4142647"/>
                  </a:lnTo>
                  <a:lnTo>
                    <a:pt x="6342188" y="4142647"/>
                  </a:lnTo>
                  <a:lnTo>
                    <a:pt x="6342188" y="4142647"/>
                  </a:lnTo>
                  <a:lnTo>
                    <a:pt x="6341023" y="4143204"/>
                  </a:lnTo>
                  <a:lnTo>
                    <a:pt x="6340719" y="4143204"/>
                  </a:lnTo>
                  <a:lnTo>
                    <a:pt x="6340719" y="4143204"/>
                  </a:lnTo>
                  <a:lnTo>
                    <a:pt x="6339353" y="4143761"/>
                  </a:lnTo>
                  <a:lnTo>
                    <a:pt x="6339353" y="4143761"/>
                  </a:lnTo>
                  <a:lnTo>
                    <a:pt x="6339353" y="4143761"/>
                  </a:lnTo>
                  <a:lnTo>
                    <a:pt x="6334289" y="4145938"/>
                  </a:lnTo>
                  <a:lnTo>
                    <a:pt x="6333934" y="4145938"/>
                  </a:lnTo>
                  <a:lnTo>
                    <a:pt x="6333934" y="4145938"/>
                  </a:lnTo>
                  <a:lnTo>
                    <a:pt x="6332617" y="4146546"/>
                  </a:lnTo>
                  <a:lnTo>
                    <a:pt x="6332617" y="4146546"/>
                  </a:lnTo>
                  <a:lnTo>
                    <a:pt x="6332617" y="4146546"/>
                  </a:lnTo>
                  <a:lnTo>
                    <a:pt x="6325984" y="4149483"/>
                  </a:lnTo>
                  <a:lnTo>
                    <a:pt x="6325984" y="4149483"/>
                  </a:lnTo>
                  <a:cubicBezTo>
                    <a:pt x="6320920" y="4151761"/>
                    <a:pt x="6315451" y="4154040"/>
                    <a:pt x="6310185" y="4156218"/>
                  </a:cubicBezTo>
                  <a:lnTo>
                    <a:pt x="6310185" y="4156218"/>
                  </a:lnTo>
                  <a:lnTo>
                    <a:pt x="6306589" y="4157686"/>
                  </a:lnTo>
                  <a:lnTo>
                    <a:pt x="6306589" y="4157686"/>
                  </a:lnTo>
                  <a:lnTo>
                    <a:pt x="6306589" y="4157686"/>
                  </a:lnTo>
                  <a:lnTo>
                    <a:pt x="6303146" y="4159104"/>
                  </a:lnTo>
                  <a:lnTo>
                    <a:pt x="6301070" y="4159104"/>
                  </a:lnTo>
                  <a:lnTo>
                    <a:pt x="6301070" y="4159104"/>
                  </a:lnTo>
                  <a:lnTo>
                    <a:pt x="6299601" y="4159712"/>
                  </a:lnTo>
                  <a:lnTo>
                    <a:pt x="6299601" y="4159712"/>
                  </a:lnTo>
                  <a:lnTo>
                    <a:pt x="6297829" y="4160471"/>
                  </a:lnTo>
                  <a:lnTo>
                    <a:pt x="6297373" y="4160471"/>
                  </a:lnTo>
                  <a:lnTo>
                    <a:pt x="6297373" y="4160471"/>
                  </a:lnTo>
                  <a:lnTo>
                    <a:pt x="6296006" y="4161029"/>
                  </a:lnTo>
                  <a:lnTo>
                    <a:pt x="6296006" y="4161029"/>
                  </a:lnTo>
                  <a:lnTo>
                    <a:pt x="6294183" y="4161737"/>
                  </a:lnTo>
                  <a:lnTo>
                    <a:pt x="6293728" y="4161737"/>
                  </a:lnTo>
                  <a:lnTo>
                    <a:pt x="6293728" y="4161737"/>
                  </a:lnTo>
                  <a:lnTo>
                    <a:pt x="6292259" y="4162345"/>
                  </a:lnTo>
                  <a:lnTo>
                    <a:pt x="6292259" y="4162345"/>
                  </a:lnTo>
                  <a:lnTo>
                    <a:pt x="6290335" y="4163054"/>
                  </a:lnTo>
                  <a:lnTo>
                    <a:pt x="6289981" y="4163054"/>
                  </a:lnTo>
                  <a:lnTo>
                    <a:pt x="6289981" y="4163054"/>
                  </a:lnTo>
                  <a:lnTo>
                    <a:pt x="6286385" y="4164421"/>
                  </a:lnTo>
                  <a:lnTo>
                    <a:pt x="6286385" y="4164421"/>
                  </a:lnTo>
                  <a:lnTo>
                    <a:pt x="6286385" y="4164421"/>
                  </a:lnTo>
                  <a:lnTo>
                    <a:pt x="6282638" y="4165839"/>
                  </a:lnTo>
                  <a:lnTo>
                    <a:pt x="6282638" y="4165839"/>
                  </a:lnTo>
                  <a:cubicBezTo>
                    <a:pt x="6275194" y="4168674"/>
                    <a:pt x="6267446" y="4171460"/>
                    <a:pt x="6260104" y="4174093"/>
                  </a:cubicBezTo>
                  <a:lnTo>
                    <a:pt x="6260104" y="4174093"/>
                  </a:lnTo>
                  <a:lnTo>
                    <a:pt x="6258129" y="4174802"/>
                  </a:lnTo>
                  <a:lnTo>
                    <a:pt x="6257876" y="4174802"/>
                  </a:lnTo>
                  <a:lnTo>
                    <a:pt x="6257876" y="4174802"/>
                  </a:lnTo>
                  <a:lnTo>
                    <a:pt x="6256002" y="4175460"/>
                  </a:lnTo>
                  <a:lnTo>
                    <a:pt x="6255597" y="4175460"/>
                  </a:lnTo>
                  <a:lnTo>
                    <a:pt x="6255597" y="4175460"/>
                  </a:lnTo>
                  <a:lnTo>
                    <a:pt x="6253926" y="4176068"/>
                  </a:lnTo>
                  <a:lnTo>
                    <a:pt x="6253318" y="4176068"/>
                  </a:lnTo>
                  <a:lnTo>
                    <a:pt x="6253318" y="4176068"/>
                  </a:lnTo>
                  <a:lnTo>
                    <a:pt x="6251799" y="4176625"/>
                  </a:lnTo>
                  <a:lnTo>
                    <a:pt x="6250432" y="4176625"/>
                  </a:lnTo>
                  <a:lnTo>
                    <a:pt x="6250432" y="4176625"/>
                  </a:lnTo>
                  <a:lnTo>
                    <a:pt x="6248913" y="4177131"/>
                  </a:lnTo>
                  <a:lnTo>
                    <a:pt x="6248154" y="4177131"/>
                  </a:lnTo>
                  <a:lnTo>
                    <a:pt x="6248154" y="4177131"/>
                  </a:lnTo>
                  <a:lnTo>
                    <a:pt x="6246634" y="4177637"/>
                  </a:lnTo>
                  <a:lnTo>
                    <a:pt x="6245925" y="4177637"/>
                  </a:lnTo>
                  <a:lnTo>
                    <a:pt x="6245925" y="4177637"/>
                  </a:lnTo>
                  <a:cubicBezTo>
                    <a:pt x="6238380" y="4180169"/>
                    <a:pt x="6230734" y="4182701"/>
                    <a:pt x="6223290" y="4184929"/>
                  </a:cubicBezTo>
                  <a:lnTo>
                    <a:pt x="6223290" y="4184929"/>
                  </a:lnTo>
                  <a:lnTo>
                    <a:pt x="6218226" y="4186398"/>
                  </a:lnTo>
                  <a:lnTo>
                    <a:pt x="6217872" y="4186398"/>
                  </a:lnTo>
                  <a:lnTo>
                    <a:pt x="6217872" y="4186398"/>
                  </a:lnTo>
                  <a:lnTo>
                    <a:pt x="6215745" y="4187056"/>
                  </a:lnTo>
                  <a:lnTo>
                    <a:pt x="6215745" y="4187056"/>
                  </a:lnTo>
                  <a:lnTo>
                    <a:pt x="6213315" y="4187765"/>
                  </a:lnTo>
                  <a:lnTo>
                    <a:pt x="6212707" y="4187765"/>
                  </a:lnTo>
                  <a:lnTo>
                    <a:pt x="6212707" y="4187765"/>
                  </a:lnTo>
                  <a:lnTo>
                    <a:pt x="6210833" y="4188322"/>
                  </a:lnTo>
                  <a:lnTo>
                    <a:pt x="6210428" y="4188322"/>
                  </a:lnTo>
                  <a:lnTo>
                    <a:pt x="6210428" y="4188322"/>
                  </a:lnTo>
                  <a:lnTo>
                    <a:pt x="6208302" y="4188980"/>
                  </a:lnTo>
                  <a:lnTo>
                    <a:pt x="6207390" y="4188980"/>
                  </a:lnTo>
                  <a:lnTo>
                    <a:pt x="6207390" y="4188980"/>
                  </a:lnTo>
                  <a:lnTo>
                    <a:pt x="6205820" y="4189487"/>
                  </a:lnTo>
                  <a:lnTo>
                    <a:pt x="6205162" y="4189487"/>
                  </a:lnTo>
                  <a:lnTo>
                    <a:pt x="6205162" y="4189487"/>
                  </a:lnTo>
                  <a:lnTo>
                    <a:pt x="6203136" y="4190044"/>
                  </a:lnTo>
                  <a:lnTo>
                    <a:pt x="6202883" y="4190044"/>
                  </a:lnTo>
                  <a:lnTo>
                    <a:pt x="6200402" y="4190753"/>
                  </a:lnTo>
                  <a:lnTo>
                    <a:pt x="6199794" y="4190753"/>
                  </a:lnTo>
                  <a:lnTo>
                    <a:pt x="6199794" y="4190753"/>
                  </a:lnTo>
                  <a:lnTo>
                    <a:pt x="6197566" y="4191361"/>
                  </a:lnTo>
                  <a:lnTo>
                    <a:pt x="6197566" y="4191361"/>
                  </a:lnTo>
                  <a:lnTo>
                    <a:pt x="6194882" y="4192070"/>
                  </a:lnTo>
                  <a:lnTo>
                    <a:pt x="6194730" y="4192070"/>
                  </a:lnTo>
                  <a:lnTo>
                    <a:pt x="6194730" y="4192070"/>
                  </a:lnTo>
                  <a:lnTo>
                    <a:pt x="6189666" y="4193487"/>
                  </a:lnTo>
                  <a:lnTo>
                    <a:pt x="6189666" y="4193487"/>
                  </a:lnTo>
                  <a:lnTo>
                    <a:pt x="6178425" y="4196475"/>
                  </a:lnTo>
                  <a:lnTo>
                    <a:pt x="6178425" y="4196475"/>
                  </a:lnTo>
                  <a:lnTo>
                    <a:pt x="6175488" y="4197234"/>
                  </a:lnTo>
                  <a:lnTo>
                    <a:pt x="6175488" y="4197234"/>
                  </a:lnTo>
                  <a:lnTo>
                    <a:pt x="6172500" y="4197994"/>
                  </a:lnTo>
                  <a:lnTo>
                    <a:pt x="6172500" y="4197994"/>
                  </a:lnTo>
                  <a:lnTo>
                    <a:pt x="6169462" y="4198754"/>
                  </a:lnTo>
                  <a:lnTo>
                    <a:pt x="6169462" y="4198754"/>
                  </a:lnTo>
                  <a:lnTo>
                    <a:pt x="6166424" y="4199513"/>
                  </a:lnTo>
                  <a:lnTo>
                    <a:pt x="6165664" y="4199513"/>
                  </a:lnTo>
                  <a:lnTo>
                    <a:pt x="6165664" y="4199513"/>
                  </a:lnTo>
                  <a:lnTo>
                    <a:pt x="6163386" y="4200121"/>
                  </a:lnTo>
                  <a:lnTo>
                    <a:pt x="6162677" y="4200121"/>
                  </a:lnTo>
                  <a:lnTo>
                    <a:pt x="6162677" y="4200121"/>
                  </a:lnTo>
                  <a:lnTo>
                    <a:pt x="6160296" y="4200729"/>
                  </a:lnTo>
                  <a:lnTo>
                    <a:pt x="6159638" y="4200729"/>
                  </a:lnTo>
                  <a:lnTo>
                    <a:pt x="6159638" y="4200729"/>
                  </a:lnTo>
                  <a:lnTo>
                    <a:pt x="6157106" y="4201336"/>
                  </a:lnTo>
                  <a:lnTo>
                    <a:pt x="6155840" y="4201336"/>
                  </a:lnTo>
                  <a:lnTo>
                    <a:pt x="6155840" y="4201336"/>
                  </a:lnTo>
                  <a:lnTo>
                    <a:pt x="6153663" y="4201792"/>
                  </a:lnTo>
                  <a:lnTo>
                    <a:pt x="6152853" y="4201792"/>
                  </a:lnTo>
                  <a:lnTo>
                    <a:pt x="6152853" y="4201792"/>
                  </a:lnTo>
                  <a:lnTo>
                    <a:pt x="6150270" y="4202349"/>
                  </a:lnTo>
                  <a:lnTo>
                    <a:pt x="6149156" y="4202349"/>
                  </a:lnTo>
                  <a:lnTo>
                    <a:pt x="6149156" y="4202349"/>
                  </a:lnTo>
                  <a:lnTo>
                    <a:pt x="6146169" y="4203007"/>
                  </a:lnTo>
                  <a:lnTo>
                    <a:pt x="6146169" y="4203007"/>
                  </a:lnTo>
                  <a:lnTo>
                    <a:pt x="6142826" y="4203716"/>
                  </a:lnTo>
                  <a:lnTo>
                    <a:pt x="6142421" y="4203716"/>
                  </a:lnTo>
                  <a:lnTo>
                    <a:pt x="6142421" y="4203716"/>
                  </a:lnTo>
                  <a:lnTo>
                    <a:pt x="6139383" y="4204374"/>
                  </a:lnTo>
                  <a:lnTo>
                    <a:pt x="6139383" y="4204374"/>
                  </a:lnTo>
                  <a:cubicBezTo>
                    <a:pt x="6135737" y="4205185"/>
                    <a:pt x="6132091" y="4205894"/>
                    <a:pt x="6128395" y="4206653"/>
                  </a:cubicBezTo>
                  <a:lnTo>
                    <a:pt x="6128040" y="4206653"/>
                  </a:lnTo>
                  <a:lnTo>
                    <a:pt x="6124546" y="4207362"/>
                  </a:lnTo>
                  <a:lnTo>
                    <a:pt x="6124242" y="4207362"/>
                  </a:lnTo>
                  <a:lnTo>
                    <a:pt x="6120647" y="4208071"/>
                  </a:lnTo>
                  <a:lnTo>
                    <a:pt x="6119735" y="4208071"/>
                  </a:lnTo>
                  <a:lnTo>
                    <a:pt x="6119735" y="4208071"/>
                  </a:lnTo>
                  <a:lnTo>
                    <a:pt x="6116748" y="4208679"/>
                  </a:lnTo>
                  <a:lnTo>
                    <a:pt x="6115937" y="4208679"/>
                  </a:lnTo>
                  <a:lnTo>
                    <a:pt x="6115937" y="4208679"/>
                  </a:lnTo>
                  <a:lnTo>
                    <a:pt x="6112899" y="4209286"/>
                  </a:lnTo>
                  <a:lnTo>
                    <a:pt x="6111431" y="4209286"/>
                  </a:lnTo>
                  <a:lnTo>
                    <a:pt x="6111431" y="4209286"/>
                  </a:lnTo>
                  <a:lnTo>
                    <a:pt x="6108798" y="4209793"/>
                  </a:lnTo>
                  <a:lnTo>
                    <a:pt x="6107633" y="4209793"/>
                  </a:lnTo>
                  <a:lnTo>
                    <a:pt x="6107633" y="4209793"/>
                  </a:lnTo>
                  <a:lnTo>
                    <a:pt x="6104291" y="4210350"/>
                  </a:lnTo>
                  <a:lnTo>
                    <a:pt x="6103076" y="4210350"/>
                  </a:lnTo>
                  <a:lnTo>
                    <a:pt x="6103076" y="4210350"/>
                  </a:lnTo>
                  <a:lnTo>
                    <a:pt x="6099784" y="4210907"/>
                  </a:lnTo>
                  <a:lnTo>
                    <a:pt x="6099329" y="4210907"/>
                  </a:lnTo>
                  <a:lnTo>
                    <a:pt x="6099329" y="4210907"/>
                  </a:lnTo>
                  <a:lnTo>
                    <a:pt x="6095277" y="4211565"/>
                  </a:lnTo>
                  <a:lnTo>
                    <a:pt x="6094771" y="4211565"/>
                  </a:lnTo>
                  <a:lnTo>
                    <a:pt x="6094771" y="4211565"/>
                  </a:lnTo>
                  <a:cubicBezTo>
                    <a:pt x="6088441" y="4212628"/>
                    <a:pt x="6082061" y="4213591"/>
                    <a:pt x="6075731" y="4214502"/>
                  </a:cubicBezTo>
                  <a:lnTo>
                    <a:pt x="6075123" y="4214502"/>
                  </a:lnTo>
                  <a:lnTo>
                    <a:pt x="6075123" y="4214502"/>
                  </a:lnTo>
                  <a:lnTo>
                    <a:pt x="6070363" y="4215160"/>
                  </a:lnTo>
                  <a:lnTo>
                    <a:pt x="6069097" y="4215160"/>
                  </a:lnTo>
                  <a:lnTo>
                    <a:pt x="6069097" y="4215160"/>
                  </a:lnTo>
                  <a:lnTo>
                    <a:pt x="6065047" y="4215717"/>
                  </a:lnTo>
                  <a:lnTo>
                    <a:pt x="6063021" y="4215717"/>
                  </a:lnTo>
                  <a:lnTo>
                    <a:pt x="6063021" y="4216021"/>
                  </a:lnTo>
                  <a:lnTo>
                    <a:pt x="6059274" y="4216477"/>
                  </a:lnTo>
                  <a:lnTo>
                    <a:pt x="6057754" y="4216477"/>
                  </a:lnTo>
                  <a:lnTo>
                    <a:pt x="6057754" y="4216477"/>
                  </a:lnTo>
                  <a:lnTo>
                    <a:pt x="6052691" y="4217085"/>
                  </a:lnTo>
                  <a:lnTo>
                    <a:pt x="6051627" y="4217085"/>
                  </a:lnTo>
                  <a:lnTo>
                    <a:pt x="6051627" y="4217085"/>
                  </a:lnTo>
                  <a:lnTo>
                    <a:pt x="6046209" y="4217743"/>
                  </a:lnTo>
                  <a:lnTo>
                    <a:pt x="6045602" y="4217743"/>
                  </a:lnTo>
                  <a:lnTo>
                    <a:pt x="6039677" y="4218452"/>
                  </a:lnTo>
                  <a:lnTo>
                    <a:pt x="6039677" y="4218452"/>
                  </a:lnTo>
                  <a:lnTo>
                    <a:pt x="6032183" y="4219212"/>
                  </a:lnTo>
                  <a:lnTo>
                    <a:pt x="6031372" y="4219212"/>
                  </a:lnTo>
                  <a:lnTo>
                    <a:pt x="6023776" y="4219870"/>
                  </a:lnTo>
                  <a:lnTo>
                    <a:pt x="6021549" y="4219870"/>
                  </a:lnTo>
                  <a:lnTo>
                    <a:pt x="6021549" y="4219870"/>
                  </a:lnTo>
                  <a:lnTo>
                    <a:pt x="6015421" y="4220427"/>
                  </a:lnTo>
                  <a:lnTo>
                    <a:pt x="6011725" y="4220427"/>
                  </a:lnTo>
                  <a:lnTo>
                    <a:pt x="6011725" y="4220730"/>
                  </a:lnTo>
                  <a:lnTo>
                    <a:pt x="6004737" y="4221187"/>
                  </a:lnTo>
                  <a:lnTo>
                    <a:pt x="6001901" y="4221187"/>
                  </a:lnTo>
                  <a:lnTo>
                    <a:pt x="6001901" y="4221187"/>
                  </a:lnTo>
                  <a:lnTo>
                    <a:pt x="5993040" y="4221743"/>
                  </a:lnTo>
                  <a:lnTo>
                    <a:pt x="5993040" y="4221743"/>
                  </a:lnTo>
                  <a:cubicBezTo>
                    <a:pt x="5987976" y="4222098"/>
                    <a:pt x="5982355" y="4222300"/>
                    <a:pt x="5977038" y="4222503"/>
                  </a:cubicBezTo>
                  <a:lnTo>
                    <a:pt x="5971974" y="4222503"/>
                  </a:lnTo>
                  <a:lnTo>
                    <a:pt x="5971974" y="4222503"/>
                  </a:lnTo>
                  <a:cubicBezTo>
                    <a:pt x="5963366" y="4222807"/>
                    <a:pt x="5954757" y="4222959"/>
                    <a:pt x="5946098" y="4223060"/>
                  </a:cubicBezTo>
                  <a:lnTo>
                    <a:pt x="591742" y="4223060"/>
                  </a:lnTo>
                  <a:close/>
                </a:path>
              </a:pathLst>
            </a:custGeom>
            <a:solidFill>
              <a:srgbClr val="ECF4FF"/>
            </a:solidFill>
            <a:ln w="5062"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67A04955-3B0A-B28B-05A2-F7F98F8F2810}"/>
                </a:ext>
              </a:extLst>
            </p:cNvPr>
            <p:cNvSpPr/>
            <p:nvPr/>
          </p:nvSpPr>
          <p:spPr>
            <a:xfrm>
              <a:off x="4977793" y="6823921"/>
              <a:ext cx="6686488" cy="25420"/>
            </a:xfrm>
            <a:custGeom>
              <a:avLst/>
              <a:gdLst>
                <a:gd name="connsiteX0" fmla="*/ 17052 w 6686488"/>
                <a:gd name="connsiteY0" fmla="*/ -348 h 25420"/>
                <a:gd name="connsiteX1" fmla="*/ 6669309 w 6686488"/>
                <a:gd name="connsiteY1" fmla="*/ -348 h 25420"/>
                <a:gd name="connsiteX2" fmla="*/ 6686425 w 6686488"/>
                <a:gd name="connsiteY2" fmla="*/ 12362 h 25420"/>
                <a:gd name="connsiteX3" fmla="*/ 6686425 w 6686488"/>
                <a:gd name="connsiteY3" fmla="*/ 12362 h 25420"/>
                <a:gd name="connsiteX4" fmla="*/ 6669309 w 6686488"/>
                <a:gd name="connsiteY4" fmla="*/ 25072 h 25420"/>
                <a:gd name="connsiteX5" fmla="*/ 17052 w 6686488"/>
                <a:gd name="connsiteY5" fmla="*/ 25072 h 25420"/>
                <a:gd name="connsiteX6" fmla="*/ -64 w 6686488"/>
                <a:gd name="connsiteY6" fmla="*/ 12362 h 25420"/>
                <a:gd name="connsiteX7" fmla="*/ -64 w 6686488"/>
                <a:gd name="connsiteY7" fmla="*/ 12362 h 25420"/>
                <a:gd name="connsiteX8" fmla="*/ 17052 w 6686488"/>
                <a:gd name="connsiteY8" fmla="*/ -348 h 2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6488" h="25420">
                  <a:moveTo>
                    <a:pt x="17052" y="-348"/>
                  </a:moveTo>
                  <a:lnTo>
                    <a:pt x="6669309" y="-348"/>
                  </a:lnTo>
                  <a:cubicBezTo>
                    <a:pt x="6678677" y="-348"/>
                    <a:pt x="6686425" y="5374"/>
                    <a:pt x="6686425" y="12362"/>
                  </a:cubicBezTo>
                  <a:lnTo>
                    <a:pt x="6686425" y="12362"/>
                  </a:lnTo>
                  <a:cubicBezTo>
                    <a:pt x="6686425" y="19350"/>
                    <a:pt x="6678677" y="25072"/>
                    <a:pt x="6669309" y="25072"/>
                  </a:cubicBezTo>
                  <a:lnTo>
                    <a:pt x="17052" y="25072"/>
                  </a:lnTo>
                  <a:cubicBezTo>
                    <a:pt x="7633" y="25072"/>
                    <a:pt x="-64" y="19350"/>
                    <a:pt x="-64" y="12362"/>
                  </a:cubicBezTo>
                  <a:lnTo>
                    <a:pt x="-64" y="12362"/>
                  </a:lnTo>
                  <a:cubicBezTo>
                    <a:pt x="-64" y="5374"/>
                    <a:pt x="7633" y="-348"/>
                    <a:pt x="17052" y="-348"/>
                  </a:cubicBezTo>
                </a:path>
              </a:pathLst>
            </a:custGeom>
            <a:solidFill>
              <a:srgbClr val="031542"/>
            </a:solidFill>
            <a:ln w="5062"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9051DEA6-31FE-00EB-7DDB-3B9980E43D35}"/>
                </a:ext>
              </a:extLst>
            </p:cNvPr>
            <p:cNvSpPr/>
            <p:nvPr/>
          </p:nvSpPr>
          <p:spPr>
            <a:xfrm>
              <a:off x="9244192" y="6523232"/>
              <a:ext cx="701083" cy="89933"/>
            </a:xfrm>
            <a:custGeom>
              <a:avLst/>
              <a:gdLst>
                <a:gd name="connsiteX0" fmla="*/ 0 w 701082"/>
                <a:gd name="connsiteY0" fmla="*/ 0 h 89933"/>
                <a:gd name="connsiteX1" fmla="*/ 701083 w 701082"/>
                <a:gd name="connsiteY1" fmla="*/ 0 h 89933"/>
                <a:gd name="connsiteX2" fmla="*/ 701083 w 701082"/>
                <a:gd name="connsiteY2" fmla="*/ 89933 h 89933"/>
                <a:gd name="connsiteX3" fmla="*/ 0 w 70108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082" h="89933">
                  <a:moveTo>
                    <a:pt x="0" y="0"/>
                  </a:moveTo>
                  <a:lnTo>
                    <a:pt x="701083" y="0"/>
                  </a:lnTo>
                  <a:lnTo>
                    <a:pt x="70108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F8FDBBEB-22BD-8A1F-F720-230CB6CDA074}"/>
                </a:ext>
              </a:extLst>
            </p:cNvPr>
            <p:cNvSpPr/>
            <p:nvPr/>
          </p:nvSpPr>
          <p:spPr>
            <a:xfrm>
              <a:off x="9244192" y="6523232"/>
              <a:ext cx="88819" cy="89933"/>
            </a:xfrm>
            <a:custGeom>
              <a:avLst/>
              <a:gdLst>
                <a:gd name="connsiteX0" fmla="*/ 0 w 88818"/>
                <a:gd name="connsiteY0" fmla="*/ 0 h 89933"/>
                <a:gd name="connsiteX1" fmla="*/ 88819 w 88818"/>
                <a:gd name="connsiteY1" fmla="*/ 0 h 89933"/>
                <a:gd name="connsiteX2" fmla="*/ 88819 w 88818"/>
                <a:gd name="connsiteY2" fmla="*/ 89933 h 89933"/>
                <a:gd name="connsiteX3" fmla="*/ 0 w 88818"/>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18" h="89933">
                  <a:moveTo>
                    <a:pt x="0" y="0"/>
                  </a:moveTo>
                  <a:lnTo>
                    <a:pt x="88819" y="0"/>
                  </a:lnTo>
                  <a:lnTo>
                    <a:pt x="8881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E8BA091D-4FD4-B340-1601-B3FABD32526D}"/>
                </a:ext>
              </a:extLst>
            </p:cNvPr>
            <p:cNvSpPr/>
            <p:nvPr/>
          </p:nvSpPr>
          <p:spPr>
            <a:xfrm>
              <a:off x="9333012" y="6523232"/>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B7050F8B-BFFB-3B61-9FDC-2DEF5B7721AF}"/>
                </a:ext>
              </a:extLst>
            </p:cNvPr>
            <p:cNvSpPr/>
            <p:nvPr/>
          </p:nvSpPr>
          <p:spPr>
            <a:xfrm>
              <a:off x="9422893" y="6523232"/>
              <a:ext cx="323272" cy="89933"/>
            </a:xfrm>
            <a:custGeom>
              <a:avLst/>
              <a:gdLst>
                <a:gd name="connsiteX0" fmla="*/ 0 w 323272"/>
                <a:gd name="connsiteY0" fmla="*/ 0 h 89933"/>
                <a:gd name="connsiteX1" fmla="*/ 323273 w 323272"/>
                <a:gd name="connsiteY1" fmla="*/ 0 h 89933"/>
                <a:gd name="connsiteX2" fmla="*/ 323273 w 323272"/>
                <a:gd name="connsiteY2" fmla="*/ 89933 h 89933"/>
                <a:gd name="connsiteX3" fmla="*/ 0 w 32327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72" h="89933">
                  <a:moveTo>
                    <a:pt x="0" y="0"/>
                  </a:moveTo>
                  <a:lnTo>
                    <a:pt x="323273" y="0"/>
                  </a:lnTo>
                  <a:lnTo>
                    <a:pt x="323273" y="89933"/>
                  </a:lnTo>
                  <a:lnTo>
                    <a:pt x="0" y="89933"/>
                  </a:lnTo>
                  <a:close/>
                </a:path>
              </a:pathLst>
            </a:custGeom>
            <a:solidFill>
              <a:srgbClr val="F9A719"/>
            </a:solidFill>
            <a:ln w="5062"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7F6271D-5CCC-C831-2B56-07F77BE1EE15}"/>
                </a:ext>
              </a:extLst>
            </p:cNvPr>
            <p:cNvSpPr/>
            <p:nvPr/>
          </p:nvSpPr>
          <p:spPr>
            <a:xfrm>
              <a:off x="9746165" y="6523232"/>
              <a:ext cx="135963" cy="89933"/>
            </a:xfrm>
            <a:custGeom>
              <a:avLst/>
              <a:gdLst>
                <a:gd name="connsiteX0" fmla="*/ 0 w 135962"/>
                <a:gd name="connsiteY0" fmla="*/ 0 h 89933"/>
                <a:gd name="connsiteX1" fmla="*/ 135963 w 135962"/>
                <a:gd name="connsiteY1" fmla="*/ 0 h 89933"/>
                <a:gd name="connsiteX2" fmla="*/ 135963 w 135962"/>
                <a:gd name="connsiteY2" fmla="*/ 89933 h 89933"/>
                <a:gd name="connsiteX3" fmla="*/ 0 w 13596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62" h="89933">
                  <a:moveTo>
                    <a:pt x="0" y="0"/>
                  </a:moveTo>
                  <a:lnTo>
                    <a:pt x="135963" y="0"/>
                  </a:lnTo>
                  <a:lnTo>
                    <a:pt x="135963" y="89933"/>
                  </a:lnTo>
                  <a:lnTo>
                    <a:pt x="0" y="89933"/>
                  </a:lnTo>
                  <a:close/>
                </a:path>
              </a:pathLst>
            </a:custGeom>
            <a:solidFill>
              <a:srgbClr val="EB8323"/>
            </a:solidFill>
            <a:ln w="5062"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FE840D50-8872-5A59-9F68-64BD4C679BCA}"/>
                </a:ext>
              </a:extLst>
            </p:cNvPr>
            <p:cNvSpPr/>
            <p:nvPr/>
          </p:nvSpPr>
          <p:spPr>
            <a:xfrm>
              <a:off x="9278323" y="6613166"/>
              <a:ext cx="633733" cy="8557"/>
            </a:xfrm>
            <a:custGeom>
              <a:avLst/>
              <a:gdLst>
                <a:gd name="connsiteX0" fmla="*/ 0 w 633733"/>
                <a:gd name="connsiteY0" fmla="*/ 0 h 8557"/>
                <a:gd name="connsiteX1" fmla="*/ 633734 w 633733"/>
                <a:gd name="connsiteY1" fmla="*/ 0 h 8557"/>
                <a:gd name="connsiteX2" fmla="*/ 633734 w 633733"/>
                <a:gd name="connsiteY2" fmla="*/ 8558 h 8557"/>
                <a:gd name="connsiteX3" fmla="*/ 0 w 633733"/>
                <a:gd name="connsiteY3" fmla="*/ 8558 h 8557"/>
              </a:gdLst>
              <a:ahLst/>
              <a:cxnLst>
                <a:cxn ang="0">
                  <a:pos x="connsiteX0" y="connsiteY0"/>
                </a:cxn>
                <a:cxn ang="0">
                  <a:pos x="connsiteX1" y="connsiteY1"/>
                </a:cxn>
                <a:cxn ang="0">
                  <a:pos x="connsiteX2" y="connsiteY2"/>
                </a:cxn>
                <a:cxn ang="0">
                  <a:pos x="connsiteX3" y="connsiteY3"/>
                </a:cxn>
              </a:cxnLst>
              <a:rect l="l" t="t" r="r" b="b"/>
              <a:pathLst>
                <a:path w="633733" h="8557">
                  <a:moveTo>
                    <a:pt x="0" y="0"/>
                  </a:moveTo>
                  <a:lnTo>
                    <a:pt x="633734" y="0"/>
                  </a:lnTo>
                  <a:lnTo>
                    <a:pt x="633734" y="8558"/>
                  </a:lnTo>
                  <a:lnTo>
                    <a:pt x="0" y="8558"/>
                  </a:lnTo>
                  <a:close/>
                </a:path>
              </a:pathLst>
            </a:custGeom>
            <a:solidFill>
              <a:srgbClr val="DE6426"/>
            </a:solidFill>
            <a:ln w="5062"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A44A9027-9011-2EA2-8FE1-9F32899A9314}"/>
                </a:ext>
              </a:extLst>
            </p:cNvPr>
            <p:cNvSpPr/>
            <p:nvPr/>
          </p:nvSpPr>
          <p:spPr>
            <a:xfrm>
              <a:off x="9157855" y="6621724"/>
              <a:ext cx="701133" cy="89933"/>
            </a:xfrm>
            <a:custGeom>
              <a:avLst/>
              <a:gdLst>
                <a:gd name="connsiteX0" fmla="*/ 0 w 701133"/>
                <a:gd name="connsiteY0" fmla="*/ 0 h 89933"/>
                <a:gd name="connsiteX1" fmla="*/ 701133 w 701133"/>
                <a:gd name="connsiteY1" fmla="*/ 0 h 89933"/>
                <a:gd name="connsiteX2" fmla="*/ 701133 w 701133"/>
                <a:gd name="connsiteY2" fmla="*/ 89933 h 89933"/>
                <a:gd name="connsiteX3" fmla="*/ 0 w 7011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133" h="89933">
                  <a:moveTo>
                    <a:pt x="0" y="0"/>
                  </a:moveTo>
                  <a:lnTo>
                    <a:pt x="701133" y="0"/>
                  </a:lnTo>
                  <a:lnTo>
                    <a:pt x="70113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EF0635BE-2015-7854-9BCD-B6658C4FCA49}"/>
                </a:ext>
              </a:extLst>
            </p:cNvPr>
            <p:cNvSpPr/>
            <p:nvPr/>
          </p:nvSpPr>
          <p:spPr>
            <a:xfrm>
              <a:off x="9157855" y="6621724"/>
              <a:ext cx="88869" cy="89933"/>
            </a:xfrm>
            <a:custGeom>
              <a:avLst/>
              <a:gdLst>
                <a:gd name="connsiteX0" fmla="*/ 0 w 88869"/>
                <a:gd name="connsiteY0" fmla="*/ 0 h 89933"/>
                <a:gd name="connsiteX1" fmla="*/ 88869 w 88869"/>
                <a:gd name="connsiteY1" fmla="*/ 0 h 89933"/>
                <a:gd name="connsiteX2" fmla="*/ 88869 w 88869"/>
                <a:gd name="connsiteY2" fmla="*/ 89933 h 89933"/>
                <a:gd name="connsiteX3" fmla="*/ 0 w 88869"/>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69" h="89933">
                  <a:moveTo>
                    <a:pt x="0" y="0"/>
                  </a:moveTo>
                  <a:lnTo>
                    <a:pt x="88869" y="0"/>
                  </a:lnTo>
                  <a:lnTo>
                    <a:pt x="8886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A2F768E1-D5A6-91E3-7FF7-612C2B2AB82A}"/>
                </a:ext>
              </a:extLst>
            </p:cNvPr>
            <p:cNvSpPr/>
            <p:nvPr/>
          </p:nvSpPr>
          <p:spPr>
            <a:xfrm>
              <a:off x="9246674" y="6621724"/>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F1935854-0DF3-C5A7-3514-5E60283B6BFB}"/>
                </a:ext>
              </a:extLst>
            </p:cNvPr>
            <p:cNvSpPr/>
            <p:nvPr/>
          </p:nvSpPr>
          <p:spPr>
            <a:xfrm>
              <a:off x="9336606" y="6621724"/>
              <a:ext cx="323223" cy="89933"/>
            </a:xfrm>
            <a:custGeom>
              <a:avLst/>
              <a:gdLst>
                <a:gd name="connsiteX0" fmla="*/ 0 w 323222"/>
                <a:gd name="connsiteY0" fmla="*/ 0 h 89933"/>
                <a:gd name="connsiteX1" fmla="*/ 323222 w 323222"/>
                <a:gd name="connsiteY1" fmla="*/ 0 h 89933"/>
                <a:gd name="connsiteX2" fmla="*/ 323222 w 323222"/>
                <a:gd name="connsiteY2" fmla="*/ 89933 h 89933"/>
                <a:gd name="connsiteX3" fmla="*/ 0 w 32322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22" h="89933">
                  <a:moveTo>
                    <a:pt x="0" y="0"/>
                  </a:moveTo>
                  <a:lnTo>
                    <a:pt x="323222" y="0"/>
                  </a:lnTo>
                  <a:lnTo>
                    <a:pt x="323222" y="89933"/>
                  </a:lnTo>
                  <a:lnTo>
                    <a:pt x="0" y="89933"/>
                  </a:lnTo>
                  <a:close/>
                </a:path>
              </a:pathLst>
            </a:custGeom>
            <a:solidFill>
              <a:srgbClr val="F9A719"/>
            </a:solidFill>
            <a:ln w="5062"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1119A948-9B27-E4F5-05B6-C1ED74F1EBE2}"/>
                </a:ext>
              </a:extLst>
            </p:cNvPr>
            <p:cNvSpPr/>
            <p:nvPr/>
          </p:nvSpPr>
          <p:spPr>
            <a:xfrm>
              <a:off x="9659828" y="6621724"/>
              <a:ext cx="135963" cy="89933"/>
            </a:xfrm>
            <a:custGeom>
              <a:avLst/>
              <a:gdLst>
                <a:gd name="connsiteX0" fmla="*/ 0 w 135962"/>
                <a:gd name="connsiteY0" fmla="*/ 0 h 89933"/>
                <a:gd name="connsiteX1" fmla="*/ 135963 w 135962"/>
                <a:gd name="connsiteY1" fmla="*/ 0 h 89933"/>
                <a:gd name="connsiteX2" fmla="*/ 135963 w 135962"/>
                <a:gd name="connsiteY2" fmla="*/ 89933 h 89933"/>
                <a:gd name="connsiteX3" fmla="*/ 0 w 13596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62" h="89933">
                  <a:moveTo>
                    <a:pt x="0" y="0"/>
                  </a:moveTo>
                  <a:lnTo>
                    <a:pt x="135963" y="0"/>
                  </a:lnTo>
                  <a:lnTo>
                    <a:pt x="135963" y="89933"/>
                  </a:lnTo>
                  <a:lnTo>
                    <a:pt x="0" y="89933"/>
                  </a:lnTo>
                  <a:close/>
                </a:path>
              </a:pathLst>
            </a:custGeom>
            <a:solidFill>
              <a:srgbClr val="EB8323"/>
            </a:solidFill>
            <a:ln w="5062"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C3655F43-EA79-6856-0D66-1F6CD8A13BFF}"/>
                </a:ext>
              </a:extLst>
            </p:cNvPr>
            <p:cNvSpPr/>
            <p:nvPr/>
          </p:nvSpPr>
          <p:spPr>
            <a:xfrm>
              <a:off x="9192036" y="6711656"/>
              <a:ext cx="633683" cy="8557"/>
            </a:xfrm>
            <a:custGeom>
              <a:avLst/>
              <a:gdLst>
                <a:gd name="connsiteX0" fmla="*/ 0 w 633683"/>
                <a:gd name="connsiteY0" fmla="*/ 0 h 8557"/>
                <a:gd name="connsiteX1" fmla="*/ 633683 w 633683"/>
                <a:gd name="connsiteY1" fmla="*/ 0 h 8557"/>
                <a:gd name="connsiteX2" fmla="*/ 633683 w 633683"/>
                <a:gd name="connsiteY2" fmla="*/ 8558 h 8557"/>
                <a:gd name="connsiteX3" fmla="*/ 0 w 633683"/>
                <a:gd name="connsiteY3" fmla="*/ 8558 h 8557"/>
              </a:gdLst>
              <a:ahLst/>
              <a:cxnLst>
                <a:cxn ang="0">
                  <a:pos x="connsiteX0" y="connsiteY0"/>
                </a:cxn>
                <a:cxn ang="0">
                  <a:pos x="connsiteX1" y="connsiteY1"/>
                </a:cxn>
                <a:cxn ang="0">
                  <a:pos x="connsiteX2" y="connsiteY2"/>
                </a:cxn>
                <a:cxn ang="0">
                  <a:pos x="connsiteX3" y="connsiteY3"/>
                </a:cxn>
              </a:cxnLst>
              <a:rect l="l" t="t" r="r" b="b"/>
              <a:pathLst>
                <a:path w="633683" h="8557">
                  <a:moveTo>
                    <a:pt x="0" y="0"/>
                  </a:moveTo>
                  <a:lnTo>
                    <a:pt x="633683" y="0"/>
                  </a:lnTo>
                  <a:lnTo>
                    <a:pt x="633683" y="8558"/>
                  </a:lnTo>
                  <a:lnTo>
                    <a:pt x="0" y="8558"/>
                  </a:lnTo>
                  <a:close/>
                </a:path>
              </a:pathLst>
            </a:custGeom>
            <a:solidFill>
              <a:srgbClr val="DE6426"/>
            </a:solidFill>
            <a:ln w="5062"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2115EE15-6AC3-3196-CDBF-C3A5A3B66490}"/>
                </a:ext>
              </a:extLst>
            </p:cNvPr>
            <p:cNvSpPr/>
            <p:nvPr/>
          </p:nvSpPr>
          <p:spPr>
            <a:xfrm>
              <a:off x="9204088" y="6720215"/>
              <a:ext cx="701133" cy="89933"/>
            </a:xfrm>
            <a:custGeom>
              <a:avLst/>
              <a:gdLst>
                <a:gd name="connsiteX0" fmla="*/ 0 w 701133"/>
                <a:gd name="connsiteY0" fmla="*/ 0 h 89933"/>
                <a:gd name="connsiteX1" fmla="*/ 701133 w 701133"/>
                <a:gd name="connsiteY1" fmla="*/ 0 h 89933"/>
                <a:gd name="connsiteX2" fmla="*/ 701133 w 701133"/>
                <a:gd name="connsiteY2" fmla="*/ 89933 h 89933"/>
                <a:gd name="connsiteX3" fmla="*/ 0 w 7011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133" h="89933">
                  <a:moveTo>
                    <a:pt x="0" y="0"/>
                  </a:moveTo>
                  <a:lnTo>
                    <a:pt x="701133" y="0"/>
                  </a:lnTo>
                  <a:lnTo>
                    <a:pt x="70113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F3514995-9662-C9CA-82FE-C8AD3B41C261}"/>
                </a:ext>
              </a:extLst>
            </p:cNvPr>
            <p:cNvSpPr/>
            <p:nvPr/>
          </p:nvSpPr>
          <p:spPr>
            <a:xfrm>
              <a:off x="9204088" y="6720215"/>
              <a:ext cx="88869" cy="89933"/>
            </a:xfrm>
            <a:custGeom>
              <a:avLst/>
              <a:gdLst>
                <a:gd name="connsiteX0" fmla="*/ 0 w 88869"/>
                <a:gd name="connsiteY0" fmla="*/ 0 h 89933"/>
                <a:gd name="connsiteX1" fmla="*/ 88869 w 88869"/>
                <a:gd name="connsiteY1" fmla="*/ 0 h 89933"/>
                <a:gd name="connsiteX2" fmla="*/ 88869 w 88869"/>
                <a:gd name="connsiteY2" fmla="*/ 89933 h 89933"/>
                <a:gd name="connsiteX3" fmla="*/ 0 w 88869"/>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69" h="89933">
                  <a:moveTo>
                    <a:pt x="0" y="0"/>
                  </a:moveTo>
                  <a:lnTo>
                    <a:pt x="88869" y="0"/>
                  </a:lnTo>
                  <a:lnTo>
                    <a:pt x="8886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1CDDCECF-D7BA-26D8-0B1A-FF9091DF23DE}"/>
                </a:ext>
              </a:extLst>
            </p:cNvPr>
            <p:cNvSpPr/>
            <p:nvPr/>
          </p:nvSpPr>
          <p:spPr>
            <a:xfrm>
              <a:off x="9292956" y="6720215"/>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0D01A0E6-1BB4-C989-8CC6-9563CF38E476}"/>
                </a:ext>
              </a:extLst>
            </p:cNvPr>
            <p:cNvSpPr/>
            <p:nvPr/>
          </p:nvSpPr>
          <p:spPr>
            <a:xfrm>
              <a:off x="9382889" y="6720215"/>
              <a:ext cx="323272" cy="89933"/>
            </a:xfrm>
            <a:custGeom>
              <a:avLst/>
              <a:gdLst>
                <a:gd name="connsiteX0" fmla="*/ 0 w 323272"/>
                <a:gd name="connsiteY0" fmla="*/ 0 h 89933"/>
                <a:gd name="connsiteX1" fmla="*/ 323273 w 323272"/>
                <a:gd name="connsiteY1" fmla="*/ 0 h 89933"/>
                <a:gd name="connsiteX2" fmla="*/ 323273 w 323272"/>
                <a:gd name="connsiteY2" fmla="*/ 89933 h 89933"/>
                <a:gd name="connsiteX3" fmla="*/ 0 w 32327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72" h="89933">
                  <a:moveTo>
                    <a:pt x="0" y="0"/>
                  </a:moveTo>
                  <a:lnTo>
                    <a:pt x="323273" y="0"/>
                  </a:lnTo>
                  <a:lnTo>
                    <a:pt x="323273" y="89933"/>
                  </a:lnTo>
                  <a:lnTo>
                    <a:pt x="0" y="89933"/>
                  </a:lnTo>
                  <a:close/>
                </a:path>
              </a:pathLst>
            </a:custGeom>
            <a:solidFill>
              <a:srgbClr val="F9A719"/>
            </a:solidFill>
            <a:ln w="5062"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4F644957-5675-317F-9AC6-4B262022B02B}"/>
                </a:ext>
              </a:extLst>
            </p:cNvPr>
            <p:cNvSpPr/>
            <p:nvPr/>
          </p:nvSpPr>
          <p:spPr>
            <a:xfrm>
              <a:off x="9706163" y="6720215"/>
              <a:ext cx="135912" cy="89933"/>
            </a:xfrm>
            <a:custGeom>
              <a:avLst/>
              <a:gdLst>
                <a:gd name="connsiteX0" fmla="*/ 0 w 135912"/>
                <a:gd name="connsiteY0" fmla="*/ 0 h 89933"/>
                <a:gd name="connsiteX1" fmla="*/ 135912 w 135912"/>
                <a:gd name="connsiteY1" fmla="*/ 0 h 89933"/>
                <a:gd name="connsiteX2" fmla="*/ 135912 w 135912"/>
                <a:gd name="connsiteY2" fmla="*/ 89933 h 89933"/>
                <a:gd name="connsiteX3" fmla="*/ 0 w 13591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12" h="89933">
                  <a:moveTo>
                    <a:pt x="0" y="0"/>
                  </a:moveTo>
                  <a:lnTo>
                    <a:pt x="135912" y="0"/>
                  </a:lnTo>
                  <a:lnTo>
                    <a:pt x="135912" y="89933"/>
                  </a:lnTo>
                  <a:lnTo>
                    <a:pt x="0" y="89933"/>
                  </a:lnTo>
                  <a:close/>
                </a:path>
              </a:pathLst>
            </a:custGeom>
            <a:solidFill>
              <a:srgbClr val="EB8323"/>
            </a:solidFill>
            <a:ln w="5062"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D41B7085-09F6-D311-FA14-111AAF8A7074}"/>
                </a:ext>
              </a:extLst>
            </p:cNvPr>
            <p:cNvSpPr/>
            <p:nvPr/>
          </p:nvSpPr>
          <p:spPr>
            <a:xfrm>
              <a:off x="9238369" y="6810096"/>
              <a:ext cx="633683" cy="8608"/>
            </a:xfrm>
            <a:custGeom>
              <a:avLst/>
              <a:gdLst>
                <a:gd name="connsiteX0" fmla="*/ 0 w 633683"/>
                <a:gd name="connsiteY0" fmla="*/ 0 h 8608"/>
                <a:gd name="connsiteX1" fmla="*/ 633683 w 633683"/>
                <a:gd name="connsiteY1" fmla="*/ 0 h 8608"/>
                <a:gd name="connsiteX2" fmla="*/ 633683 w 633683"/>
                <a:gd name="connsiteY2" fmla="*/ 8608 h 8608"/>
                <a:gd name="connsiteX3" fmla="*/ 0 w 633683"/>
                <a:gd name="connsiteY3" fmla="*/ 8608 h 8608"/>
              </a:gdLst>
              <a:ahLst/>
              <a:cxnLst>
                <a:cxn ang="0">
                  <a:pos x="connsiteX0" y="connsiteY0"/>
                </a:cxn>
                <a:cxn ang="0">
                  <a:pos x="connsiteX1" y="connsiteY1"/>
                </a:cxn>
                <a:cxn ang="0">
                  <a:pos x="connsiteX2" y="connsiteY2"/>
                </a:cxn>
                <a:cxn ang="0">
                  <a:pos x="connsiteX3" y="connsiteY3"/>
                </a:cxn>
              </a:cxnLst>
              <a:rect l="l" t="t" r="r" b="b"/>
              <a:pathLst>
                <a:path w="633683" h="8608">
                  <a:moveTo>
                    <a:pt x="0" y="0"/>
                  </a:moveTo>
                  <a:lnTo>
                    <a:pt x="633683" y="0"/>
                  </a:lnTo>
                  <a:lnTo>
                    <a:pt x="633683" y="8608"/>
                  </a:lnTo>
                  <a:lnTo>
                    <a:pt x="0" y="8608"/>
                  </a:lnTo>
                  <a:close/>
                </a:path>
              </a:pathLst>
            </a:custGeom>
            <a:solidFill>
              <a:srgbClr val="DE6426"/>
            </a:solidFill>
            <a:ln w="5062"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BB9145B6-B0CE-64BF-FD7E-A3EF455515D4}"/>
                </a:ext>
              </a:extLst>
            </p:cNvPr>
            <p:cNvSpPr/>
            <p:nvPr/>
          </p:nvSpPr>
          <p:spPr>
            <a:xfrm>
              <a:off x="9244192" y="6227811"/>
              <a:ext cx="701083" cy="89933"/>
            </a:xfrm>
            <a:custGeom>
              <a:avLst/>
              <a:gdLst>
                <a:gd name="connsiteX0" fmla="*/ 0 w 701082"/>
                <a:gd name="connsiteY0" fmla="*/ 0 h 89933"/>
                <a:gd name="connsiteX1" fmla="*/ 701083 w 701082"/>
                <a:gd name="connsiteY1" fmla="*/ 0 h 89933"/>
                <a:gd name="connsiteX2" fmla="*/ 701083 w 701082"/>
                <a:gd name="connsiteY2" fmla="*/ 89933 h 89933"/>
                <a:gd name="connsiteX3" fmla="*/ 0 w 70108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082" h="89933">
                  <a:moveTo>
                    <a:pt x="0" y="0"/>
                  </a:moveTo>
                  <a:lnTo>
                    <a:pt x="701083" y="0"/>
                  </a:lnTo>
                  <a:lnTo>
                    <a:pt x="70108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8A0F49FB-77F5-6535-75D0-2C8F0CA09078}"/>
                </a:ext>
              </a:extLst>
            </p:cNvPr>
            <p:cNvSpPr/>
            <p:nvPr/>
          </p:nvSpPr>
          <p:spPr>
            <a:xfrm>
              <a:off x="9244192" y="6227811"/>
              <a:ext cx="88819" cy="89933"/>
            </a:xfrm>
            <a:custGeom>
              <a:avLst/>
              <a:gdLst>
                <a:gd name="connsiteX0" fmla="*/ 0 w 88818"/>
                <a:gd name="connsiteY0" fmla="*/ 0 h 89933"/>
                <a:gd name="connsiteX1" fmla="*/ 88819 w 88818"/>
                <a:gd name="connsiteY1" fmla="*/ 0 h 89933"/>
                <a:gd name="connsiteX2" fmla="*/ 88819 w 88818"/>
                <a:gd name="connsiteY2" fmla="*/ 89933 h 89933"/>
                <a:gd name="connsiteX3" fmla="*/ 0 w 88818"/>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18" h="89933">
                  <a:moveTo>
                    <a:pt x="0" y="0"/>
                  </a:moveTo>
                  <a:lnTo>
                    <a:pt x="88819" y="0"/>
                  </a:lnTo>
                  <a:lnTo>
                    <a:pt x="8881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BCE1D4E-FBC3-D92F-26A4-4AF6BF93D7C7}"/>
                </a:ext>
              </a:extLst>
            </p:cNvPr>
            <p:cNvSpPr/>
            <p:nvPr/>
          </p:nvSpPr>
          <p:spPr>
            <a:xfrm>
              <a:off x="9333012" y="6227811"/>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8486D855-732B-D581-DE18-3C9879E88CF9}"/>
                </a:ext>
              </a:extLst>
            </p:cNvPr>
            <p:cNvSpPr/>
            <p:nvPr/>
          </p:nvSpPr>
          <p:spPr>
            <a:xfrm>
              <a:off x="9422893" y="6227811"/>
              <a:ext cx="323272" cy="89933"/>
            </a:xfrm>
            <a:custGeom>
              <a:avLst/>
              <a:gdLst>
                <a:gd name="connsiteX0" fmla="*/ 0 w 323272"/>
                <a:gd name="connsiteY0" fmla="*/ 0 h 89933"/>
                <a:gd name="connsiteX1" fmla="*/ 323273 w 323272"/>
                <a:gd name="connsiteY1" fmla="*/ 0 h 89933"/>
                <a:gd name="connsiteX2" fmla="*/ 323273 w 323272"/>
                <a:gd name="connsiteY2" fmla="*/ 89933 h 89933"/>
                <a:gd name="connsiteX3" fmla="*/ 0 w 32327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72" h="89933">
                  <a:moveTo>
                    <a:pt x="0" y="0"/>
                  </a:moveTo>
                  <a:lnTo>
                    <a:pt x="323273" y="0"/>
                  </a:lnTo>
                  <a:lnTo>
                    <a:pt x="323273" y="89933"/>
                  </a:lnTo>
                  <a:lnTo>
                    <a:pt x="0" y="89933"/>
                  </a:lnTo>
                  <a:close/>
                </a:path>
              </a:pathLst>
            </a:custGeom>
            <a:solidFill>
              <a:srgbClr val="F9A719"/>
            </a:solidFill>
            <a:ln w="5062"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1672B53A-CA09-3A6B-BF79-B5D9F672A71A}"/>
                </a:ext>
              </a:extLst>
            </p:cNvPr>
            <p:cNvSpPr/>
            <p:nvPr/>
          </p:nvSpPr>
          <p:spPr>
            <a:xfrm>
              <a:off x="9746165" y="6227811"/>
              <a:ext cx="135963" cy="89933"/>
            </a:xfrm>
            <a:custGeom>
              <a:avLst/>
              <a:gdLst>
                <a:gd name="connsiteX0" fmla="*/ 0 w 135962"/>
                <a:gd name="connsiteY0" fmla="*/ 0 h 89933"/>
                <a:gd name="connsiteX1" fmla="*/ 135963 w 135962"/>
                <a:gd name="connsiteY1" fmla="*/ 0 h 89933"/>
                <a:gd name="connsiteX2" fmla="*/ 135963 w 135962"/>
                <a:gd name="connsiteY2" fmla="*/ 89933 h 89933"/>
                <a:gd name="connsiteX3" fmla="*/ 0 w 13596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62" h="89933">
                  <a:moveTo>
                    <a:pt x="0" y="0"/>
                  </a:moveTo>
                  <a:lnTo>
                    <a:pt x="135963" y="0"/>
                  </a:lnTo>
                  <a:lnTo>
                    <a:pt x="135963" y="89933"/>
                  </a:lnTo>
                  <a:lnTo>
                    <a:pt x="0" y="89933"/>
                  </a:lnTo>
                  <a:close/>
                </a:path>
              </a:pathLst>
            </a:custGeom>
            <a:solidFill>
              <a:srgbClr val="EB8323"/>
            </a:solidFill>
            <a:ln w="5062"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7510F92-57F2-508A-13E1-720FA8FD5FCD}"/>
                </a:ext>
              </a:extLst>
            </p:cNvPr>
            <p:cNvSpPr/>
            <p:nvPr/>
          </p:nvSpPr>
          <p:spPr>
            <a:xfrm>
              <a:off x="9278323" y="6317693"/>
              <a:ext cx="633733" cy="8608"/>
            </a:xfrm>
            <a:custGeom>
              <a:avLst/>
              <a:gdLst>
                <a:gd name="connsiteX0" fmla="*/ 0 w 633733"/>
                <a:gd name="connsiteY0" fmla="*/ 0 h 8608"/>
                <a:gd name="connsiteX1" fmla="*/ 633734 w 633733"/>
                <a:gd name="connsiteY1" fmla="*/ 0 h 8608"/>
                <a:gd name="connsiteX2" fmla="*/ 633734 w 633733"/>
                <a:gd name="connsiteY2" fmla="*/ 8608 h 8608"/>
                <a:gd name="connsiteX3" fmla="*/ 0 w 633733"/>
                <a:gd name="connsiteY3" fmla="*/ 8608 h 8608"/>
              </a:gdLst>
              <a:ahLst/>
              <a:cxnLst>
                <a:cxn ang="0">
                  <a:pos x="connsiteX0" y="connsiteY0"/>
                </a:cxn>
                <a:cxn ang="0">
                  <a:pos x="connsiteX1" y="connsiteY1"/>
                </a:cxn>
                <a:cxn ang="0">
                  <a:pos x="connsiteX2" y="connsiteY2"/>
                </a:cxn>
                <a:cxn ang="0">
                  <a:pos x="connsiteX3" y="connsiteY3"/>
                </a:cxn>
              </a:cxnLst>
              <a:rect l="l" t="t" r="r" b="b"/>
              <a:pathLst>
                <a:path w="633733" h="8608">
                  <a:moveTo>
                    <a:pt x="0" y="0"/>
                  </a:moveTo>
                  <a:lnTo>
                    <a:pt x="633734" y="0"/>
                  </a:lnTo>
                  <a:lnTo>
                    <a:pt x="633734" y="8608"/>
                  </a:lnTo>
                  <a:lnTo>
                    <a:pt x="0" y="8608"/>
                  </a:lnTo>
                  <a:close/>
                </a:path>
              </a:pathLst>
            </a:custGeom>
            <a:solidFill>
              <a:srgbClr val="DE6426"/>
            </a:solidFill>
            <a:ln w="5062"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B9E1FF5D-FD06-C6E1-0E5C-C734353B8203}"/>
                </a:ext>
              </a:extLst>
            </p:cNvPr>
            <p:cNvSpPr/>
            <p:nvPr/>
          </p:nvSpPr>
          <p:spPr>
            <a:xfrm>
              <a:off x="9157855" y="6326302"/>
              <a:ext cx="701133" cy="89933"/>
            </a:xfrm>
            <a:custGeom>
              <a:avLst/>
              <a:gdLst>
                <a:gd name="connsiteX0" fmla="*/ 0 w 701133"/>
                <a:gd name="connsiteY0" fmla="*/ 0 h 89933"/>
                <a:gd name="connsiteX1" fmla="*/ 701133 w 701133"/>
                <a:gd name="connsiteY1" fmla="*/ 0 h 89933"/>
                <a:gd name="connsiteX2" fmla="*/ 701133 w 701133"/>
                <a:gd name="connsiteY2" fmla="*/ 89933 h 89933"/>
                <a:gd name="connsiteX3" fmla="*/ 0 w 7011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133" h="89933">
                  <a:moveTo>
                    <a:pt x="0" y="0"/>
                  </a:moveTo>
                  <a:lnTo>
                    <a:pt x="701133" y="0"/>
                  </a:lnTo>
                  <a:lnTo>
                    <a:pt x="70113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73358419-C03F-0B36-0B23-DB9080B7F792}"/>
                </a:ext>
              </a:extLst>
            </p:cNvPr>
            <p:cNvSpPr/>
            <p:nvPr/>
          </p:nvSpPr>
          <p:spPr>
            <a:xfrm>
              <a:off x="9157855" y="6326302"/>
              <a:ext cx="88869" cy="89933"/>
            </a:xfrm>
            <a:custGeom>
              <a:avLst/>
              <a:gdLst>
                <a:gd name="connsiteX0" fmla="*/ 0 w 88869"/>
                <a:gd name="connsiteY0" fmla="*/ 0 h 89933"/>
                <a:gd name="connsiteX1" fmla="*/ 88869 w 88869"/>
                <a:gd name="connsiteY1" fmla="*/ 0 h 89933"/>
                <a:gd name="connsiteX2" fmla="*/ 88869 w 88869"/>
                <a:gd name="connsiteY2" fmla="*/ 89933 h 89933"/>
                <a:gd name="connsiteX3" fmla="*/ 0 w 88869"/>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69" h="89933">
                  <a:moveTo>
                    <a:pt x="0" y="0"/>
                  </a:moveTo>
                  <a:lnTo>
                    <a:pt x="88869" y="0"/>
                  </a:lnTo>
                  <a:lnTo>
                    <a:pt x="8886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3C3748ED-0FA9-4A58-82FD-C9C26DFFF72C}"/>
                </a:ext>
              </a:extLst>
            </p:cNvPr>
            <p:cNvSpPr/>
            <p:nvPr/>
          </p:nvSpPr>
          <p:spPr>
            <a:xfrm>
              <a:off x="9246674" y="6326302"/>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48BBF24A-84C5-9B61-4DFC-1482B93B98AF}"/>
                </a:ext>
              </a:extLst>
            </p:cNvPr>
            <p:cNvSpPr/>
            <p:nvPr/>
          </p:nvSpPr>
          <p:spPr>
            <a:xfrm>
              <a:off x="9336606" y="6326302"/>
              <a:ext cx="323223" cy="89933"/>
            </a:xfrm>
            <a:custGeom>
              <a:avLst/>
              <a:gdLst>
                <a:gd name="connsiteX0" fmla="*/ 0 w 323222"/>
                <a:gd name="connsiteY0" fmla="*/ 0 h 89933"/>
                <a:gd name="connsiteX1" fmla="*/ 323222 w 323222"/>
                <a:gd name="connsiteY1" fmla="*/ 0 h 89933"/>
                <a:gd name="connsiteX2" fmla="*/ 323222 w 323222"/>
                <a:gd name="connsiteY2" fmla="*/ 89933 h 89933"/>
                <a:gd name="connsiteX3" fmla="*/ 0 w 32322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22" h="89933">
                  <a:moveTo>
                    <a:pt x="0" y="0"/>
                  </a:moveTo>
                  <a:lnTo>
                    <a:pt x="323222" y="0"/>
                  </a:lnTo>
                  <a:lnTo>
                    <a:pt x="323222" y="89933"/>
                  </a:lnTo>
                  <a:lnTo>
                    <a:pt x="0" y="89933"/>
                  </a:lnTo>
                  <a:close/>
                </a:path>
              </a:pathLst>
            </a:custGeom>
            <a:solidFill>
              <a:srgbClr val="F9A719"/>
            </a:solidFill>
            <a:ln w="5062"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F5D89D3F-E4A4-694B-7AAD-B34179EFCD67}"/>
                </a:ext>
              </a:extLst>
            </p:cNvPr>
            <p:cNvSpPr/>
            <p:nvPr/>
          </p:nvSpPr>
          <p:spPr>
            <a:xfrm>
              <a:off x="9659828" y="6326302"/>
              <a:ext cx="135963" cy="89933"/>
            </a:xfrm>
            <a:custGeom>
              <a:avLst/>
              <a:gdLst>
                <a:gd name="connsiteX0" fmla="*/ 0 w 135962"/>
                <a:gd name="connsiteY0" fmla="*/ 0 h 89933"/>
                <a:gd name="connsiteX1" fmla="*/ 135963 w 135962"/>
                <a:gd name="connsiteY1" fmla="*/ 0 h 89933"/>
                <a:gd name="connsiteX2" fmla="*/ 135963 w 135962"/>
                <a:gd name="connsiteY2" fmla="*/ 89933 h 89933"/>
                <a:gd name="connsiteX3" fmla="*/ 0 w 13596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62" h="89933">
                  <a:moveTo>
                    <a:pt x="0" y="0"/>
                  </a:moveTo>
                  <a:lnTo>
                    <a:pt x="135963" y="0"/>
                  </a:lnTo>
                  <a:lnTo>
                    <a:pt x="135963" y="89933"/>
                  </a:lnTo>
                  <a:lnTo>
                    <a:pt x="0" y="89933"/>
                  </a:lnTo>
                  <a:close/>
                </a:path>
              </a:pathLst>
            </a:custGeom>
            <a:solidFill>
              <a:srgbClr val="EB8323"/>
            </a:solidFill>
            <a:ln w="5062"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57D0D25A-D7DA-3FA7-EA03-58F9843A907C}"/>
                </a:ext>
              </a:extLst>
            </p:cNvPr>
            <p:cNvSpPr/>
            <p:nvPr/>
          </p:nvSpPr>
          <p:spPr>
            <a:xfrm>
              <a:off x="9192036" y="6416235"/>
              <a:ext cx="633683" cy="8557"/>
            </a:xfrm>
            <a:custGeom>
              <a:avLst/>
              <a:gdLst>
                <a:gd name="connsiteX0" fmla="*/ 0 w 633683"/>
                <a:gd name="connsiteY0" fmla="*/ 0 h 8557"/>
                <a:gd name="connsiteX1" fmla="*/ 633683 w 633683"/>
                <a:gd name="connsiteY1" fmla="*/ 0 h 8557"/>
                <a:gd name="connsiteX2" fmla="*/ 633683 w 633683"/>
                <a:gd name="connsiteY2" fmla="*/ 8558 h 8557"/>
                <a:gd name="connsiteX3" fmla="*/ 0 w 633683"/>
                <a:gd name="connsiteY3" fmla="*/ 8558 h 8557"/>
              </a:gdLst>
              <a:ahLst/>
              <a:cxnLst>
                <a:cxn ang="0">
                  <a:pos x="connsiteX0" y="connsiteY0"/>
                </a:cxn>
                <a:cxn ang="0">
                  <a:pos x="connsiteX1" y="connsiteY1"/>
                </a:cxn>
                <a:cxn ang="0">
                  <a:pos x="connsiteX2" y="connsiteY2"/>
                </a:cxn>
                <a:cxn ang="0">
                  <a:pos x="connsiteX3" y="connsiteY3"/>
                </a:cxn>
              </a:cxnLst>
              <a:rect l="l" t="t" r="r" b="b"/>
              <a:pathLst>
                <a:path w="633683" h="8557">
                  <a:moveTo>
                    <a:pt x="0" y="0"/>
                  </a:moveTo>
                  <a:lnTo>
                    <a:pt x="633683" y="0"/>
                  </a:lnTo>
                  <a:lnTo>
                    <a:pt x="633683" y="8558"/>
                  </a:lnTo>
                  <a:lnTo>
                    <a:pt x="0" y="8558"/>
                  </a:lnTo>
                  <a:close/>
                </a:path>
              </a:pathLst>
            </a:custGeom>
            <a:solidFill>
              <a:srgbClr val="DE6426"/>
            </a:solidFill>
            <a:ln w="5062"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7C9C1072-924C-B001-8F33-731509BF4799}"/>
                </a:ext>
              </a:extLst>
            </p:cNvPr>
            <p:cNvSpPr/>
            <p:nvPr/>
          </p:nvSpPr>
          <p:spPr>
            <a:xfrm>
              <a:off x="9204088" y="6424742"/>
              <a:ext cx="701133" cy="89933"/>
            </a:xfrm>
            <a:custGeom>
              <a:avLst/>
              <a:gdLst>
                <a:gd name="connsiteX0" fmla="*/ 0 w 701133"/>
                <a:gd name="connsiteY0" fmla="*/ 0 h 89933"/>
                <a:gd name="connsiteX1" fmla="*/ 701133 w 701133"/>
                <a:gd name="connsiteY1" fmla="*/ 0 h 89933"/>
                <a:gd name="connsiteX2" fmla="*/ 701133 w 701133"/>
                <a:gd name="connsiteY2" fmla="*/ 89933 h 89933"/>
                <a:gd name="connsiteX3" fmla="*/ 0 w 7011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133" h="89933">
                  <a:moveTo>
                    <a:pt x="0" y="0"/>
                  </a:moveTo>
                  <a:lnTo>
                    <a:pt x="701133" y="0"/>
                  </a:lnTo>
                  <a:lnTo>
                    <a:pt x="70113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F7FE8E05-4340-E26C-3946-5107A0A711EF}"/>
                </a:ext>
              </a:extLst>
            </p:cNvPr>
            <p:cNvSpPr/>
            <p:nvPr/>
          </p:nvSpPr>
          <p:spPr>
            <a:xfrm>
              <a:off x="9204088" y="6424742"/>
              <a:ext cx="88869" cy="89933"/>
            </a:xfrm>
            <a:custGeom>
              <a:avLst/>
              <a:gdLst>
                <a:gd name="connsiteX0" fmla="*/ 0 w 88869"/>
                <a:gd name="connsiteY0" fmla="*/ 0 h 89933"/>
                <a:gd name="connsiteX1" fmla="*/ 88869 w 88869"/>
                <a:gd name="connsiteY1" fmla="*/ 0 h 89933"/>
                <a:gd name="connsiteX2" fmla="*/ 88869 w 88869"/>
                <a:gd name="connsiteY2" fmla="*/ 89933 h 89933"/>
                <a:gd name="connsiteX3" fmla="*/ 0 w 88869"/>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69" h="89933">
                  <a:moveTo>
                    <a:pt x="0" y="0"/>
                  </a:moveTo>
                  <a:lnTo>
                    <a:pt x="88869" y="0"/>
                  </a:lnTo>
                  <a:lnTo>
                    <a:pt x="8886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DB6DBEAC-6B67-610F-9A89-A92C63407084}"/>
                </a:ext>
              </a:extLst>
            </p:cNvPr>
            <p:cNvSpPr/>
            <p:nvPr/>
          </p:nvSpPr>
          <p:spPr>
            <a:xfrm>
              <a:off x="9292956" y="6424742"/>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4BE7E1C0-1B90-1E48-F4CB-69D98E646F81}"/>
                </a:ext>
              </a:extLst>
            </p:cNvPr>
            <p:cNvSpPr/>
            <p:nvPr/>
          </p:nvSpPr>
          <p:spPr>
            <a:xfrm>
              <a:off x="9382889" y="6424742"/>
              <a:ext cx="323272" cy="89933"/>
            </a:xfrm>
            <a:custGeom>
              <a:avLst/>
              <a:gdLst>
                <a:gd name="connsiteX0" fmla="*/ 0 w 323272"/>
                <a:gd name="connsiteY0" fmla="*/ 0 h 89933"/>
                <a:gd name="connsiteX1" fmla="*/ 323273 w 323272"/>
                <a:gd name="connsiteY1" fmla="*/ 0 h 89933"/>
                <a:gd name="connsiteX2" fmla="*/ 323273 w 323272"/>
                <a:gd name="connsiteY2" fmla="*/ 89933 h 89933"/>
                <a:gd name="connsiteX3" fmla="*/ 0 w 32327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72" h="89933">
                  <a:moveTo>
                    <a:pt x="0" y="0"/>
                  </a:moveTo>
                  <a:lnTo>
                    <a:pt x="323273" y="0"/>
                  </a:lnTo>
                  <a:lnTo>
                    <a:pt x="323273" y="89933"/>
                  </a:lnTo>
                  <a:lnTo>
                    <a:pt x="0" y="89933"/>
                  </a:lnTo>
                  <a:close/>
                </a:path>
              </a:pathLst>
            </a:custGeom>
            <a:solidFill>
              <a:srgbClr val="F9A719"/>
            </a:solidFill>
            <a:ln w="5062"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9F78DC22-D5A4-B405-B75E-A600CC858606}"/>
                </a:ext>
              </a:extLst>
            </p:cNvPr>
            <p:cNvSpPr/>
            <p:nvPr/>
          </p:nvSpPr>
          <p:spPr>
            <a:xfrm>
              <a:off x="9706163" y="6424742"/>
              <a:ext cx="135912" cy="89933"/>
            </a:xfrm>
            <a:custGeom>
              <a:avLst/>
              <a:gdLst>
                <a:gd name="connsiteX0" fmla="*/ 0 w 135912"/>
                <a:gd name="connsiteY0" fmla="*/ 0 h 89933"/>
                <a:gd name="connsiteX1" fmla="*/ 135912 w 135912"/>
                <a:gd name="connsiteY1" fmla="*/ 0 h 89933"/>
                <a:gd name="connsiteX2" fmla="*/ 135912 w 135912"/>
                <a:gd name="connsiteY2" fmla="*/ 89933 h 89933"/>
                <a:gd name="connsiteX3" fmla="*/ 0 w 13591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12" h="89933">
                  <a:moveTo>
                    <a:pt x="0" y="0"/>
                  </a:moveTo>
                  <a:lnTo>
                    <a:pt x="135912" y="0"/>
                  </a:lnTo>
                  <a:lnTo>
                    <a:pt x="135912" y="89933"/>
                  </a:lnTo>
                  <a:lnTo>
                    <a:pt x="0" y="89933"/>
                  </a:lnTo>
                  <a:close/>
                </a:path>
              </a:pathLst>
            </a:custGeom>
            <a:solidFill>
              <a:srgbClr val="EB8323"/>
            </a:solidFill>
            <a:ln w="5062"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AA49C8FA-4B1E-6E4B-B59A-61F1121F6E5D}"/>
                </a:ext>
              </a:extLst>
            </p:cNvPr>
            <p:cNvSpPr/>
            <p:nvPr/>
          </p:nvSpPr>
          <p:spPr>
            <a:xfrm>
              <a:off x="9238369" y="6514675"/>
              <a:ext cx="633683" cy="8557"/>
            </a:xfrm>
            <a:custGeom>
              <a:avLst/>
              <a:gdLst>
                <a:gd name="connsiteX0" fmla="*/ 0 w 633683"/>
                <a:gd name="connsiteY0" fmla="*/ 0 h 8557"/>
                <a:gd name="connsiteX1" fmla="*/ 633683 w 633683"/>
                <a:gd name="connsiteY1" fmla="*/ 0 h 8557"/>
                <a:gd name="connsiteX2" fmla="*/ 633683 w 633683"/>
                <a:gd name="connsiteY2" fmla="*/ 8558 h 8557"/>
                <a:gd name="connsiteX3" fmla="*/ 0 w 633683"/>
                <a:gd name="connsiteY3" fmla="*/ 8558 h 8557"/>
              </a:gdLst>
              <a:ahLst/>
              <a:cxnLst>
                <a:cxn ang="0">
                  <a:pos x="connsiteX0" y="connsiteY0"/>
                </a:cxn>
                <a:cxn ang="0">
                  <a:pos x="connsiteX1" y="connsiteY1"/>
                </a:cxn>
                <a:cxn ang="0">
                  <a:pos x="connsiteX2" y="connsiteY2"/>
                </a:cxn>
                <a:cxn ang="0">
                  <a:pos x="connsiteX3" y="connsiteY3"/>
                </a:cxn>
              </a:cxnLst>
              <a:rect l="l" t="t" r="r" b="b"/>
              <a:pathLst>
                <a:path w="633683" h="8557">
                  <a:moveTo>
                    <a:pt x="0" y="0"/>
                  </a:moveTo>
                  <a:lnTo>
                    <a:pt x="633683" y="0"/>
                  </a:lnTo>
                  <a:lnTo>
                    <a:pt x="633683" y="8558"/>
                  </a:lnTo>
                  <a:lnTo>
                    <a:pt x="0" y="8558"/>
                  </a:lnTo>
                  <a:close/>
                </a:path>
              </a:pathLst>
            </a:custGeom>
            <a:solidFill>
              <a:srgbClr val="DE6426"/>
            </a:solidFill>
            <a:ln w="5062"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8E50A98E-D0EF-CE62-0EA0-6A2E7A6421A3}"/>
                </a:ext>
              </a:extLst>
            </p:cNvPr>
            <p:cNvSpPr/>
            <p:nvPr/>
          </p:nvSpPr>
          <p:spPr>
            <a:xfrm>
              <a:off x="7426545" y="6361943"/>
              <a:ext cx="909609" cy="441275"/>
            </a:xfrm>
            <a:custGeom>
              <a:avLst/>
              <a:gdLst>
                <a:gd name="connsiteX0" fmla="*/ 864579 w 909609"/>
                <a:gd name="connsiteY0" fmla="*/ 121798 h 441275"/>
                <a:gd name="connsiteX1" fmla="*/ 785939 w 909609"/>
                <a:gd name="connsiteY1" fmla="*/ 42854 h 441275"/>
                <a:gd name="connsiteX2" fmla="*/ 123695 w 909609"/>
                <a:gd name="connsiteY2" fmla="*/ 42854 h 441275"/>
                <a:gd name="connsiteX3" fmla="*/ 45004 w 909609"/>
                <a:gd name="connsiteY3" fmla="*/ 121798 h 441275"/>
                <a:gd name="connsiteX4" fmla="*/ 45004 w 909609"/>
                <a:gd name="connsiteY4" fmla="*/ 318780 h 441275"/>
                <a:gd name="connsiteX5" fmla="*/ 123695 w 909609"/>
                <a:gd name="connsiteY5" fmla="*/ 397877 h 441275"/>
                <a:gd name="connsiteX6" fmla="*/ 786040 w 909609"/>
                <a:gd name="connsiteY6" fmla="*/ 397877 h 441275"/>
                <a:gd name="connsiteX7" fmla="*/ 864680 w 909609"/>
                <a:gd name="connsiteY7" fmla="*/ 318932 h 441275"/>
                <a:gd name="connsiteX8" fmla="*/ 909546 w 909609"/>
                <a:gd name="connsiteY8" fmla="*/ 41993 h 441275"/>
                <a:gd name="connsiteX9" fmla="*/ 909546 w 909609"/>
                <a:gd name="connsiteY9" fmla="*/ 398636 h 441275"/>
                <a:gd name="connsiteX10" fmla="*/ 865491 w 909609"/>
                <a:gd name="connsiteY10" fmla="*/ 440919 h 441275"/>
                <a:gd name="connsiteX11" fmla="*/ 44042 w 909609"/>
                <a:gd name="connsiteY11" fmla="*/ 440919 h 441275"/>
                <a:gd name="connsiteX12" fmla="*/ -64 w 909609"/>
                <a:gd name="connsiteY12" fmla="*/ 398636 h 441275"/>
                <a:gd name="connsiteX13" fmla="*/ -64 w 909609"/>
                <a:gd name="connsiteY13" fmla="*/ 41993 h 441275"/>
                <a:gd name="connsiteX14" fmla="*/ 44042 w 909609"/>
                <a:gd name="connsiteY14" fmla="*/ -340 h 441275"/>
                <a:gd name="connsiteX15" fmla="*/ 865491 w 909609"/>
                <a:gd name="connsiteY15" fmla="*/ -340 h 441275"/>
                <a:gd name="connsiteX16" fmla="*/ 909546 w 909609"/>
                <a:gd name="connsiteY16" fmla="*/ 41993 h 4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9609" h="441275">
                  <a:moveTo>
                    <a:pt x="864579" y="121798"/>
                  </a:moveTo>
                  <a:cubicBezTo>
                    <a:pt x="824808" y="113798"/>
                    <a:pt x="793767" y="82655"/>
                    <a:pt x="785939" y="42854"/>
                  </a:cubicBezTo>
                  <a:lnTo>
                    <a:pt x="123695" y="42854"/>
                  </a:lnTo>
                  <a:cubicBezTo>
                    <a:pt x="115831" y="82655"/>
                    <a:pt x="84780" y="113798"/>
                    <a:pt x="45004" y="121798"/>
                  </a:cubicBezTo>
                  <a:lnTo>
                    <a:pt x="45004" y="318780"/>
                  </a:lnTo>
                  <a:cubicBezTo>
                    <a:pt x="84805" y="326831"/>
                    <a:pt x="115846" y="358025"/>
                    <a:pt x="123695" y="397877"/>
                  </a:cubicBezTo>
                  <a:lnTo>
                    <a:pt x="786040" y="397877"/>
                  </a:lnTo>
                  <a:cubicBezTo>
                    <a:pt x="793894" y="358075"/>
                    <a:pt x="824925" y="326933"/>
                    <a:pt x="864680" y="318932"/>
                  </a:cubicBezTo>
                  <a:close/>
                  <a:moveTo>
                    <a:pt x="909546" y="41993"/>
                  </a:moveTo>
                  <a:lnTo>
                    <a:pt x="909546" y="398636"/>
                  </a:lnTo>
                  <a:cubicBezTo>
                    <a:pt x="909049" y="422487"/>
                    <a:pt x="889331" y="441375"/>
                    <a:pt x="865491" y="440919"/>
                  </a:cubicBezTo>
                  <a:lnTo>
                    <a:pt x="44042" y="440919"/>
                  </a:lnTo>
                  <a:cubicBezTo>
                    <a:pt x="20196" y="441375"/>
                    <a:pt x="463" y="422487"/>
                    <a:pt x="-64" y="398636"/>
                  </a:cubicBezTo>
                  <a:lnTo>
                    <a:pt x="-64" y="41993"/>
                  </a:lnTo>
                  <a:cubicBezTo>
                    <a:pt x="463" y="18143"/>
                    <a:pt x="20186" y="-796"/>
                    <a:pt x="44042" y="-340"/>
                  </a:cubicBezTo>
                  <a:lnTo>
                    <a:pt x="865491" y="-340"/>
                  </a:lnTo>
                  <a:cubicBezTo>
                    <a:pt x="889336" y="-796"/>
                    <a:pt x="909049" y="18143"/>
                    <a:pt x="909546" y="41993"/>
                  </a:cubicBezTo>
                  <a:close/>
                </a:path>
              </a:pathLst>
            </a:custGeom>
            <a:solidFill>
              <a:srgbClr val="8AB7D1"/>
            </a:solidFill>
            <a:ln w="5062"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95F48453-568B-272E-77A7-719507E5CF7E}"/>
                </a:ext>
              </a:extLst>
            </p:cNvPr>
            <p:cNvSpPr/>
            <p:nvPr/>
          </p:nvSpPr>
          <p:spPr>
            <a:xfrm>
              <a:off x="7726978" y="6448289"/>
              <a:ext cx="280535" cy="280535"/>
            </a:xfrm>
            <a:custGeom>
              <a:avLst/>
              <a:gdLst>
                <a:gd name="connsiteX0" fmla="*/ 140153 w 280534"/>
                <a:gd name="connsiteY0" fmla="*/ -348 h 280534"/>
                <a:gd name="connsiteX1" fmla="*/ 280470 w 280534"/>
                <a:gd name="connsiteY1" fmla="*/ 139868 h 280534"/>
                <a:gd name="connsiteX2" fmla="*/ 140254 w 280534"/>
                <a:gd name="connsiteY2" fmla="*/ 280186 h 280534"/>
                <a:gd name="connsiteX3" fmla="*/ -64 w 280534"/>
                <a:gd name="connsiteY3" fmla="*/ 139969 h 280534"/>
                <a:gd name="connsiteX4" fmla="*/ -64 w 280534"/>
                <a:gd name="connsiteY4" fmla="*/ 139868 h 280534"/>
                <a:gd name="connsiteX5" fmla="*/ 140153 w 280534"/>
                <a:gd name="connsiteY5" fmla="*/ -348 h 28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34" h="280534">
                  <a:moveTo>
                    <a:pt x="140153" y="-348"/>
                  </a:moveTo>
                  <a:cubicBezTo>
                    <a:pt x="217618" y="-399"/>
                    <a:pt x="280440" y="62392"/>
                    <a:pt x="280470" y="139868"/>
                  </a:cubicBezTo>
                  <a:cubicBezTo>
                    <a:pt x="280501" y="217344"/>
                    <a:pt x="217720" y="280135"/>
                    <a:pt x="140254" y="280186"/>
                  </a:cubicBezTo>
                  <a:cubicBezTo>
                    <a:pt x="62788" y="280236"/>
                    <a:pt x="-34" y="217446"/>
                    <a:pt x="-64" y="139969"/>
                  </a:cubicBezTo>
                  <a:cubicBezTo>
                    <a:pt x="-64" y="139919"/>
                    <a:pt x="-64" y="139919"/>
                    <a:pt x="-64" y="139868"/>
                  </a:cubicBezTo>
                  <a:cubicBezTo>
                    <a:pt x="-64" y="62443"/>
                    <a:pt x="62712" y="-348"/>
                    <a:pt x="140153" y="-348"/>
                  </a:cubicBezTo>
                </a:path>
              </a:pathLst>
            </a:custGeom>
            <a:solidFill>
              <a:srgbClr val="8AB7D1"/>
            </a:solidFill>
            <a:ln w="5062"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3BECF0F3-8C41-7987-1C0F-E077E7881C00}"/>
                </a:ext>
              </a:extLst>
            </p:cNvPr>
            <p:cNvSpPr/>
            <p:nvPr/>
          </p:nvSpPr>
          <p:spPr>
            <a:xfrm rot="18079798">
              <a:off x="7683954" y="5797589"/>
              <a:ext cx="509924" cy="994580"/>
            </a:xfrm>
            <a:custGeom>
              <a:avLst/>
              <a:gdLst>
                <a:gd name="connsiteX0" fmla="*/ -64 w 509924"/>
                <a:gd name="connsiteY0" fmla="*/ -348 h 994580"/>
                <a:gd name="connsiteX1" fmla="*/ 509860 w 509924"/>
                <a:gd name="connsiteY1" fmla="*/ -348 h 994580"/>
                <a:gd name="connsiteX2" fmla="*/ 509860 w 509924"/>
                <a:gd name="connsiteY2" fmla="*/ 994232 h 994580"/>
                <a:gd name="connsiteX3" fmla="*/ -64 w 509924"/>
                <a:gd name="connsiteY3" fmla="*/ 994232 h 994580"/>
              </a:gdLst>
              <a:ahLst/>
              <a:cxnLst>
                <a:cxn ang="0">
                  <a:pos x="connsiteX0" y="connsiteY0"/>
                </a:cxn>
                <a:cxn ang="0">
                  <a:pos x="connsiteX1" y="connsiteY1"/>
                </a:cxn>
                <a:cxn ang="0">
                  <a:pos x="connsiteX2" y="connsiteY2"/>
                </a:cxn>
                <a:cxn ang="0">
                  <a:pos x="connsiteX3" y="connsiteY3"/>
                </a:cxn>
              </a:cxnLst>
              <a:rect l="l" t="t" r="r" b="b"/>
              <a:pathLst>
                <a:path w="509924" h="994580">
                  <a:moveTo>
                    <a:pt x="-64" y="-348"/>
                  </a:moveTo>
                  <a:lnTo>
                    <a:pt x="509860" y="-348"/>
                  </a:lnTo>
                  <a:lnTo>
                    <a:pt x="509860" y="994232"/>
                  </a:lnTo>
                  <a:lnTo>
                    <a:pt x="-64" y="994232"/>
                  </a:lnTo>
                  <a:close/>
                </a:path>
              </a:pathLst>
            </a:custGeom>
            <a:solidFill>
              <a:srgbClr val="E3EEF9"/>
            </a:solidFill>
            <a:ln w="5062"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E91A6AE8-D91F-360C-4672-11217F543B1E}"/>
                </a:ext>
              </a:extLst>
            </p:cNvPr>
            <p:cNvSpPr/>
            <p:nvPr/>
          </p:nvSpPr>
          <p:spPr>
            <a:xfrm>
              <a:off x="7448037" y="5878317"/>
              <a:ext cx="983251" cy="833091"/>
            </a:xfrm>
            <a:custGeom>
              <a:avLst/>
              <a:gdLst>
                <a:gd name="connsiteX0" fmla="*/ 895039 w 983250"/>
                <a:gd name="connsiteY0" fmla="*/ 541620 h 833090"/>
                <a:gd name="connsiteX1" fmla="*/ 870683 w 983250"/>
                <a:gd name="connsiteY1" fmla="*/ 430216 h 833090"/>
                <a:gd name="connsiteX2" fmla="*/ 304854 w 983250"/>
                <a:gd name="connsiteY2" fmla="*/ 85878 h 833090"/>
                <a:gd name="connsiteX3" fmla="*/ 194919 w 983250"/>
                <a:gd name="connsiteY3" fmla="*/ 115299 h 833090"/>
                <a:gd name="connsiteX4" fmla="*/ 88174 w 983250"/>
                <a:gd name="connsiteY4" fmla="*/ 290709 h 833090"/>
                <a:gd name="connsiteX5" fmla="*/ 112582 w 983250"/>
                <a:gd name="connsiteY5" fmla="*/ 402112 h 833090"/>
                <a:gd name="connsiteX6" fmla="*/ 678360 w 983250"/>
                <a:gd name="connsiteY6" fmla="*/ 746450 h 833090"/>
                <a:gd name="connsiteX7" fmla="*/ 788345 w 983250"/>
                <a:gd name="connsiteY7" fmla="*/ 717030 h 833090"/>
                <a:gd name="connsiteX8" fmla="*/ 976769 w 983250"/>
                <a:gd name="connsiteY8" fmla="*/ 493919 h 833090"/>
                <a:gd name="connsiteX9" fmla="*/ 783484 w 983250"/>
                <a:gd name="connsiteY9" fmla="*/ 811470 h 833090"/>
                <a:gd name="connsiteX10" fmla="*/ 722916 w 983250"/>
                <a:gd name="connsiteY10" fmla="*/ 826357 h 833090"/>
                <a:gd name="connsiteX11" fmla="*/ 722718 w 983250"/>
                <a:gd name="connsiteY11" fmla="*/ 826256 h 833090"/>
                <a:gd name="connsiteX12" fmla="*/ 21180 w 983250"/>
                <a:gd name="connsiteY12" fmla="*/ 399175 h 833090"/>
                <a:gd name="connsiteX13" fmla="*/ 6333 w 983250"/>
                <a:gd name="connsiteY13" fmla="*/ 338613 h 833090"/>
                <a:gd name="connsiteX14" fmla="*/ 6445 w 983250"/>
                <a:gd name="connsiteY14" fmla="*/ 338410 h 833090"/>
                <a:gd name="connsiteX15" fmla="*/ 199679 w 983250"/>
                <a:gd name="connsiteY15" fmla="*/ 20859 h 833090"/>
                <a:gd name="connsiteX16" fmla="*/ 260434 w 983250"/>
                <a:gd name="connsiteY16" fmla="*/ 6124 h 833090"/>
                <a:gd name="connsiteX17" fmla="*/ 260445 w 983250"/>
                <a:gd name="connsiteY17" fmla="*/ 6124 h 833090"/>
                <a:gd name="connsiteX18" fmla="*/ 962033 w 983250"/>
                <a:gd name="connsiteY18" fmla="*/ 433356 h 833090"/>
                <a:gd name="connsiteX19" fmla="*/ 976769 w 983250"/>
                <a:gd name="connsiteY19" fmla="*/ 493919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3250" h="833090">
                  <a:moveTo>
                    <a:pt x="895039" y="541620"/>
                  </a:moveTo>
                  <a:cubicBezTo>
                    <a:pt x="865143" y="512807"/>
                    <a:pt x="855532" y="468853"/>
                    <a:pt x="870683" y="430216"/>
                  </a:cubicBezTo>
                  <a:lnTo>
                    <a:pt x="304854" y="85878"/>
                  </a:lnTo>
                  <a:cubicBezTo>
                    <a:pt x="277499" y="116970"/>
                    <a:pt x="234143" y="128566"/>
                    <a:pt x="194919" y="115299"/>
                  </a:cubicBezTo>
                  <a:lnTo>
                    <a:pt x="88174" y="290709"/>
                  </a:lnTo>
                  <a:cubicBezTo>
                    <a:pt x="118066" y="319522"/>
                    <a:pt x="127692" y="363475"/>
                    <a:pt x="112582" y="402112"/>
                  </a:cubicBezTo>
                  <a:lnTo>
                    <a:pt x="678360" y="746450"/>
                  </a:lnTo>
                  <a:cubicBezTo>
                    <a:pt x="705719" y="715358"/>
                    <a:pt x="749106" y="703712"/>
                    <a:pt x="788345" y="717030"/>
                  </a:cubicBezTo>
                  <a:close/>
                  <a:moveTo>
                    <a:pt x="976769" y="493919"/>
                  </a:moveTo>
                  <a:lnTo>
                    <a:pt x="783484" y="811470"/>
                  </a:lnTo>
                  <a:cubicBezTo>
                    <a:pt x="770875" y="832333"/>
                    <a:pt x="743759" y="838966"/>
                    <a:pt x="722916" y="826357"/>
                  </a:cubicBezTo>
                  <a:cubicBezTo>
                    <a:pt x="722850" y="826357"/>
                    <a:pt x="722784" y="826306"/>
                    <a:pt x="722718" y="826256"/>
                  </a:cubicBezTo>
                  <a:lnTo>
                    <a:pt x="21180" y="399175"/>
                  </a:lnTo>
                  <a:cubicBezTo>
                    <a:pt x="353" y="386567"/>
                    <a:pt x="-6296" y="359425"/>
                    <a:pt x="6333" y="338613"/>
                  </a:cubicBezTo>
                  <a:cubicBezTo>
                    <a:pt x="6369" y="338511"/>
                    <a:pt x="6409" y="338460"/>
                    <a:pt x="6445" y="338410"/>
                  </a:cubicBezTo>
                  <a:lnTo>
                    <a:pt x="199679" y="20859"/>
                  </a:lnTo>
                  <a:cubicBezTo>
                    <a:pt x="212384" y="-4"/>
                    <a:pt x="239587" y="-6587"/>
                    <a:pt x="260434" y="6124"/>
                  </a:cubicBezTo>
                  <a:cubicBezTo>
                    <a:pt x="260440" y="6124"/>
                    <a:pt x="260440" y="6124"/>
                    <a:pt x="260445" y="6124"/>
                  </a:cubicBezTo>
                  <a:lnTo>
                    <a:pt x="962033" y="433356"/>
                  </a:lnTo>
                  <a:cubicBezTo>
                    <a:pt x="982810" y="446015"/>
                    <a:pt x="989403" y="473107"/>
                    <a:pt x="976769" y="493919"/>
                  </a:cubicBezTo>
                  <a:close/>
                </a:path>
              </a:pathLst>
            </a:custGeom>
            <a:solidFill>
              <a:srgbClr val="8AB7D1"/>
            </a:solidFill>
            <a:ln w="5062"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FE0B526A-4145-AA2C-B7F6-366FBB180326}"/>
                </a:ext>
              </a:extLst>
            </p:cNvPr>
            <p:cNvSpPr/>
            <p:nvPr/>
          </p:nvSpPr>
          <p:spPr>
            <a:xfrm>
              <a:off x="7789130" y="6144404"/>
              <a:ext cx="280471" cy="280445"/>
            </a:xfrm>
            <a:custGeom>
              <a:avLst/>
              <a:gdLst>
                <a:gd name="connsiteX0" fmla="*/ 213104 w 280471"/>
                <a:gd name="connsiteY0" fmla="*/ 20114 h 280445"/>
                <a:gd name="connsiteX1" fmla="*/ 259929 w 280471"/>
                <a:gd name="connsiteY1" fmla="*/ 212792 h 280445"/>
                <a:gd name="connsiteX2" fmla="*/ 67241 w 280471"/>
                <a:gd name="connsiteY2" fmla="*/ 259632 h 280445"/>
                <a:gd name="connsiteX3" fmla="*/ 20376 w 280471"/>
                <a:gd name="connsiteY3" fmla="*/ 67005 h 280445"/>
                <a:gd name="connsiteX4" fmla="*/ 213104 w 280471"/>
                <a:gd name="connsiteY4" fmla="*/ 20114 h 280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71" h="280445">
                  <a:moveTo>
                    <a:pt x="213104" y="20114"/>
                  </a:moveTo>
                  <a:cubicBezTo>
                    <a:pt x="279242" y="60372"/>
                    <a:pt x="300206" y="146659"/>
                    <a:pt x="259929" y="212792"/>
                  </a:cubicBezTo>
                  <a:cubicBezTo>
                    <a:pt x="219651" y="278925"/>
                    <a:pt x="133379" y="299889"/>
                    <a:pt x="67241" y="259632"/>
                  </a:cubicBezTo>
                  <a:cubicBezTo>
                    <a:pt x="1128" y="219375"/>
                    <a:pt x="-19851" y="133139"/>
                    <a:pt x="20376" y="67005"/>
                  </a:cubicBezTo>
                  <a:cubicBezTo>
                    <a:pt x="60653" y="822"/>
                    <a:pt x="146935" y="-20143"/>
                    <a:pt x="213104" y="20114"/>
                  </a:cubicBezTo>
                </a:path>
              </a:pathLst>
            </a:custGeom>
            <a:solidFill>
              <a:srgbClr val="8AB7D1"/>
            </a:solidFill>
            <a:ln w="5062"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5995B861-B9BB-57EF-2979-F3A0469B38B6}"/>
                </a:ext>
              </a:extLst>
            </p:cNvPr>
            <p:cNvSpPr/>
            <p:nvPr/>
          </p:nvSpPr>
          <p:spPr>
            <a:xfrm rot="18947401">
              <a:off x="7791184" y="5601750"/>
              <a:ext cx="509873" cy="994631"/>
            </a:xfrm>
            <a:custGeom>
              <a:avLst/>
              <a:gdLst>
                <a:gd name="connsiteX0" fmla="*/ -64 w 509873"/>
                <a:gd name="connsiteY0" fmla="*/ -348 h 994630"/>
                <a:gd name="connsiteX1" fmla="*/ 509810 w 509873"/>
                <a:gd name="connsiteY1" fmla="*/ -348 h 994630"/>
                <a:gd name="connsiteX2" fmla="*/ 509810 w 509873"/>
                <a:gd name="connsiteY2" fmla="*/ 994283 h 994630"/>
                <a:gd name="connsiteX3" fmla="*/ -64 w 509873"/>
                <a:gd name="connsiteY3" fmla="*/ 994283 h 994630"/>
              </a:gdLst>
              <a:ahLst/>
              <a:cxnLst>
                <a:cxn ang="0">
                  <a:pos x="connsiteX0" y="connsiteY0"/>
                </a:cxn>
                <a:cxn ang="0">
                  <a:pos x="connsiteX1" y="connsiteY1"/>
                </a:cxn>
                <a:cxn ang="0">
                  <a:pos x="connsiteX2" y="connsiteY2"/>
                </a:cxn>
                <a:cxn ang="0">
                  <a:pos x="connsiteX3" y="connsiteY3"/>
                </a:cxn>
              </a:cxnLst>
              <a:rect l="l" t="t" r="r" b="b"/>
              <a:pathLst>
                <a:path w="509873" h="994630">
                  <a:moveTo>
                    <a:pt x="-64" y="-348"/>
                  </a:moveTo>
                  <a:lnTo>
                    <a:pt x="509810" y="-348"/>
                  </a:lnTo>
                  <a:lnTo>
                    <a:pt x="509810" y="994283"/>
                  </a:lnTo>
                  <a:lnTo>
                    <a:pt x="-64" y="994283"/>
                  </a:lnTo>
                  <a:close/>
                </a:path>
              </a:pathLst>
            </a:custGeom>
            <a:solidFill>
              <a:srgbClr val="E3EEF9"/>
            </a:solidFill>
            <a:ln w="5062"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511714DF-1499-0DB4-2B20-FD5C617DF582}"/>
                </a:ext>
              </a:extLst>
            </p:cNvPr>
            <p:cNvSpPr/>
            <p:nvPr/>
          </p:nvSpPr>
          <p:spPr>
            <a:xfrm>
              <a:off x="7583005" y="5631907"/>
              <a:ext cx="927504" cy="936176"/>
            </a:xfrm>
            <a:custGeom>
              <a:avLst/>
              <a:gdLst>
                <a:gd name="connsiteX0" fmla="*/ 823014 w 927504"/>
                <a:gd name="connsiteY0" fmla="*/ 689945 h 936176"/>
                <a:gd name="connsiteX1" fmla="*/ 827167 w 927504"/>
                <a:gd name="connsiteY1" fmla="*/ 576213 h 936176"/>
                <a:gd name="connsiteX2" fmla="*/ 365298 w 927504"/>
                <a:gd name="connsiteY2" fmla="*/ 101431 h 936176"/>
                <a:gd name="connsiteX3" fmla="*/ 251514 w 927504"/>
                <a:gd name="connsiteY3" fmla="*/ 102393 h 936176"/>
                <a:gd name="connsiteX4" fmla="*/ 104310 w 927504"/>
                <a:gd name="connsiteY4" fmla="*/ 245547 h 936176"/>
                <a:gd name="connsiteX5" fmla="*/ 100157 w 927504"/>
                <a:gd name="connsiteY5" fmla="*/ 359280 h 936176"/>
                <a:gd name="connsiteX6" fmla="*/ 562026 w 927504"/>
                <a:gd name="connsiteY6" fmla="*/ 834213 h 936176"/>
                <a:gd name="connsiteX7" fmla="*/ 675810 w 927504"/>
                <a:gd name="connsiteY7" fmla="*/ 833200 h 936176"/>
                <a:gd name="connsiteX8" fmla="*/ 914163 w 927504"/>
                <a:gd name="connsiteY8" fmla="*/ 664171 h 936176"/>
                <a:gd name="connsiteX9" fmla="*/ 647706 w 927504"/>
                <a:gd name="connsiteY9" fmla="*/ 923336 h 936176"/>
                <a:gd name="connsiteX10" fmla="*/ 585406 w 927504"/>
                <a:gd name="connsiteY10" fmla="*/ 922525 h 936176"/>
                <a:gd name="connsiteX11" fmla="*/ 585370 w 927504"/>
                <a:gd name="connsiteY11" fmla="*/ 922475 h 936176"/>
                <a:gd name="connsiteX12" fmla="*/ 12452 w 927504"/>
                <a:gd name="connsiteY12" fmla="*/ 333657 h 936176"/>
                <a:gd name="connsiteX13" fmla="*/ 13202 w 927504"/>
                <a:gd name="connsiteY13" fmla="*/ 271423 h 936176"/>
                <a:gd name="connsiteX14" fmla="*/ 13313 w 927504"/>
                <a:gd name="connsiteY14" fmla="*/ 271322 h 936176"/>
                <a:gd name="connsiteX15" fmla="*/ 279720 w 927504"/>
                <a:gd name="connsiteY15" fmla="*/ 12106 h 936176"/>
                <a:gd name="connsiteX16" fmla="*/ 342106 w 927504"/>
                <a:gd name="connsiteY16" fmla="*/ 13017 h 936176"/>
                <a:gd name="connsiteX17" fmla="*/ 914872 w 927504"/>
                <a:gd name="connsiteY17" fmla="*/ 601835 h 936176"/>
                <a:gd name="connsiteX18" fmla="*/ 914198 w 927504"/>
                <a:gd name="connsiteY18" fmla="*/ 664120 h 936176"/>
                <a:gd name="connsiteX19" fmla="*/ 914163 w 927504"/>
                <a:gd name="connsiteY19" fmla="*/ 664171 h 93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7504" h="936176">
                  <a:moveTo>
                    <a:pt x="823014" y="689945"/>
                  </a:moveTo>
                  <a:cubicBezTo>
                    <a:pt x="801275" y="654702"/>
                    <a:pt x="802916" y="609786"/>
                    <a:pt x="827167" y="576213"/>
                  </a:cubicBezTo>
                  <a:lnTo>
                    <a:pt x="365298" y="101431"/>
                  </a:lnTo>
                  <a:cubicBezTo>
                    <a:pt x="331031" y="124653"/>
                    <a:pt x="286171" y="125033"/>
                    <a:pt x="251514" y="102393"/>
                  </a:cubicBezTo>
                  <a:lnTo>
                    <a:pt x="104310" y="245547"/>
                  </a:lnTo>
                  <a:cubicBezTo>
                    <a:pt x="126023" y="280841"/>
                    <a:pt x="124383" y="325707"/>
                    <a:pt x="100157" y="359280"/>
                  </a:cubicBezTo>
                  <a:lnTo>
                    <a:pt x="562026" y="834213"/>
                  </a:lnTo>
                  <a:cubicBezTo>
                    <a:pt x="596257" y="810869"/>
                    <a:pt x="641168" y="810514"/>
                    <a:pt x="675810" y="833200"/>
                  </a:cubicBezTo>
                  <a:close/>
                  <a:moveTo>
                    <a:pt x="914163" y="664171"/>
                  </a:moveTo>
                  <a:lnTo>
                    <a:pt x="647706" y="923336"/>
                  </a:lnTo>
                  <a:cubicBezTo>
                    <a:pt x="630276" y="940299"/>
                    <a:pt x="602385" y="939945"/>
                    <a:pt x="585406" y="922525"/>
                  </a:cubicBezTo>
                  <a:cubicBezTo>
                    <a:pt x="585396" y="922525"/>
                    <a:pt x="585381" y="922475"/>
                    <a:pt x="585370" y="922475"/>
                  </a:cubicBezTo>
                  <a:lnTo>
                    <a:pt x="12452" y="333657"/>
                  </a:lnTo>
                  <a:cubicBezTo>
                    <a:pt x="-4526" y="316288"/>
                    <a:pt x="-4187" y="288386"/>
                    <a:pt x="13202" y="271423"/>
                  </a:cubicBezTo>
                  <a:cubicBezTo>
                    <a:pt x="13238" y="271372"/>
                    <a:pt x="13278" y="271372"/>
                    <a:pt x="13313" y="271322"/>
                  </a:cubicBezTo>
                  <a:lnTo>
                    <a:pt x="279720" y="12106"/>
                  </a:lnTo>
                  <a:cubicBezTo>
                    <a:pt x="297205" y="-4848"/>
                    <a:pt x="325122" y="-4443"/>
                    <a:pt x="342106" y="13017"/>
                  </a:cubicBezTo>
                  <a:lnTo>
                    <a:pt x="914872" y="601835"/>
                  </a:lnTo>
                  <a:cubicBezTo>
                    <a:pt x="931891" y="619204"/>
                    <a:pt x="931587" y="647106"/>
                    <a:pt x="914198" y="664120"/>
                  </a:cubicBezTo>
                  <a:cubicBezTo>
                    <a:pt x="914188" y="664171"/>
                    <a:pt x="914173" y="664171"/>
                    <a:pt x="914163" y="664171"/>
                  </a:cubicBezTo>
                  <a:close/>
                </a:path>
              </a:pathLst>
            </a:custGeom>
            <a:solidFill>
              <a:srgbClr val="8AB7D1"/>
            </a:solidFill>
            <a:ln w="5062"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6999382B-224D-3B53-211E-294BFF8DB8D8}"/>
                </a:ext>
              </a:extLst>
            </p:cNvPr>
            <p:cNvSpPr/>
            <p:nvPr/>
          </p:nvSpPr>
          <p:spPr>
            <a:xfrm>
              <a:off x="7899071" y="5947187"/>
              <a:ext cx="280535" cy="280560"/>
            </a:xfrm>
            <a:custGeom>
              <a:avLst/>
              <a:gdLst>
                <a:gd name="connsiteX0" fmla="*/ 240745 w 280534"/>
                <a:gd name="connsiteY0" fmla="*/ 42125 h 280560"/>
                <a:gd name="connsiteX1" fmla="*/ 238011 w 280534"/>
                <a:gd name="connsiteY1" fmla="*/ 240474 h 280560"/>
                <a:gd name="connsiteX2" fmla="*/ 39661 w 280534"/>
                <a:gd name="connsiteY2" fmla="*/ 237739 h 280560"/>
                <a:gd name="connsiteX3" fmla="*/ 42396 w 280534"/>
                <a:gd name="connsiteY3" fmla="*/ 39390 h 280560"/>
                <a:gd name="connsiteX4" fmla="*/ 240745 w 280534"/>
                <a:gd name="connsiteY4" fmla="*/ 42125 h 28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534" h="280560">
                  <a:moveTo>
                    <a:pt x="240745" y="42125"/>
                  </a:moveTo>
                  <a:cubicBezTo>
                    <a:pt x="294760" y="97675"/>
                    <a:pt x="293540" y="186443"/>
                    <a:pt x="238011" y="240474"/>
                  </a:cubicBezTo>
                  <a:cubicBezTo>
                    <a:pt x="182481" y="294505"/>
                    <a:pt x="93677" y="293289"/>
                    <a:pt x="39661" y="237739"/>
                  </a:cubicBezTo>
                  <a:cubicBezTo>
                    <a:pt x="-14354" y="182190"/>
                    <a:pt x="-13133" y="93421"/>
                    <a:pt x="42396" y="39390"/>
                  </a:cubicBezTo>
                  <a:cubicBezTo>
                    <a:pt x="97926" y="-14640"/>
                    <a:pt x="186729" y="-13425"/>
                    <a:pt x="240745" y="42125"/>
                  </a:cubicBezTo>
                </a:path>
              </a:pathLst>
            </a:custGeom>
            <a:solidFill>
              <a:srgbClr val="8AB7D1"/>
            </a:solidFill>
            <a:ln w="5062"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FEF283F2-3651-BF1D-F0CD-180394D9EAB8}"/>
                </a:ext>
              </a:extLst>
            </p:cNvPr>
            <p:cNvSpPr/>
            <p:nvPr/>
          </p:nvSpPr>
          <p:spPr>
            <a:xfrm>
              <a:off x="6299929" y="4495993"/>
              <a:ext cx="208952" cy="223788"/>
            </a:xfrm>
            <a:custGeom>
              <a:avLst/>
              <a:gdLst>
                <a:gd name="connsiteX0" fmla="*/ 118551 w 208952"/>
                <a:gd name="connsiteY0" fmla="*/ -348 h 223788"/>
                <a:gd name="connsiteX1" fmla="*/ 208889 w 208952"/>
                <a:gd name="connsiteY1" fmla="*/ 180277 h 223788"/>
                <a:gd name="connsiteX2" fmla="*/ 49987 w 208952"/>
                <a:gd name="connsiteY2" fmla="*/ 223421 h 223788"/>
                <a:gd name="connsiteX3" fmla="*/ -43 w 208952"/>
                <a:gd name="connsiteY3" fmla="*/ 177847 h 223788"/>
                <a:gd name="connsiteX4" fmla="*/ 8464 w 208952"/>
                <a:gd name="connsiteY4" fmla="*/ 12514 h 22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52" h="223788">
                  <a:moveTo>
                    <a:pt x="118551" y="-348"/>
                  </a:moveTo>
                  <a:cubicBezTo>
                    <a:pt x="117994" y="40162"/>
                    <a:pt x="144731" y="139767"/>
                    <a:pt x="208889" y="180277"/>
                  </a:cubicBezTo>
                  <a:cubicBezTo>
                    <a:pt x="208889" y="180277"/>
                    <a:pt x="73635" y="224484"/>
                    <a:pt x="49987" y="223421"/>
                  </a:cubicBezTo>
                  <a:cubicBezTo>
                    <a:pt x="26339" y="222357"/>
                    <a:pt x="463" y="181645"/>
                    <a:pt x="-43" y="177847"/>
                  </a:cubicBezTo>
                  <a:cubicBezTo>
                    <a:pt x="-550" y="174049"/>
                    <a:pt x="8464" y="12514"/>
                    <a:pt x="8464" y="12514"/>
                  </a:cubicBezTo>
                  <a:close/>
                </a:path>
              </a:pathLst>
            </a:custGeom>
            <a:solidFill>
              <a:srgbClr val="000000"/>
            </a:solidFill>
            <a:ln w="5062"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AAF37F08-01BE-E6D5-16A5-3DBED21DEC1C}"/>
                </a:ext>
              </a:extLst>
            </p:cNvPr>
            <p:cNvSpPr/>
            <p:nvPr/>
          </p:nvSpPr>
          <p:spPr>
            <a:xfrm>
              <a:off x="6331092" y="6592779"/>
              <a:ext cx="346517" cy="248663"/>
            </a:xfrm>
            <a:custGeom>
              <a:avLst/>
              <a:gdLst>
                <a:gd name="connsiteX0" fmla="*/ 327918 w 346517"/>
                <a:gd name="connsiteY0" fmla="*/ 248315 h 248663"/>
                <a:gd name="connsiteX1" fmla="*/ 27635 w 346517"/>
                <a:gd name="connsiteY1" fmla="*/ 248315 h 248663"/>
                <a:gd name="connsiteX2" fmla="*/ 88 w 346517"/>
                <a:gd name="connsiteY2" fmla="*/ 224212 h 248663"/>
                <a:gd name="connsiteX3" fmla="*/ 88 w 346517"/>
                <a:gd name="connsiteY3" fmla="*/ 218337 h 248663"/>
                <a:gd name="connsiteX4" fmla="*/ 12292 w 346517"/>
                <a:gd name="connsiteY4" fmla="*/ 60600 h 248663"/>
                <a:gd name="connsiteX5" fmla="*/ 42320 w 346517"/>
                <a:gd name="connsiteY5" fmla="*/ 50472 h 248663"/>
                <a:gd name="connsiteX6" fmla="*/ 64550 w 346517"/>
                <a:gd name="connsiteY6" fmla="*/ 30217 h 248663"/>
                <a:gd name="connsiteX7" fmla="*/ 65158 w 346517"/>
                <a:gd name="connsiteY7" fmla="*/ 27888 h 248663"/>
                <a:gd name="connsiteX8" fmla="*/ 123948 w 346517"/>
                <a:gd name="connsiteY8" fmla="*/ 17760 h 248663"/>
                <a:gd name="connsiteX9" fmla="*/ 126683 w 346517"/>
                <a:gd name="connsiteY9" fmla="*/ 28901 h 248663"/>
                <a:gd name="connsiteX10" fmla="*/ 127189 w 346517"/>
                <a:gd name="connsiteY10" fmla="*/ 31585 h 248663"/>
                <a:gd name="connsiteX11" fmla="*/ 130076 w 346517"/>
                <a:gd name="connsiteY11" fmla="*/ 48954 h 248663"/>
                <a:gd name="connsiteX12" fmla="*/ 130076 w 346517"/>
                <a:gd name="connsiteY12" fmla="*/ 49308 h 248663"/>
                <a:gd name="connsiteX13" fmla="*/ 131595 w 346517"/>
                <a:gd name="connsiteY13" fmla="*/ 70728 h 248663"/>
                <a:gd name="connsiteX14" fmla="*/ 143140 w 346517"/>
                <a:gd name="connsiteY14" fmla="*/ 85615 h 248663"/>
                <a:gd name="connsiteX15" fmla="*/ 148660 w 346517"/>
                <a:gd name="connsiteY15" fmla="*/ 92856 h 248663"/>
                <a:gd name="connsiteX16" fmla="*/ 160256 w 346517"/>
                <a:gd name="connsiteY16" fmla="*/ 108048 h 248663"/>
                <a:gd name="connsiteX17" fmla="*/ 165320 w 346517"/>
                <a:gd name="connsiteY17" fmla="*/ 114682 h 248663"/>
                <a:gd name="connsiteX18" fmla="*/ 177675 w 346517"/>
                <a:gd name="connsiteY18" fmla="*/ 129417 h 248663"/>
                <a:gd name="connsiteX19" fmla="*/ 183296 w 346517"/>
                <a:gd name="connsiteY19" fmla="*/ 135494 h 248663"/>
                <a:gd name="connsiteX20" fmla="*/ 232871 w 346517"/>
                <a:gd name="connsiteY20" fmla="*/ 165471 h 248663"/>
                <a:gd name="connsiteX21" fmla="*/ 344274 w 346517"/>
                <a:gd name="connsiteY21" fmla="*/ 221173 h 248663"/>
                <a:gd name="connsiteX22" fmla="*/ 345591 w 346517"/>
                <a:gd name="connsiteY22" fmla="*/ 224212 h 248663"/>
                <a:gd name="connsiteX23" fmla="*/ 333483 w 346517"/>
                <a:gd name="connsiteY23" fmla="*/ 247454 h 248663"/>
                <a:gd name="connsiteX24" fmla="*/ 327918 w 346517"/>
                <a:gd name="connsiteY24" fmla="*/ 248315 h 24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6517" h="248663">
                  <a:moveTo>
                    <a:pt x="327918" y="248315"/>
                  </a:moveTo>
                  <a:lnTo>
                    <a:pt x="27635" y="248315"/>
                  </a:lnTo>
                  <a:cubicBezTo>
                    <a:pt x="13704" y="248315"/>
                    <a:pt x="1916" y="238036"/>
                    <a:pt x="88" y="224212"/>
                  </a:cubicBezTo>
                  <a:cubicBezTo>
                    <a:pt x="-115" y="222237"/>
                    <a:pt x="-115" y="220312"/>
                    <a:pt x="88" y="218337"/>
                  </a:cubicBezTo>
                  <a:lnTo>
                    <a:pt x="12292" y="60600"/>
                  </a:lnTo>
                  <a:cubicBezTo>
                    <a:pt x="21974" y="56296"/>
                    <a:pt x="32020" y="52903"/>
                    <a:pt x="42320" y="50472"/>
                  </a:cubicBezTo>
                  <a:cubicBezTo>
                    <a:pt x="52787" y="48143"/>
                    <a:pt x="61233" y="40396"/>
                    <a:pt x="64550" y="30217"/>
                  </a:cubicBezTo>
                  <a:cubicBezTo>
                    <a:pt x="64550" y="29458"/>
                    <a:pt x="65006" y="28698"/>
                    <a:pt x="65158" y="27888"/>
                  </a:cubicBezTo>
                  <a:cubicBezTo>
                    <a:pt x="72095" y="-2495"/>
                    <a:pt x="115796" y="-12065"/>
                    <a:pt x="123948" y="17760"/>
                  </a:cubicBezTo>
                  <a:cubicBezTo>
                    <a:pt x="125012" y="21609"/>
                    <a:pt x="125873" y="25356"/>
                    <a:pt x="126683" y="28901"/>
                  </a:cubicBezTo>
                  <a:cubicBezTo>
                    <a:pt x="126683" y="29812"/>
                    <a:pt x="127037" y="30723"/>
                    <a:pt x="127189" y="31585"/>
                  </a:cubicBezTo>
                  <a:cubicBezTo>
                    <a:pt x="128506" y="37965"/>
                    <a:pt x="129468" y="43839"/>
                    <a:pt x="130076" y="48954"/>
                  </a:cubicBezTo>
                  <a:lnTo>
                    <a:pt x="130076" y="49308"/>
                  </a:lnTo>
                  <a:cubicBezTo>
                    <a:pt x="131053" y="56397"/>
                    <a:pt x="131559" y="63537"/>
                    <a:pt x="131595" y="70728"/>
                  </a:cubicBezTo>
                  <a:lnTo>
                    <a:pt x="143140" y="85615"/>
                  </a:lnTo>
                  <a:lnTo>
                    <a:pt x="148660" y="92856"/>
                  </a:lnTo>
                  <a:cubicBezTo>
                    <a:pt x="152609" y="97920"/>
                    <a:pt x="156458" y="102984"/>
                    <a:pt x="160256" y="108048"/>
                  </a:cubicBezTo>
                  <a:cubicBezTo>
                    <a:pt x="161978" y="110327"/>
                    <a:pt x="163699" y="112504"/>
                    <a:pt x="165320" y="114682"/>
                  </a:cubicBezTo>
                  <a:cubicBezTo>
                    <a:pt x="169472" y="119745"/>
                    <a:pt x="173573" y="124809"/>
                    <a:pt x="177675" y="129417"/>
                  </a:cubicBezTo>
                  <a:cubicBezTo>
                    <a:pt x="179549" y="131493"/>
                    <a:pt x="181372" y="133569"/>
                    <a:pt x="183296" y="135494"/>
                  </a:cubicBezTo>
                  <a:cubicBezTo>
                    <a:pt x="198791" y="151799"/>
                    <a:pt x="214388" y="162939"/>
                    <a:pt x="232871" y="165471"/>
                  </a:cubicBezTo>
                  <a:cubicBezTo>
                    <a:pt x="265431" y="169927"/>
                    <a:pt x="318601" y="173523"/>
                    <a:pt x="344274" y="221173"/>
                  </a:cubicBezTo>
                  <a:cubicBezTo>
                    <a:pt x="344856" y="222135"/>
                    <a:pt x="345302" y="223148"/>
                    <a:pt x="345591" y="224212"/>
                  </a:cubicBezTo>
                  <a:cubicBezTo>
                    <a:pt x="348669" y="233984"/>
                    <a:pt x="343246" y="244365"/>
                    <a:pt x="333483" y="247454"/>
                  </a:cubicBezTo>
                  <a:cubicBezTo>
                    <a:pt x="331685" y="248011"/>
                    <a:pt x="329807" y="248315"/>
                    <a:pt x="327918" y="248315"/>
                  </a:cubicBezTo>
                </a:path>
              </a:pathLst>
            </a:custGeom>
            <a:solidFill>
              <a:schemeClr val="accent3">
                <a:lumMod val="75000"/>
              </a:schemeClr>
            </a:solidFill>
            <a:ln w="5062"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A40E53F5-09EC-6BD2-B18A-B9A1BF2576CD}"/>
                </a:ext>
              </a:extLst>
            </p:cNvPr>
            <p:cNvSpPr/>
            <p:nvPr/>
          </p:nvSpPr>
          <p:spPr>
            <a:xfrm>
              <a:off x="6331246" y="6817136"/>
              <a:ext cx="346367" cy="24053"/>
            </a:xfrm>
            <a:custGeom>
              <a:avLst/>
              <a:gdLst>
                <a:gd name="connsiteX0" fmla="*/ 327766 w 346367"/>
                <a:gd name="connsiteY0" fmla="*/ 23705 h 24053"/>
                <a:gd name="connsiteX1" fmla="*/ 27483 w 346367"/>
                <a:gd name="connsiteY1" fmla="*/ 23705 h 24053"/>
                <a:gd name="connsiteX2" fmla="*/ -64 w 346367"/>
                <a:gd name="connsiteY2" fmla="*/ -348 h 24053"/>
                <a:gd name="connsiteX3" fmla="*/ 345439 w 346367"/>
                <a:gd name="connsiteY3" fmla="*/ -348 h 24053"/>
                <a:gd name="connsiteX4" fmla="*/ 333387 w 346367"/>
                <a:gd name="connsiteY4" fmla="*/ 22844 h 24053"/>
                <a:gd name="connsiteX5" fmla="*/ 327766 w 346367"/>
                <a:gd name="connsiteY5" fmla="*/ 23705 h 2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367" h="24053">
                  <a:moveTo>
                    <a:pt x="327766" y="23705"/>
                  </a:moveTo>
                  <a:lnTo>
                    <a:pt x="27483" y="23705"/>
                  </a:lnTo>
                  <a:cubicBezTo>
                    <a:pt x="13563" y="23755"/>
                    <a:pt x="1769" y="13476"/>
                    <a:pt x="-64" y="-348"/>
                  </a:cubicBezTo>
                  <a:lnTo>
                    <a:pt x="345439" y="-348"/>
                  </a:lnTo>
                  <a:cubicBezTo>
                    <a:pt x="348517" y="9374"/>
                    <a:pt x="343120" y="19755"/>
                    <a:pt x="333387" y="22844"/>
                  </a:cubicBezTo>
                  <a:cubicBezTo>
                    <a:pt x="331569" y="23401"/>
                    <a:pt x="329670" y="23705"/>
                    <a:pt x="327766" y="23705"/>
                  </a:cubicBezTo>
                </a:path>
              </a:pathLst>
            </a:custGeom>
            <a:solidFill>
              <a:srgbClr val="031542"/>
            </a:solidFill>
            <a:ln w="5062"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B1C88E27-66C9-8B76-FDB2-693F96DF1283}"/>
                </a:ext>
              </a:extLst>
            </p:cNvPr>
            <p:cNvSpPr/>
            <p:nvPr/>
          </p:nvSpPr>
          <p:spPr>
            <a:xfrm>
              <a:off x="6362407" y="4812783"/>
              <a:ext cx="447957" cy="420611"/>
            </a:xfrm>
            <a:custGeom>
              <a:avLst/>
              <a:gdLst>
                <a:gd name="connsiteX0" fmla="*/ 1385 w 447957"/>
                <a:gd name="connsiteY0" fmla="*/ 62645 h 420610"/>
                <a:gd name="connsiteX1" fmla="*/ 236952 w 447957"/>
                <a:gd name="connsiteY1" fmla="*/ 419339 h 420610"/>
                <a:gd name="connsiteX2" fmla="*/ 445834 w 447957"/>
                <a:gd name="connsiteY2" fmla="*/ 236434 h 420610"/>
                <a:gd name="connsiteX3" fmla="*/ 396766 w 447957"/>
                <a:gd name="connsiteY3" fmla="*/ 144780 h 420610"/>
                <a:gd name="connsiteX4" fmla="*/ 280754 w 447957"/>
                <a:gd name="connsiteY4" fmla="*/ 228383 h 420610"/>
                <a:gd name="connsiteX5" fmla="*/ 155324 w 447957"/>
                <a:gd name="connsiteY5" fmla="*/ 2031 h 420610"/>
                <a:gd name="connsiteX6" fmla="*/ 1385 w 447957"/>
                <a:gd name="connsiteY6" fmla="*/ 62797 h 42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957" h="420610">
                  <a:moveTo>
                    <a:pt x="1385" y="62645"/>
                  </a:moveTo>
                  <a:cubicBezTo>
                    <a:pt x="43667" y="156477"/>
                    <a:pt x="115928" y="401109"/>
                    <a:pt x="236952" y="419339"/>
                  </a:cubicBezTo>
                  <a:cubicBezTo>
                    <a:pt x="335089" y="434125"/>
                    <a:pt x="431706" y="266919"/>
                    <a:pt x="445834" y="236434"/>
                  </a:cubicBezTo>
                  <a:cubicBezTo>
                    <a:pt x="459962" y="205950"/>
                    <a:pt x="396766" y="144780"/>
                    <a:pt x="396766" y="144780"/>
                  </a:cubicBezTo>
                  <a:cubicBezTo>
                    <a:pt x="396766" y="144780"/>
                    <a:pt x="307136" y="236434"/>
                    <a:pt x="280754" y="228383"/>
                  </a:cubicBezTo>
                  <a:cubicBezTo>
                    <a:pt x="250979" y="219268"/>
                    <a:pt x="214368" y="56214"/>
                    <a:pt x="155324" y="2031"/>
                  </a:cubicBezTo>
                  <a:cubicBezTo>
                    <a:pt x="142766" y="-9463"/>
                    <a:pt x="-16845" y="22287"/>
                    <a:pt x="1385" y="62797"/>
                  </a:cubicBezTo>
                </a:path>
              </a:pathLst>
            </a:custGeom>
            <a:solidFill>
              <a:schemeClr val="accent2"/>
            </a:solidFill>
            <a:ln w="5062"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EDB60F35-0F4C-93E3-DE8C-5E8250CAB51F}"/>
                </a:ext>
              </a:extLst>
            </p:cNvPr>
            <p:cNvSpPr/>
            <p:nvPr/>
          </p:nvSpPr>
          <p:spPr>
            <a:xfrm>
              <a:off x="6067127" y="5611800"/>
              <a:ext cx="319160" cy="1073069"/>
            </a:xfrm>
            <a:custGeom>
              <a:avLst/>
              <a:gdLst>
                <a:gd name="connsiteX0" fmla="*/ 4989 w 319160"/>
                <a:gd name="connsiteY0" fmla="*/ -298 h 1073069"/>
                <a:gd name="connsiteX1" fmla="*/ 3065 w 319160"/>
                <a:gd name="connsiteY1" fmla="*/ 16312 h 1073069"/>
                <a:gd name="connsiteX2" fmla="*/ 533 w 319160"/>
                <a:gd name="connsiteY2" fmla="*/ 407085 h 1073069"/>
                <a:gd name="connsiteX3" fmla="*/ 2102 w 319160"/>
                <a:gd name="connsiteY3" fmla="*/ 1072721 h 1073069"/>
                <a:gd name="connsiteX4" fmla="*/ 99175 w 319160"/>
                <a:gd name="connsiteY4" fmla="*/ 1071658 h 1073069"/>
                <a:gd name="connsiteX5" fmla="*/ 231898 w 319160"/>
                <a:gd name="connsiteY5" fmla="*/ 177189 h 1073069"/>
                <a:gd name="connsiteX6" fmla="*/ 314032 w 319160"/>
                <a:gd name="connsiteY6" fmla="*/ 207571 h 1073069"/>
                <a:gd name="connsiteX7" fmla="*/ 319096 w 319160"/>
                <a:gd name="connsiteY7" fmla="*/ -348 h 107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60" h="1073069">
                  <a:moveTo>
                    <a:pt x="4989" y="-298"/>
                  </a:moveTo>
                  <a:cubicBezTo>
                    <a:pt x="4432" y="5323"/>
                    <a:pt x="3773" y="10843"/>
                    <a:pt x="3065" y="16312"/>
                  </a:cubicBezTo>
                  <a:cubicBezTo>
                    <a:pt x="4432" y="167517"/>
                    <a:pt x="-1999" y="279629"/>
                    <a:pt x="533" y="407085"/>
                  </a:cubicBezTo>
                  <a:cubicBezTo>
                    <a:pt x="5090" y="641994"/>
                    <a:pt x="9496" y="840090"/>
                    <a:pt x="2102" y="1072721"/>
                  </a:cubicBezTo>
                  <a:lnTo>
                    <a:pt x="99175" y="1071658"/>
                  </a:lnTo>
                  <a:lnTo>
                    <a:pt x="231898" y="177189"/>
                  </a:lnTo>
                  <a:lnTo>
                    <a:pt x="314032" y="207571"/>
                  </a:lnTo>
                  <a:lnTo>
                    <a:pt x="319096" y="-348"/>
                  </a:lnTo>
                  <a:close/>
                </a:path>
              </a:pathLst>
            </a:custGeom>
            <a:solidFill>
              <a:srgbClr val="F6A9AB"/>
            </a:solidFill>
            <a:ln w="5062"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B343F23B-7E98-147B-E215-479F6E638DC7}"/>
                </a:ext>
              </a:extLst>
            </p:cNvPr>
            <p:cNvSpPr/>
            <p:nvPr/>
          </p:nvSpPr>
          <p:spPr>
            <a:xfrm>
              <a:off x="6069245" y="6590582"/>
              <a:ext cx="110897" cy="94287"/>
            </a:xfrm>
            <a:custGeom>
              <a:avLst/>
              <a:gdLst>
                <a:gd name="connsiteX0" fmla="*/ 2367 w 110897"/>
                <a:gd name="connsiteY0" fmla="*/ -348 h 94287"/>
                <a:gd name="connsiteX1" fmla="*/ -64 w 110897"/>
                <a:gd name="connsiteY1" fmla="*/ 93940 h 94287"/>
                <a:gd name="connsiteX2" fmla="*/ 97009 w 110897"/>
                <a:gd name="connsiteY2" fmla="*/ 92876 h 94287"/>
                <a:gd name="connsiteX3" fmla="*/ 110833 w 110897"/>
                <a:gd name="connsiteY3" fmla="*/ -348 h 94287"/>
              </a:gdLst>
              <a:ahLst/>
              <a:cxnLst>
                <a:cxn ang="0">
                  <a:pos x="connsiteX0" y="connsiteY0"/>
                </a:cxn>
                <a:cxn ang="0">
                  <a:pos x="connsiteX1" y="connsiteY1"/>
                </a:cxn>
                <a:cxn ang="0">
                  <a:pos x="connsiteX2" y="connsiteY2"/>
                </a:cxn>
                <a:cxn ang="0">
                  <a:pos x="connsiteX3" y="connsiteY3"/>
                </a:cxn>
              </a:cxnLst>
              <a:rect l="l" t="t" r="r" b="b"/>
              <a:pathLst>
                <a:path w="110897" h="94287">
                  <a:moveTo>
                    <a:pt x="2367" y="-348"/>
                  </a:moveTo>
                  <a:cubicBezTo>
                    <a:pt x="1759" y="30541"/>
                    <a:pt x="949" y="61886"/>
                    <a:pt x="-64" y="93940"/>
                  </a:cubicBezTo>
                  <a:lnTo>
                    <a:pt x="97009" y="92876"/>
                  </a:lnTo>
                  <a:lnTo>
                    <a:pt x="110833" y="-348"/>
                  </a:lnTo>
                  <a:close/>
                </a:path>
              </a:pathLst>
            </a:custGeom>
            <a:solidFill>
              <a:srgbClr val="F072A3"/>
            </a:solidFill>
            <a:ln w="5062"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15310367-1B27-CC1B-4AC6-099016D5BED8}"/>
                </a:ext>
              </a:extLst>
            </p:cNvPr>
            <p:cNvSpPr/>
            <p:nvPr/>
          </p:nvSpPr>
          <p:spPr>
            <a:xfrm>
              <a:off x="6248957" y="5650285"/>
              <a:ext cx="266963" cy="1028559"/>
            </a:xfrm>
            <a:custGeom>
              <a:avLst/>
              <a:gdLst>
                <a:gd name="connsiteX0" fmla="*/ 266963 w 266963"/>
                <a:gd name="connsiteY0" fmla="*/ 0 h 1028558"/>
                <a:gd name="connsiteX1" fmla="*/ 0 w 266963"/>
                <a:gd name="connsiteY1" fmla="*/ 0 h 1028558"/>
                <a:gd name="connsiteX2" fmla="*/ 62892 w 266963"/>
                <a:gd name="connsiteY2" fmla="*/ 458476 h 1028558"/>
                <a:gd name="connsiteX3" fmla="*/ 92313 w 266963"/>
                <a:gd name="connsiteY3" fmla="*/ 1028558 h 1028558"/>
                <a:gd name="connsiteX4" fmla="*/ 213591 w 266963"/>
                <a:gd name="connsiteY4" fmla="*/ 1013721 h 1028558"/>
                <a:gd name="connsiteX5" fmla="*/ 221744 w 266963"/>
                <a:gd name="connsiteY5" fmla="*/ 435436 h 1028558"/>
                <a:gd name="connsiteX6" fmla="*/ 266963 w 266963"/>
                <a:gd name="connsiteY6" fmla="*/ 0 h 102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963" h="1028558">
                  <a:moveTo>
                    <a:pt x="266963" y="0"/>
                  </a:moveTo>
                  <a:lnTo>
                    <a:pt x="0" y="0"/>
                  </a:lnTo>
                  <a:lnTo>
                    <a:pt x="62892" y="458476"/>
                  </a:lnTo>
                  <a:lnTo>
                    <a:pt x="92313" y="1028558"/>
                  </a:lnTo>
                  <a:lnTo>
                    <a:pt x="213591" y="1013721"/>
                  </a:lnTo>
                  <a:lnTo>
                    <a:pt x="221744" y="435436"/>
                  </a:lnTo>
                  <a:lnTo>
                    <a:pt x="266963" y="0"/>
                  </a:lnTo>
                  <a:close/>
                </a:path>
              </a:pathLst>
            </a:custGeom>
            <a:solidFill>
              <a:srgbClr val="F6A9AB"/>
            </a:solidFill>
            <a:ln w="5062"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2DD6C1F3-BAB1-79D2-1661-9C3A53064705}"/>
                </a:ext>
              </a:extLst>
            </p:cNvPr>
            <p:cNvSpPr/>
            <p:nvPr/>
          </p:nvSpPr>
          <p:spPr>
            <a:xfrm>
              <a:off x="6336713" y="6590531"/>
              <a:ext cx="126899" cy="88312"/>
            </a:xfrm>
            <a:custGeom>
              <a:avLst/>
              <a:gdLst>
                <a:gd name="connsiteX0" fmla="*/ 0 w 126898"/>
                <a:gd name="connsiteY0" fmla="*/ 51 h 88312"/>
                <a:gd name="connsiteX1" fmla="*/ 4558 w 126898"/>
                <a:gd name="connsiteY1" fmla="*/ 88313 h 88312"/>
                <a:gd name="connsiteX2" fmla="*/ 125835 w 126898"/>
                <a:gd name="connsiteY2" fmla="*/ 73476 h 88312"/>
                <a:gd name="connsiteX3" fmla="*/ 126899 w 126898"/>
                <a:gd name="connsiteY3" fmla="*/ 0 h 88312"/>
                <a:gd name="connsiteX4" fmla="*/ 0 w 126898"/>
                <a:gd name="connsiteY4" fmla="*/ 0 h 88312"/>
                <a:gd name="connsiteX5" fmla="*/ 0 w 126898"/>
                <a:gd name="connsiteY5" fmla="*/ 51 h 88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898" h="88312">
                  <a:moveTo>
                    <a:pt x="0" y="51"/>
                  </a:moveTo>
                  <a:lnTo>
                    <a:pt x="4558" y="88313"/>
                  </a:lnTo>
                  <a:lnTo>
                    <a:pt x="125835" y="73476"/>
                  </a:lnTo>
                  <a:lnTo>
                    <a:pt x="126899" y="0"/>
                  </a:lnTo>
                  <a:lnTo>
                    <a:pt x="0" y="0"/>
                  </a:lnTo>
                  <a:lnTo>
                    <a:pt x="0" y="51"/>
                  </a:lnTo>
                  <a:close/>
                </a:path>
              </a:pathLst>
            </a:custGeom>
            <a:solidFill>
              <a:srgbClr val="F072A3"/>
            </a:solidFill>
            <a:ln w="5062"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F0EABF62-C335-BB85-2B84-25C75E415476}"/>
                </a:ext>
              </a:extLst>
            </p:cNvPr>
            <p:cNvSpPr/>
            <p:nvPr/>
          </p:nvSpPr>
          <p:spPr>
            <a:xfrm>
              <a:off x="5940132" y="5477002"/>
              <a:ext cx="647520" cy="661617"/>
            </a:xfrm>
            <a:custGeom>
              <a:avLst/>
              <a:gdLst>
                <a:gd name="connsiteX0" fmla="*/ 557951 w 647520"/>
                <a:gd name="connsiteY0" fmla="*/ -348 h 661617"/>
                <a:gd name="connsiteX1" fmla="*/ 644643 w 647520"/>
                <a:gd name="connsiteY1" fmla="*/ 529426 h 661617"/>
                <a:gd name="connsiteX2" fmla="*/ 547468 w 647520"/>
                <a:gd name="connsiteY2" fmla="*/ 653641 h 661617"/>
                <a:gd name="connsiteX3" fmla="*/ -29 w 647520"/>
                <a:gd name="connsiteY3" fmla="*/ 591154 h 661617"/>
                <a:gd name="connsiteX4" fmla="*/ 93145 w 647520"/>
                <a:gd name="connsiteY4" fmla="*/ 11805 h 661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520" h="661617">
                  <a:moveTo>
                    <a:pt x="557951" y="-348"/>
                  </a:moveTo>
                  <a:cubicBezTo>
                    <a:pt x="588333" y="177239"/>
                    <a:pt x="610310" y="278515"/>
                    <a:pt x="644643" y="529426"/>
                  </a:cubicBezTo>
                  <a:cubicBezTo>
                    <a:pt x="658669" y="631664"/>
                    <a:pt x="619324" y="646248"/>
                    <a:pt x="547468" y="653641"/>
                  </a:cubicBezTo>
                  <a:cubicBezTo>
                    <a:pt x="354234" y="673441"/>
                    <a:pt x="-4131" y="655413"/>
                    <a:pt x="-29" y="591154"/>
                  </a:cubicBezTo>
                  <a:lnTo>
                    <a:pt x="93145" y="11805"/>
                  </a:lnTo>
                  <a:close/>
                </a:path>
              </a:pathLst>
            </a:custGeom>
            <a:solidFill>
              <a:schemeClr val="accent5">
                <a:lumMod val="50000"/>
              </a:schemeClr>
            </a:solidFill>
            <a:ln w="5062"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6F421552-9855-21A3-D1C7-217C7C272AB1}"/>
                </a:ext>
              </a:extLst>
            </p:cNvPr>
            <p:cNvSpPr/>
            <p:nvPr/>
          </p:nvSpPr>
          <p:spPr>
            <a:xfrm>
              <a:off x="5987003" y="4770348"/>
              <a:ext cx="530792" cy="765787"/>
            </a:xfrm>
            <a:custGeom>
              <a:avLst/>
              <a:gdLst>
                <a:gd name="connsiteX0" fmla="*/ 414666 w 530792"/>
                <a:gd name="connsiteY0" fmla="*/ -348 h 765786"/>
                <a:gd name="connsiteX1" fmla="*/ 185175 w 530792"/>
                <a:gd name="connsiteY1" fmla="*/ -348 h 765786"/>
                <a:gd name="connsiteX2" fmla="*/ 21614 w 530792"/>
                <a:gd name="connsiteY2" fmla="*/ 66595 h 765786"/>
                <a:gd name="connsiteX3" fmla="*/ 3587 w 530792"/>
                <a:gd name="connsiteY3" fmla="*/ 153237 h 765786"/>
                <a:gd name="connsiteX4" fmla="*/ 44908 w 530792"/>
                <a:gd name="connsiteY4" fmla="*/ 734966 h 765786"/>
                <a:gd name="connsiteX5" fmla="*/ 509967 w 530792"/>
                <a:gd name="connsiteY5" fmla="*/ 727471 h 765786"/>
                <a:gd name="connsiteX6" fmla="*/ 530728 w 530792"/>
                <a:gd name="connsiteY6" fmla="*/ 324241 h 765786"/>
                <a:gd name="connsiteX7" fmla="*/ 530728 w 530792"/>
                <a:gd name="connsiteY7" fmla="*/ 44466 h 765786"/>
                <a:gd name="connsiteX8" fmla="*/ 414666 w 530792"/>
                <a:gd name="connsiteY8" fmla="*/ -348 h 76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792" h="765786">
                  <a:moveTo>
                    <a:pt x="414666" y="-348"/>
                  </a:moveTo>
                  <a:lnTo>
                    <a:pt x="185175" y="-348"/>
                  </a:lnTo>
                  <a:cubicBezTo>
                    <a:pt x="129473" y="-348"/>
                    <a:pt x="55238" y="27249"/>
                    <a:pt x="21614" y="66595"/>
                  </a:cubicBezTo>
                  <a:cubicBezTo>
                    <a:pt x="751" y="91053"/>
                    <a:pt x="9258" y="120322"/>
                    <a:pt x="3587" y="153237"/>
                  </a:cubicBezTo>
                  <a:cubicBezTo>
                    <a:pt x="-18289" y="270565"/>
                    <a:pt x="66176" y="513272"/>
                    <a:pt x="44908" y="734966"/>
                  </a:cubicBezTo>
                  <a:cubicBezTo>
                    <a:pt x="203556" y="772640"/>
                    <a:pt x="395829" y="781046"/>
                    <a:pt x="509967" y="727471"/>
                  </a:cubicBezTo>
                  <a:lnTo>
                    <a:pt x="530728" y="324241"/>
                  </a:lnTo>
                  <a:lnTo>
                    <a:pt x="530728" y="44466"/>
                  </a:lnTo>
                  <a:cubicBezTo>
                    <a:pt x="498877" y="17679"/>
                    <a:pt x="459278" y="-348"/>
                    <a:pt x="414666" y="-348"/>
                  </a:cubicBezTo>
                </a:path>
              </a:pathLst>
            </a:custGeom>
            <a:solidFill>
              <a:schemeClr val="accent2"/>
            </a:solidFill>
            <a:ln w="5062"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730117BE-A3FA-1F66-25C8-6E1A8FF6F869}"/>
                </a:ext>
              </a:extLst>
            </p:cNvPr>
            <p:cNvSpPr/>
            <p:nvPr/>
          </p:nvSpPr>
          <p:spPr>
            <a:xfrm>
              <a:off x="6161455" y="4762733"/>
              <a:ext cx="314004" cy="781015"/>
            </a:xfrm>
            <a:custGeom>
              <a:avLst/>
              <a:gdLst>
                <a:gd name="connsiteX0" fmla="*/ 258747 w 314004"/>
                <a:gd name="connsiteY0" fmla="*/ 7673 h 781014"/>
                <a:gd name="connsiteX1" fmla="*/ -64 w 314004"/>
                <a:gd name="connsiteY1" fmla="*/ 6407 h 781014"/>
                <a:gd name="connsiteX2" fmla="*/ 54625 w 314004"/>
                <a:gd name="connsiteY2" fmla="*/ 771496 h 781014"/>
                <a:gd name="connsiteX3" fmla="*/ 287205 w 314004"/>
                <a:gd name="connsiteY3" fmla="*/ 758229 h 781014"/>
                <a:gd name="connsiteX4" fmla="*/ 313385 w 314004"/>
                <a:gd name="connsiteY4" fmla="*/ 243241 h 781014"/>
                <a:gd name="connsiteX5" fmla="*/ 258747 w 314004"/>
                <a:gd name="connsiteY5" fmla="*/ 7673 h 78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004" h="781014">
                  <a:moveTo>
                    <a:pt x="258747" y="7673"/>
                  </a:moveTo>
                  <a:cubicBezTo>
                    <a:pt x="183245" y="-3164"/>
                    <a:pt x="96148" y="-2455"/>
                    <a:pt x="-64" y="6407"/>
                  </a:cubicBezTo>
                  <a:cubicBezTo>
                    <a:pt x="67183" y="194983"/>
                    <a:pt x="67993" y="487468"/>
                    <a:pt x="54625" y="771496"/>
                  </a:cubicBezTo>
                  <a:cubicBezTo>
                    <a:pt x="171751" y="786687"/>
                    <a:pt x="205577" y="783497"/>
                    <a:pt x="287205" y="758229"/>
                  </a:cubicBezTo>
                  <a:cubicBezTo>
                    <a:pt x="287205" y="716807"/>
                    <a:pt x="318449" y="480935"/>
                    <a:pt x="313385" y="243241"/>
                  </a:cubicBezTo>
                  <a:cubicBezTo>
                    <a:pt x="311056" y="132141"/>
                    <a:pt x="263304" y="8331"/>
                    <a:pt x="258747" y="7673"/>
                  </a:cubicBezTo>
                </a:path>
              </a:pathLst>
            </a:custGeom>
            <a:solidFill>
              <a:srgbClr val="FFFFFF"/>
            </a:solidFill>
            <a:ln w="5062"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81EF5E09-D932-6F6D-178A-DD1CDEB208B3}"/>
                </a:ext>
              </a:extLst>
            </p:cNvPr>
            <p:cNvSpPr/>
            <p:nvPr/>
          </p:nvSpPr>
          <p:spPr>
            <a:xfrm>
              <a:off x="6190239" y="4483029"/>
              <a:ext cx="244637" cy="389507"/>
            </a:xfrm>
            <a:custGeom>
              <a:avLst/>
              <a:gdLst>
                <a:gd name="connsiteX0" fmla="*/ 242016 w 244637"/>
                <a:gd name="connsiteY0" fmla="*/ 144932 h 389507"/>
                <a:gd name="connsiteX1" fmla="*/ 159932 w 244637"/>
                <a:gd name="connsiteY1" fmla="*/ 247525 h 389507"/>
                <a:gd name="connsiteX2" fmla="*/ 163172 w 244637"/>
                <a:gd name="connsiteY2" fmla="*/ 271831 h 389507"/>
                <a:gd name="connsiteX3" fmla="*/ 168236 w 244637"/>
                <a:gd name="connsiteY3" fmla="*/ 276894 h 389507"/>
                <a:gd name="connsiteX4" fmla="*/ 135220 w 244637"/>
                <a:gd name="connsiteY4" fmla="*/ 389159 h 389507"/>
                <a:gd name="connsiteX5" fmla="*/ 45996 w 244637"/>
                <a:gd name="connsiteY5" fmla="*/ 287377 h 389507"/>
                <a:gd name="connsiteX6" fmla="*/ 48730 w 244637"/>
                <a:gd name="connsiteY6" fmla="*/ 287022 h 389507"/>
                <a:gd name="connsiteX7" fmla="*/ 36172 w 244637"/>
                <a:gd name="connsiteY7" fmla="*/ 194051 h 389507"/>
                <a:gd name="connsiteX8" fmla="*/ 26551 w 244637"/>
                <a:gd name="connsiteY8" fmla="*/ 191266 h 389507"/>
                <a:gd name="connsiteX9" fmla="*/ 1637 w 244637"/>
                <a:gd name="connsiteY9" fmla="*/ 123867 h 389507"/>
                <a:gd name="connsiteX10" fmla="*/ 22905 w 244637"/>
                <a:gd name="connsiteY10" fmla="*/ 116372 h 389507"/>
                <a:gd name="connsiteX11" fmla="*/ 24627 w 244637"/>
                <a:gd name="connsiteY11" fmla="*/ 51100 h 389507"/>
                <a:gd name="connsiteX12" fmla="*/ 152842 w 244637"/>
                <a:gd name="connsiteY12" fmla="*/ 12159 h 389507"/>
                <a:gd name="connsiteX13" fmla="*/ 204645 w 244637"/>
                <a:gd name="connsiteY13" fmla="*/ -348 h 389507"/>
                <a:gd name="connsiteX14" fmla="*/ 242167 w 244637"/>
                <a:gd name="connsiteY14" fmla="*/ 144730 h 38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4637" h="389507">
                  <a:moveTo>
                    <a:pt x="242016" y="144932"/>
                  </a:moveTo>
                  <a:cubicBezTo>
                    <a:pt x="257207" y="196887"/>
                    <a:pt x="201505" y="245499"/>
                    <a:pt x="159932" y="247525"/>
                  </a:cubicBezTo>
                  <a:lnTo>
                    <a:pt x="163172" y="271831"/>
                  </a:lnTo>
                  <a:lnTo>
                    <a:pt x="168236" y="276894"/>
                  </a:lnTo>
                  <a:cubicBezTo>
                    <a:pt x="199226" y="323684"/>
                    <a:pt x="162615" y="368650"/>
                    <a:pt x="135220" y="389159"/>
                  </a:cubicBezTo>
                  <a:cubicBezTo>
                    <a:pt x="88026" y="366828"/>
                    <a:pt x="54199" y="339635"/>
                    <a:pt x="45996" y="287377"/>
                  </a:cubicBezTo>
                  <a:lnTo>
                    <a:pt x="48730" y="287022"/>
                  </a:lnTo>
                  <a:lnTo>
                    <a:pt x="36172" y="194051"/>
                  </a:lnTo>
                  <a:cubicBezTo>
                    <a:pt x="32800" y="193828"/>
                    <a:pt x="29519" y="192876"/>
                    <a:pt x="26551" y="191266"/>
                  </a:cubicBezTo>
                  <a:cubicBezTo>
                    <a:pt x="20019" y="188430"/>
                    <a:pt x="1232" y="138197"/>
                    <a:pt x="1637" y="123867"/>
                  </a:cubicBezTo>
                  <a:cubicBezTo>
                    <a:pt x="2042" y="109536"/>
                    <a:pt x="22905" y="116372"/>
                    <a:pt x="22905" y="116372"/>
                  </a:cubicBezTo>
                  <a:cubicBezTo>
                    <a:pt x="472" y="77178"/>
                    <a:pt x="-15681" y="80014"/>
                    <a:pt x="24627" y="51100"/>
                  </a:cubicBezTo>
                  <a:cubicBezTo>
                    <a:pt x="64935" y="22186"/>
                    <a:pt x="152842" y="12159"/>
                    <a:pt x="152842" y="12159"/>
                  </a:cubicBezTo>
                  <a:lnTo>
                    <a:pt x="204645" y="-348"/>
                  </a:lnTo>
                  <a:cubicBezTo>
                    <a:pt x="193454" y="24161"/>
                    <a:pt x="232192" y="110295"/>
                    <a:pt x="242167" y="144730"/>
                  </a:cubicBezTo>
                </a:path>
              </a:pathLst>
            </a:custGeom>
            <a:solidFill>
              <a:srgbClr val="F6A9AB"/>
            </a:solidFill>
            <a:ln w="5062"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429579E3-F56D-BE3A-D459-8A20F6C29D3D}"/>
                </a:ext>
              </a:extLst>
            </p:cNvPr>
            <p:cNvSpPr/>
            <p:nvPr/>
          </p:nvSpPr>
          <p:spPr>
            <a:xfrm>
              <a:off x="6268758" y="4713179"/>
              <a:ext cx="91199" cy="59299"/>
            </a:xfrm>
            <a:custGeom>
              <a:avLst/>
              <a:gdLst>
                <a:gd name="connsiteX0" fmla="*/ 91135 w 91198"/>
                <a:gd name="connsiteY0" fmla="*/ 16666 h 59299"/>
                <a:gd name="connsiteX1" fmla="*/ 81362 w 91198"/>
                <a:gd name="connsiteY1" fmla="*/ 17426 h 59299"/>
                <a:gd name="connsiteX2" fmla="*/ -64 w 91198"/>
                <a:gd name="connsiteY2" fmla="*/ -348 h 59299"/>
                <a:gd name="connsiteX3" fmla="*/ 51283 w 91198"/>
                <a:gd name="connsiteY3" fmla="*/ 53531 h 59299"/>
                <a:gd name="connsiteX4" fmla="*/ 86983 w 91198"/>
                <a:gd name="connsiteY4" fmla="*/ 58949 h 59299"/>
                <a:gd name="connsiteX5" fmla="*/ 81362 w 91198"/>
                <a:gd name="connsiteY5" fmla="*/ 17426 h 59299"/>
                <a:gd name="connsiteX6" fmla="*/ 90780 w 91198"/>
                <a:gd name="connsiteY6" fmla="*/ 16413 h 5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98" h="59299">
                  <a:moveTo>
                    <a:pt x="91135" y="16666"/>
                  </a:moveTo>
                  <a:cubicBezTo>
                    <a:pt x="87843" y="17020"/>
                    <a:pt x="84603" y="17274"/>
                    <a:pt x="81362" y="17426"/>
                  </a:cubicBezTo>
                  <a:cubicBezTo>
                    <a:pt x="55233" y="20464"/>
                    <a:pt x="25660" y="5678"/>
                    <a:pt x="-64" y="-348"/>
                  </a:cubicBezTo>
                  <a:cubicBezTo>
                    <a:pt x="-64" y="-348"/>
                    <a:pt x="18368" y="43403"/>
                    <a:pt x="51283" y="53531"/>
                  </a:cubicBezTo>
                  <a:cubicBezTo>
                    <a:pt x="62823" y="57207"/>
                    <a:pt x="74870" y="59035"/>
                    <a:pt x="86983" y="58949"/>
                  </a:cubicBezTo>
                  <a:lnTo>
                    <a:pt x="81362" y="17426"/>
                  </a:lnTo>
                  <a:lnTo>
                    <a:pt x="90780" y="16413"/>
                  </a:lnTo>
                  <a:close/>
                </a:path>
              </a:pathLst>
            </a:custGeom>
            <a:solidFill>
              <a:srgbClr val="F07E84"/>
            </a:solidFill>
            <a:ln w="5062"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2731E640-6161-0581-5D41-581AB683BD7D}"/>
                </a:ext>
              </a:extLst>
            </p:cNvPr>
            <p:cNvSpPr/>
            <p:nvPr/>
          </p:nvSpPr>
          <p:spPr>
            <a:xfrm>
              <a:off x="5864098" y="4809892"/>
              <a:ext cx="338729" cy="779360"/>
            </a:xfrm>
            <a:custGeom>
              <a:avLst/>
              <a:gdLst>
                <a:gd name="connsiteX0" fmla="*/ 287268 w 338729"/>
                <a:gd name="connsiteY0" fmla="*/ 123973 h 779360"/>
                <a:gd name="connsiteX1" fmla="*/ 236326 w 338729"/>
                <a:gd name="connsiteY1" fmla="*/ 6442 h 779360"/>
                <a:gd name="connsiteX2" fmla="*/ 236326 w 338729"/>
                <a:gd name="connsiteY2" fmla="*/ 6442 h 779360"/>
                <a:gd name="connsiteX3" fmla="*/ 113579 w 338729"/>
                <a:gd name="connsiteY3" fmla="*/ 62144 h 779360"/>
                <a:gd name="connsiteX4" fmla="*/ -52 w 338729"/>
                <a:gd name="connsiteY4" fmla="*/ 472666 h 779360"/>
                <a:gd name="connsiteX5" fmla="*/ 252581 w 338729"/>
                <a:gd name="connsiteY5" fmla="*/ 776493 h 779360"/>
                <a:gd name="connsiteX6" fmla="*/ 338665 w 338729"/>
                <a:gd name="connsiteY6" fmla="*/ 682763 h 779360"/>
                <a:gd name="connsiteX7" fmla="*/ 141177 w 338729"/>
                <a:gd name="connsiteY7" fmla="*/ 378530 h 779360"/>
                <a:gd name="connsiteX8" fmla="*/ 287521 w 338729"/>
                <a:gd name="connsiteY8" fmla="*/ 123770 h 77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29" h="779360">
                  <a:moveTo>
                    <a:pt x="287268" y="123973"/>
                  </a:moveTo>
                  <a:cubicBezTo>
                    <a:pt x="309953" y="76677"/>
                    <a:pt x="284483" y="27254"/>
                    <a:pt x="236326" y="6442"/>
                  </a:cubicBezTo>
                  <a:lnTo>
                    <a:pt x="236326" y="6442"/>
                  </a:lnTo>
                  <a:cubicBezTo>
                    <a:pt x="188169" y="-14370"/>
                    <a:pt x="136265" y="15051"/>
                    <a:pt x="113579" y="62144"/>
                  </a:cubicBezTo>
                  <a:cubicBezTo>
                    <a:pt x="69018" y="154913"/>
                    <a:pt x="1011" y="292648"/>
                    <a:pt x="-52" y="472666"/>
                  </a:cubicBezTo>
                  <a:cubicBezTo>
                    <a:pt x="-1926" y="788343"/>
                    <a:pt x="220122" y="785304"/>
                    <a:pt x="252581" y="776493"/>
                  </a:cubicBezTo>
                  <a:cubicBezTo>
                    <a:pt x="285040" y="767683"/>
                    <a:pt x="338665" y="682763"/>
                    <a:pt x="338665" y="682763"/>
                  </a:cubicBezTo>
                  <a:cubicBezTo>
                    <a:pt x="338665" y="682763"/>
                    <a:pt x="151760" y="403950"/>
                    <a:pt x="141177" y="378530"/>
                  </a:cubicBezTo>
                  <a:cubicBezTo>
                    <a:pt x="123201" y="336399"/>
                    <a:pt x="271570" y="156887"/>
                    <a:pt x="287521" y="123770"/>
                  </a:cubicBezTo>
                </a:path>
              </a:pathLst>
            </a:custGeom>
            <a:solidFill>
              <a:schemeClr val="accent2"/>
            </a:solidFill>
            <a:ln w="5062"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91A2A57F-C376-951C-9541-D26CF66DFE88}"/>
                </a:ext>
              </a:extLst>
            </p:cNvPr>
            <p:cNvSpPr/>
            <p:nvPr/>
          </p:nvSpPr>
          <p:spPr>
            <a:xfrm>
              <a:off x="6083833" y="5195151"/>
              <a:ext cx="88963" cy="93831"/>
            </a:xfrm>
            <a:custGeom>
              <a:avLst/>
              <a:gdLst>
                <a:gd name="connsiteX0" fmla="*/ 42720 w 88963"/>
                <a:gd name="connsiteY0" fmla="*/ 5678 h 93831"/>
                <a:gd name="connsiteX1" fmla="*/ 32 w 88963"/>
                <a:gd name="connsiteY1" fmla="*/ 93484 h 93831"/>
                <a:gd name="connsiteX2" fmla="*/ 65305 w 88963"/>
                <a:gd name="connsiteY2" fmla="*/ 72570 h 93831"/>
                <a:gd name="connsiteX3" fmla="*/ 87180 w 88963"/>
                <a:gd name="connsiteY3" fmla="*/ -348 h 93831"/>
              </a:gdLst>
              <a:ahLst/>
              <a:cxnLst>
                <a:cxn ang="0">
                  <a:pos x="connsiteX0" y="connsiteY0"/>
                </a:cxn>
                <a:cxn ang="0">
                  <a:pos x="connsiteX1" y="connsiteY1"/>
                </a:cxn>
                <a:cxn ang="0">
                  <a:pos x="connsiteX2" y="connsiteY2"/>
                </a:cxn>
                <a:cxn ang="0">
                  <a:pos x="connsiteX3" y="connsiteY3"/>
                </a:cxn>
              </a:cxnLst>
              <a:rect l="l" t="t" r="r" b="b"/>
              <a:pathLst>
                <a:path w="88963" h="93831">
                  <a:moveTo>
                    <a:pt x="42720" y="5678"/>
                  </a:moveTo>
                  <a:cubicBezTo>
                    <a:pt x="17401" y="20869"/>
                    <a:pt x="-1588" y="64671"/>
                    <a:pt x="32" y="93484"/>
                  </a:cubicBezTo>
                  <a:cubicBezTo>
                    <a:pt x="6818" y="92167"/>
                    <a:pt x="65305" y="72570"/>
                    <a:pt x="65305" y="72570"/>
                  </a:cubicBezTo>
                  <a:cubicBezTo>
                    <a:pt x="85560" y="49125"/>
                    <a:pt x="92497" y="18945"/>
                    <a:pt x="87180" y="-348"/>
                  </a:cubicBezTo>
                  <a:close/>
                </a:path>
              </a:pathLst>
            </a:custGeom>
            <a:solidFill>
              <a:srgbClr val="F072A3"/>
            </a:solidFill>
            <a:ln w="5062"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208E1529-B5BF-74EF-6760-AC273A45F955}"/>
                </a:ext>
              </a:extLst>
            </p:cNvPr>
            <p:cNvSpPr/>
            <p:nvPr/>
          </p:nvSpPr>
          <p:spPr>
            <a:xfrm>
              <a:off x="6146750" y="5170012"/>
              <a:ext cx="122311" cy="92083"/>
            </a:xfrm>
            <a:custGeom>
              <a:avLst/>
              <a:gdLst>
                <a:gd name="connsiteX0" fmla="*/ 21883 w 122311"/>
                <a:gd name="connsiteY0" fmla="*/ 29044 h 92082"/>
                <a:gd name="connsiteX1" fmla="*/ 52721 w 122311"/>
                <a:gd name="connsiteY1" fmla="*/ 23980 h 92082"/>
                <a:gd name="connsiteX2" fmla="*/ 79762 w 122311"/>
                <a:gd name="connsiteY2" fmla="*/ 1193 h 92082"/>
                <a:gd name="connsiteX3" fmla="*/ 91561 w 122311"/>
                <a:gd name="connsiteY3" fmla="*/ 2459 h 92082"/>
                <a:gd name="connsiteX4" fmla="*/ 122247 w 122311"/>
                <a:gd name="connsiteY4" fmla="*/ 38969 h 92082"/>
                <a:gd name="connsiteX5" fmla="*/ 71711 w 122311"/>
                <a:gd name="connsiteY5" fmla="*/ 91430 h 92082"/>
                <a:gd name="connsiteX6" fmla="*/ 59254 w 122311"/>
                <a:gd name="connsiteY6" fmla="*/ 91734 h 92082"/>
                <a:gd name="connsiteX7" fmla="*/ 47101 w 122311"/>
                <a:gd name="connsiteY7" fmla="*/ 77504 h 92082"/>
                <a:gd name="connsiteX8" fmla="*/ 7 w 122311"/>
                <a:gd name="connsiteY8" fmla="*/ 90620 h 92082"/>
                <a:gd name="connsiteX9" fmla="*/ 21731 w 122311"/>
                <a:gd name="connsiteY9" fmla="*/ 29044 h 9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311" h="92082">
                  <a:moveTo>
                    <a:pt x="21883" y="29044"/>
                  </a:moveTo>
                  <a:lnTo>
                    <a:pt x="52721" y="23980"/>
                  </a:lnTo>
                  <a:lnTo>
                    <a:pt x="79762" y="1193"/>
                  </a:lnTo>
                  <a:cubicBezTo>
                    <a:pt x="83489" y="-1268"/>
                    <a:pt x="88441" y="-736"/>
                    <a:pt x="91561" y="2459"/>
                  </a:cubicBezTo>
                  <a:cubicBezTo>
                    <a:pt x="98346" y="7523"/>
                    <a:pt x="122247" y="38969"/>
                    <a:pt x="122247" y="38969"/>
                  </a:cubicBezTo>
                  <a:lnTo>
                    <a:pt x="71711" y="91430"/>
                  </a:lnTo>
                  <a:lnTo>
                    <a:pt x="59254" y="91734"/>
                  </a:lnTo>
                  <a:cubicBezTo>
                    <a:pt x="59254" y="91734"/>
                    <a:pt x="49126" y="80290"/>
                    <a:pt x="47101" y="77504"/>
                  </a:cubicBezTo>
                  <a:cubicBezTo>
                    <a:pt x="45075" y="74719"/>
                    <a:pt x="7" y="90620"/>
                    <a:pt x="7" y="90620"/>
                  </a:cubicBezTo>
                  <a:cubicBezTo>
                    <a:pt x="-651" y="81201"/>
                    <a:pt x="2995" y="50109"/>
                    <a:pt x="21731" y="29044"/>
                  </a:cubicBezTo>
                </a:path>
              </a:pathLst>
            </a:custGeom>
            <a:solidFill>
              <a:srgbClr val="F6A9AB"/>
            </a:solidFill>
            <a:ln w="5062"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5E8E9233-396C-2C47-DA04-C8719B19388B}"/>
                </a:ext>
              </a:extLst>
            </p:cNvPr>
            <p:cNvSpPr/>
            <p:nvPr/>
          </p:nvSpPr>
          <p:spPr>
            <a:xfrm>
              <a:off x="6037153" y="6653275"/>
              <a:ext cx="197161" cy="202523"/>
            </a:xfrm>
            <a:custGeom>
              <a:avLst/>
              <a:gdLst>
                <a:gd name="connsiteX0" fmla="*/ 197056 w 197161"/>
                <a:gd name="connsiteY0" fmla="*/ 173032 h 202523"/>
                <a:gd name="connsiteX1" fmla="*/ 14455 w 197161"/>
                <a:gd name="connsiteY1" fmla="*/ 188628 h 202523"/>
                <a:gd name="connsiteX2" fmla="*/ 74 w 197161"/>
                <a:gd name="connsiteY2" fmla="*/ 161892 h 202523"/>
                <a:gd name="connsiteX3" fmla="*/ 11974 w 197161"/>
                <a:gd name="connsiteY3" fmla="*/ 99810 h 202523"/>
                <a:gd name="connsiteX4" fmla="*/ 27469 w 197161"/>
                <a:gd name="connsiteY4" fmla="*/ 48412 h 202523"/>
                <a:gd name="connsiteX5" fmla="*/ 76588 w 197161"/>
                <a:gd name="connsiteY5" fmla="*/ 1015 h 202523"/>
                <a:gd name="connsiteX6" fmla="*/ 154874 w 197161"/>
                <a:gd name="connsiteY6" fmla="*/ 89783 h 202523"/>
                <a:gd name="connsiteX7" fmla="*/ 196904 w 197161"/>
                <a:gd name="connsiteY7" fmla="*/ 162500 h 202523"/>
                <a:gd name="connsiteX8" fmla="*/ 196904 w 197161"/>
                <a:gd name="connsiteY8" fmla="*/ 173032 h 202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61" h="202523">
                  <a:moveTo>
                    <a:pt x="197056" y="173032"/>
                  </a:moveTo>
                  <a:cubicBezTo>
                    <a:pt x="194575" y="216834"/>
                    <a:pt x="39268" y="201744"/>
                    <a:pt x="14455" y="188628"/>
                  </a:cubicBezTo>
                  <a:cubicBezTo>
                    <a:pt x="4834" y="183564"/>
                    <a:pt x="834" y="173741"/>
                    <a:pt x="74" y="161892"/>
                  </a:cubicBezTo>
                  <a:cubicBezTo>
                    <a:pt x="-1141" y="143003"/>
                    <a:pt x="5897" y="118799"/>
                    <a:pt x="11974" y="99810"/>
                  </a:cubicBezTo>
                  <a:cubicBezTo>
                    <a:pt x="22102" y="68971"/>
                    <a:pt x="20583" y="69427"/>
                    <a:pt x="27469" y="48412"/>
                  </a:cubicBezTo>
                  <a:cubicBezTo>
                    <a:pt x="27469" y="48412"/>
                    <a:pt x="25697" y="14130"/>
                    <a:pt x="76588" y="1015"/>
                  </a:cubicBezTo>
                  <a:cubicBezTo>
                    <a:pt x="127479" y="-12101"/>
                    <a:pt x="146165" y="73326"/>
                    <a:pt x="154874" y="89783"/>
                  </a:cubicBezTo>
                  <a:cubicBezTo>
                    <a:pt x="162774" y="104974"/>
                    <a:pt x="193714" y="125229"/>
                    <a:pt x="196904" y="162500"/>
                  </a:cubicBezTo>
                  <a:cubicBezTo>
                    <a:pt x="197162" y="165993"/>
                    <a:pt x="197162" y="169538"/>
                    <a:pt x="196904" y="173032"/>
                  </a:cubicBezTo>
                </a:path>
              </a:pathLst>
            </a:custGeom>
            <a:solidFill>
              <a:schemeClr val="accent3">
                <a:lumMod val="75000"/>
              </a:schemeClr>
            </a:solidFill>
            <a:ln w="5062"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F81F030F-2D04-F30A-14F0-7A568ABC7D65}"/>
                </a:ext>
              </a:extLst>
            </p:cNvPr>
            <p:cNvSpPr/>
            <p:nvPr/>
          </p:nvSpPr>
          <p:spPr>
            <a:xfrm>
              <a:off x="6037293" y="6815515"/>
              <a:ext cx="197023" cy="40283"/>
            </a:xfrm>
            <a:custGeom>
              <a:avLst/>
              <a:gdLst>
                <a:gd name="connsiteX0" fmla="*/ 196918 w 197023"/>
                <a:gd name="connsiteY0" fmla="*/ 10792 h 40282"/>
                <a:gd name="connsiteX1" fmla="*/ 14317 w 197023"/>
                <a:gd name="connsiteY1" fmla="*/ 26388 h 40282"/>
                <a:gd name="connsiteX2" fmla="*/ -64 w 197023"/>
                <a:gd name="connsiteY2" fmla="*/ -348 h 40282"/>
                <a:gd name="connsiteX3" fmla="*/ 87945 w 197023"/>
                <a:gd name="connsiteY3" fmla="*/ 18792 h 40282"/>
                <a:gd name="connsiteX4" fmla="*/ 196766 w 197023"/>
                <a:gd name="connsiteY4" fmla="*/ 259 h 40282"/>
                <a:gd name="connsiteX5" fmla="*/ 196766 w 197023"/>
                <a:gd name="connsiteY5" fmla="*/ 10792 h 4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023" h="40282">
                  <a:moveTo>
                    <a:pt x="196918" y="10792"/>
                  </a:moveTo>
                  <a:cubicBezTo>
                    <a:pt x="194436" y="54594"/>
                    <a:pt x="39130" y="39504"/>
                    <a:pt x="14317" y="26388"/>
                  </a:cubicBezTo>
                  <a:cubicBezTo>
                    <a:pt x="4696" y="21324"/>
                    <a:pt x="696" y="11501"/>
                    <a:pt x="-64" y="-348"/>
                  </a:cubicBezTo>
                  <a:cubicBezTo>
                    <a:pt x="16241" y="7855"/>
                    <a:pt x="45004" y="18083"/>
                    <a:pt x="87945" y="18792"/>
                  </a:cubicBezTo>
                  <a:cubicBezTo>
                    <a:pt x="140659" y="19603"/>
                    <a:pt x="178637" y="10184"/>
                    <a:pt x="196766" y="259"/>
                  </a:cubicBezTo>
                  <a:cubicBezTo>
                    <a:pt x="197024" y="3753"/>
                    <a:pt x="197024" y="7297"/>
                    <a:pt x="196766" y="10792"/>
                  </a:cubicBezTo>
                </a:path>
              </a:pathLst>
            </a:custGeom>
            <a:solidFill>
              <a:srgbClr val="031542"/>
            </a:solidFill>
            <a:ln w="5062"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1E1574F6-084A-756D-C3F9-24069037526D}"/>
                </a:ext>
              </a:extLst>
            </p:cNvPr>
            <p:cNvSpPr/>
            <p:nvPr/>
          </p:nvSpPr>
          <p:spPr>
            <a:xfrm>
              <a:off x="6701951" y="5000753"/>
              <a:ext cx="62956" cy="105985"/>
            </a:xfrm>
            <a:custGeom>
              <a:avLst/>
              <a:gdLst>
                <a:gd name="connsiteX0" fmla="*/ 456 w 62956"/>
                <a:gd name="connsiteY0" fmla="*/ 31503 h 105985"/>
                <a:gd name="connsiteX1" fmla="*/ 33472 w 62956"/>
                <a:gd name="connsiteY1" fmla="*/ 105637 h 105985"/>
                <a:gd name="connsiteX2" fmla="*/ 62892 w 62956"/>
                <a:gd name="connsiteY2" fmla="*/ 52568 h 105985"/>
                <a:gd name="connsiteX3" fmla="*/ 28205 w 62956"/>
                <a:gd name="connsiteY3" fmla="*/ -348 h 105985"/>
              </a:gdLst>
              <a:ahLst/>
              <a:cxnLst>
                <a:cxn ang="0">
                  <a:pos x="connsiteX0" y="connsiteY0"/>
                </a:cxn>
                <a:cxn ang="0">
                  <a:pos x="connsiteX1" y="connsiteY1"/>
                </a:cxn>
                <a:cxn ang="0">
                  <a:pos x="connsiteX2" y="connsiteY2"/>
                </a:cxn>
                <a:cxn ang="0">
                  <a:pos x="connsiteX3" y="connsiteY3"/>
                </a:cxn>
              </a:cxnLst>
              <a:rect l="l" t="t" r="r" b="b"/>
              <a:pathLst>
                <a:path w="62956" h="105985">
                  <a:moveTo>
                    <a:pt x="456" y="31503"/>
                  </a:moveTo>
                  <a:cubicBezTo>
                    <a:pt x="-3342" y="55657"/>
                    <a:pt x="14280" y="91256"/>
                    <a:pt x="33472" y="105637"/>
                  </a:cubicBezTo>
                  <a:lnTo>
                    <a:pt x="62892" y="52568"/>
                  </a:lnTo>
                  <a:cubicBezTo>
                    <a:pt x="58892" y="27249"/>
                    <a:pt x="43346" y="6589"/>
                    <a:pt x="28205" y="-348"/>
                  </a:cubicBezTo>
                  <a:close/>
                </a:path>
              </a:pathLst>
            </a:custGeom>
            <a:solidFill>
              <a:srgbClr val="F072A3"/>
            </a:solidFill>
            <a:ln w="5062"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D3B64CD3-B2F6-069A-9A6C-AF1A4915C7DA}"/>
                </a:ext>
              </a:extLst>
            </p:cNvPr>
            <p:cNvSpPr/>
            <p:nvPr/>
          </p:nvSpPr>
          <p:spPr>
            <a:xfrm>
              <a:off x="6731487" y="4882999"/>
              <a:ext cx="122111" cy="168188"/>
            </a:xfrm>
            <a:custGeom>
              <a:avLst/>
              <a:gdLst>
                <a:gd name="connsiteX0" fmla="*/ 13608 w 122111"/>
                <a:gd name="connsiteY0" fmla="*/ 98820 h 168188"/>
                <a:gd name="connsiteX1" fmla="*/ 29407 w 122111"/>
                <a:gd name="connsiteY1" fmla="*/ 38966 h 168188"/>
                <a:gd name="connsiteX2" fmla="*/ 35737 w 122111"/>
                <a:gd name="connsiteY2" fmla="*/ 38966 h 168188"/>
                <a:gd name="connsiteX3" fmla="*/ 38522 w 122111"/>
                <a:gd name="connsiteY3" fmla="*/ 49854 h 168188"/>
                <a:gd name="connsiteX4" fmla="*/ 36851 w 122111"/>
                <a:gd name="connsiteY4" fmla="*/ 68792 h 168188"/>
                <a:gd name="connsiteX5" fmla="*/ 93819 w 122111"/>
                <a:gd name="connsiteY5" fmla="*/ 5140 h 168188"/>
                <a:gd name="connsiteX6" fmla="*/ 104909 w 122111"/>
                <a:gd name="connsiteY6" fmla="*/ 11723 h 168188"/>
                <a:gd name="connsiteX7" fmla="*/ 72348 w 122111"/>
                <a:gd name="connsiteY7" fmla="*/ 63222 h 168188"/>
                <a:gd name="connsiteX8" fmla="*/ 115391 w 122111"/>
                <a:gd name="connsiteY8" fmla="*/ 35725 h 168188"/>
                <a:gd name="connsiteX9" fmla="*/ 119897 w 122111"/>
                <a:gd name="connsiteY9" fmla="*/ 45397 h 168188"/>
                <a:gd name="connsiteX10" fmla="*/ 77260 w 122111"/>
                <a:gd name="connsiteY10" fmla="*/ 79629 h 168188"/>
                <a:gd name="connsiteX11" fmla="*/ 118682 w 122111"/>
                <a:gd name="connsiteY11" fmla="*/ 71020 h 168188"/>
                <a:gd name="connsiteX12" fmla="*/ 119128 w 122111"/>
                <a:gd name="connsiteY12" fmla="*/ 78170 h 168188"/>
                <a:gd name="connsiteX13" fmla="*/ 118074 w 122111"/>
                <a:gd name="connsiteY13" fmla="*/ 79071 h 168188"/>
                <a:gd name="connsiteX14" fmla="*/ 73766 w 122111"/>
                <a:gd name="connsiteY14" fmla="*/ 98162 h 168188"/>
                <a:gd name="connsiteX15" fmla="*/ 100756 w 122111"/>
                <a:gd name="connsiteY15" fmla="*/ 97301 h 168188"/>
                <a:gd name="connsiteX16" fmla="*/ 98052 w 122111"/>
                <a:gd name="connsiteY16" fmla="*/ 105079 h 168188"/>
                <a:gd name="connsiteX17" fmla="*/ 96857 w 122111"/>
                <a:gd name="connsiteY17" fmla="*/ 105505 h 168188"/>
                <a:gd name="connsiteX18" fmla="*/ 75032 w 122111"/>
                <a:gd name="connsiteY18" fmla="*/ 112087 h 168188"/>
                <a:gd name="connsiteX19" fmla="*/ 57157 w 122111"/>
                <a:gd name="connsiteY19" fmla="*/ 122215 h 168188"/>
                <a:gd name="connsiteX20" fmla="*/ 38927 w 122111"/>
                <a:gd name="connsiteY20" fmla="*/ 139938 h 168188"/>
                <a:gd name="connsiteX21" fmla="*/ 27534 w 122111"/>
                <a:gd name="connsiteY21" fmla="*/ 167840 h 168188"/>
                <a:gd name="connsiteX22" fmla="*/ -64 w 122111"/>
                <a:gd name="connsiteY22" fmla="*/ 121051 h 16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111" h="168188">
                  <a:moveTo>
                    <a:pt x="13608" y="98820"/>
                  </a:moveTo>
                  <a:cubicBezTo>
                    <a:pt x="15229" y="88237"/>
                    <a:pt x="22369" y="46309"/>
                    <a:pt x="29407" y="38966"/>
                  </a:cubicBezTo>
                  <a:cubicBezTo>
                    <a:pt x="33003" y="35219"/>
                    <a:pt x="33965" y="36789"/>
                    <a:pt x="35737" y="38966"/>
                  </a:cubicBezTo>
                  <a:cubicBezTo>
                    <a:pt x="37707" y="42248"/>
                    <a:pt x="38674" y="46030"/>
                    <a:pt x="38522" y="49854"/>
                  </a:cubicBezTo>
                  <a:cubicBezTo>
                    <a:pt x="38325" y="56193"/>
                    <a:pt x="37768" y="62518"/>
                    <a:pt x="36851" y="68792"/>
                  </a:cubicBezTo>
                  <a:cubicBezTo>
                    <a:pt x="58524" y="55424"/>
                    <a:pt x="78476" y="25648"/>
                    <a:pt x="93819" y="5140"/>
                  </a:cubicBezTo>
                  <a:cubicBezTo>
                    <a:pt x="100047" y="-3165"/>
                    <a:pt x="110580" y="-2861"/>
                    <a:pt x="104909" y="11723"/>
                  </a:cubicBezTo>
                  <a:cubicBezTo>
                    <a:pt x="100250" y="23623"/>
                    <a:pt x="72348" y="63222"/>
                    <a:pt x="72348" y="63222"/>
                  </a:cubicBezTo>
                  <a:lnTo>
                    <a:pt x="115391" y="35725"/>
                  </a:lnTo>
                  <a:cubicBezTo>
                    <a:pt x="123037" y="30915"/>
                    <a:pt x="123442" y="40789"/>
                    <a:pt x="119897" y="45397"/>
                  </a:cubicBezTo>
                  <a:cubicBezTo>
                    <a:pt x="114125" y="52689"/>
                    <a:pt x="77260" y="79629"/>
                    <a:pt x="77260" y="79629"/>
                  </a:cubicBezTo>
                  <a:lnTo>
                    <a:pt x="118682" y="71020"/>
                  </a:lnTo>
                  <a:cubicBezTo>
                    <a:pt x="120779" y="72873"/>
                    <a:pt x="120976" y="76074"/>
                    <a:pt x="119128" y="78170"/>
                  </a:cubicBezTo>
                  <a:cubicBezTo>
                    <a:pt x="118819" y="78515"/>
                    <a:pt x="118464" y="78818"/>
                    <a:pt x="118074" y="79071"/>
                  </a:cubicBezTo>
                  <a:cubicBezTo>
                    <a:pt x="113011" y="82565"/>
                    <a:pt x="73766" y="98162"/>
                    <a:pt x="73766" y="98162"/>
                  </a:cubicBezTo>
                  <a:lnTo>
                    <a:pt x="100756" y="97301"/>
                  </a:lnTo>
                  <a:cubicBezTo>
                    <a:pt x="102159" y="100198"/>
                    <a:pt x="100949" y="103676"/>
                    <a:pt x="98052" y="105079"/>
                  </a:cubicBezTo>
                  <a:cubicBezTo>
                    <a:pt x="97672" y="105267"/>
                    <a:pt x="97267" y="105409"/>
                    <a:pt x="96857" y="105505"/>
                  </a:cubicBezTo>
                  <a:cubicBezTo>
                    <a:pt x="93262" y="106872"/>
                    <a:pt x="83945" y="108543"/>
                    <a:pt x="75032" y="112087"/>
                  </a:cubicBezTo>
                  <a:cubicBezTo>
                    <a:pt x="68733" y="114827"/>
                    <a:pt x="62742" y="118220"/>
                    <a:pt x="57157" y="122215"/>
                  </a:cubicBezTo>
                  <a:cubicBezTo>
                    <a:pt x="50640" y="127653"/>
                    <a:pt x="44543" y="133578"/>
                    <a:pt x="38927" y="139938"/>
                  </a:cubicBezTo>
                  <a:cubicBezTo>
                    <a:pt x="33864" y="150927"/>
                    <a:pt x="27534" y="167840"/>
                    <a:pt x="27534" y="167840"/>
                  </a:cubicBezTo>
                  <a:cubicBezTo>
                    <a:pt x="13224" y="155884"/>
                    <a:pt x="3476" y="139356"/>
                    <a:pt x="-64" y="121051"/>
                  </a:cubicBezTo>
                  <a:close/>
                </a:path>
              </a:pathLst>
            </a:custGeom>
            <a:solidFill>
              <a:srgbClr val="F6A9AB"/>
            </a:solidFill>
            <a:ln w="5062"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D8DEF5A8-F6A5-2C13-9B6F-05EFC7D6C413}"/>
                </a:ext>
              </a:extLst>
            </p:cNvPr>
            <p:cNvSpPr/>
            <p:nvPr/>
          </p:nvSpPr>
          <p:spPr>
            <a:xfrm>
              <a:off x="6077724" y="4344863"/>
              <a:ext cx="387129" cy="397647"/>
            </a:xfrm>
            <a:custGeom>
              <a:avLst/>
              <a:gdLst>
                <a:gd name="connsiteX0" fmla="*/ 192439 w 387129"/>
                <a:gd name="connsiteY0" fmla="*/ 179239 h 397646"/>
                <a:gd name="connsiteX1" fmla="*/ 346835 w 387129"/>
                <a:gd name="connsiteY1" fmla="*/ 150629 h 397646"/>
                <a:gd name="connsiteX2" fmla="*/ 385066 w 387129"/>
                <a:gd name="connsiteY2" fmla="*/ 67532 h 397646"/>
                <a:gd name="connsiteX3" fmla="*/ 223025 w 387129"/>
                <a:gd name="connsiteY3" fmla="*/ 2918 h 397646"/>
                <a:gd name="connsiteX4" fmla="*/ 21233 w 387129"/>
                <a:gd name="connsiteY4" fmla="*/ 375157 h 397646"/>
                <a:gd name="connsiteX5" fmla="*/ 222518 w 387129"/>
                <a:gd name="connsiteY5" fmla="*/ 382095 h 397646"/>
                <a:gd name="connsiteX6" fmla="*/ 164133 w 387129"/>
                <a:gd name="connsiteY6" fmla="*/ 324925 h 397646"/>
                <a:gd name="connsiteX7" fmla="*/ 137396 w 387129"/>
                <a:gd name="connsiteY7" fmla="*/ 298137 h 397646"/>
                <a:gd name="connsiteX8" fmla="*/ 145954 w 387129"/>
                <a:gd name="connsiteY8" fmla="*/ 284870 h 397646"/>
                <a:gd name="connsiteX9" fmla="*/ 158006 w 387129"/>
                <a:gd name="connsiteY9" fmla="*/ 285832 h 397646"/>
                <a:gd name="connsiteX10" fmla="*/ 192642 w 387129"/>
                <a:gd name="connsiteY10" fmla="*/ 179492 h 39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129" h="397646">
                  <a:moveTo>
                    <a:pt x="192439" y="179239"/>
                  </a:moveTo>
                  <a:cubicBezTo>
                    <a:pt x="192439" y="179239"/>
                    <a:pt x="306679" y="182986"/>
                    <a:pt x="346835" y="150629"/>
                  </a:cubicBezTo>
                  <a:cubicBezTo>
                    <a:pt x="385471" y="119436"/>
                    <a:pt x="390940" y="92091"/>
                    <a:pt x="385066" y="67532"/>
                  </a:cubicBezTo>
                  <a:cubicBezTo>
                    <a:pt x="373774" y="20236"/>
                    <a:pt x="302881" y="-10805"/>
                    <a:pt x="223025" y="2918"/>
                  </a:cubicBezTo>
                  <a:cubicBezTo>
                    <a:pt x="52527" y="32187"/>
                    <a:pt x="-45964" y="192810"/>
                    <a:pt x="21233" y="375157"/>
                  </a:cubicBezTo>
                  <a:cubicBezTo>
                    <a:pt x="33639" y="408781"/>
                    <a:pt x="184641" y="398198"/>
                    <a:pt x="222518" y="382095"/>
                  </a:cubicBezTo>
                  <a:cubicBezTo>
                    <a:pt x="199124" y="372220"/>
                    <a:pt x="173197" y="350041"/>
                    <a:pt x="164133" y="324925"/>
                  </a:cubicBezTo>
                  <a:cubicBezTo>
                    <a:pt x="164133" y="324925"/>
                    <a:pt x="138814" y="316620"/>
                    <a:pt x="137396" y="298137"/>
                  </a:cubicBezTo>
                  <a:cubicBezTo>
                    <a:pt x="135978" y="279654"/>
                    <a:pt x="143776" y="284718"/>
                    <a:pt x="145954" y="284870"/>
                  </a:cubicBezTo>
                  <a:lnTo>
                    <a:pt x="158006" y="285832"/>
                  </a:lnTo>
                  <a:cubicBezTo>
                    <a:pt x="159069" y="261475"/>
                    <a:pt x="160538" y="186227"/>
                    <a:pt x="192642" y="179492"/>
                  </a:cubicBezTo>
                </a:path>
              </a:pathLst>
            </a:custGeom>
            <a:solidFill>
              <a:srgbClr val="000000"/>
            </a:solidFill>
            <a:ln w="5062"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A03B38A9-1117-CE87-FECC-7C21EC8A3532}"/>
                </a:ext>
              </a:extLst>
            </p:cNvPr>
            <p:cNvSpPr/>
            <p:nvPr/>
          </p:nvSpPr>
          <p:spPr>
            <a:xfrm>
              <a:off x="6681036" y="5006018"/>
              <a:ext cx="62704" cy="105631"/>
            </a:xfrm>
            <a:custGeom>
              <a:avLst/>
              <a:gdLst>
                <a:gd name="connsiteX0" fmla="*/ 457 w 62704"/>
                <a:gd name="connsiteY0" fmla="*/ 31401 h 105630"/>
                <a:gd name="connsiteX1" fmla="*/ 33372 w 62704"/>
                <a:gd name="connsiteY1" fmla="*/ 105282 h 105630"/>
                <a:gd name="connsiteX2" fmla="*/ 62640 w 62704"/>
                <a:gd name="connsiteY2" fmla="*/ 52366 h 105630"/>
                <a:gd name="connsiteX3" fmla="*/ 28156 w 62704"/>
                <a:gd name="connsiteY3" fmla="*/ -348 h 105630"/>
              </a:gdLst>
              <a:ahLst/>
              <a:cxnLst>
                <a:cxn ang="0">
                  <a:pos x="connsiteX0" y="connsiteY0"/>
                </a:cxn>
                <a:cxn ang="0">
                  <a:pos x="connsiteX1" y="connsiteY1"/>
                </a:cxn>
                <a:cxn ang="0">
                  <a:pos x="connsiteX2" y="connsiteY2"/>
                </a:cxn>
                <a:cxn ang="0">
                  <a:pos x="connsiteX3" y="connsiteY3"/>
                </a:cxn>
              </a:cxnLst>
              <a:rect l="l" t="t" r="r" b="b"/>
              <a:pathLst>
                <a:path w="62704" h="105630">
                  <a:moveTo>
                    <a:pt x="457" y="31401"/>
                  </a:moveTo>
                  <a:cubicBezTo>
                    <a:pt x="-3341" y="55454"/>
                    <a:pt x="14231" y="90952"/>
                    <a:pt x="33372" y="105282"/>
                  </a:cubicBezTo>
                  <a:cubicBezTo>
                    <a:pt x="36106" y="100219"/>
                    <a:pt x="62640" y="52366"/>
                    <a:pt x="62640" y="52366"/>
                  </a:cubicBezTo>
                  <a:cubicBezTo>
                    <a:pt x="58691" y="27047"/>
                    <a:pt x="43246" y="6791"/>
                    <a:pt x="28156" y="-348"/>
                  </a:cubicBezTo>
                  <a:close/>
                </a:path>
              </a:pathLst>
            </a:custGeom>
            <a:solidFill>
              <a:srgbClr val="F072A3"/>
            </a:solidFill>
            <a:ln w="5062"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50208008-2FD8-694B-2DD9-C24D7A913A75}"/>
                </a:ext>
              </a:extLst>
            </p:cNvPr>
            <p:cNvSpPr/>
            <p:nvPr/>
          </p:nvSpPr>
          <p:spPr>
            <a:xfrm>
              <a:off x="7162245" y="6574683"/>
              <a:ext cx="356687" cy="255213"/>
            </a:xfrm>
            <a:custGeom>
              <a:avLst/>
              <a:gdLst>
                <a:gd name="connsiteX0" fmla="*/ 337356 w 356686"/>
                <a:gd name="connsiteY0" fmla="*/ 254865 h 255213"/>
                <a:gd name="connsiteX1" fmla="*/ 28464 w 356686"/>
                <a:gd name="connsiteY1" fmla="*/ 254865 h 255213"/>
                <a:gd name="connsiteX2" fmla="*/ 107 w 356686"/>
                <a:gd name="connsiteY2" fmla="*/ 230103 h 255213"/>
                <a:gd name="connsiteX3" fmla="*/ 107 w 356686"/>
                <a:gd name="connsiteY3" fmla="*/ 224077 h 255213"/>
                <a:gd name="connsiteX4" fmla="*/ 12665 w 356686"/>
                <a:gd name="connsiteY4" fmla="*/ 62035 h 255213"/>
                <a:gd name="connsiteX5" fmla="*/ 43503 w 356686"/>
                <a:gd name="connsiteY5" fmla="*/ 51908 h 255213"/>
                <a:gd name="connsiteX6" fmla="*/ 66443 w 356686"/>
                <a:gd name="connsiteY6" fmla="*/ 31096 h 255213"/>
                <a:gd name="connsiteX7" fmla="*/ 67050 w 356686"/>
                <a:gd name="connsiteY7" fmla="*/ 28766 h 255213"/>
                <a:gd name="connsiteX8" fmla="*/ 127461 w 356686"/>
                <a:gd name="connsiteY8" fmla="*/ 18133 h 255213"/>
                <a:gd name="connsiteX9" fmla="*/ 130297 w 356686"/>
                <a:gd name="connsiteY9" fmla="*/ 29577 h 255213"/>
                <a:gd name="connsiteX10" fmla="*/ 130854 w 356686"/>
                <a:gd name="connsiteY10" fmla="*/ 32311 h 255213"/>
                <a:gd name="connsiteX11" fmla="*/ 133842 w 356686"/>
                <a:gd name="connsiteY11" fmla="*/ 50186 h 255213"/>
                <a:gd name="connsiteX12" fmla="*/ 133842 w 356686"/>
                <a:gd name="connsiteY12" fmla="*/ 50541 h 255213"/>
                <a:gd name="connsiteX13" fmla="*/ 135411 w 356686"/>
                <a:gd name="connsiteY13" fmla="*/ 72568 h 255213"/>
                <a:gd name="connsiteX14" fmla="*/ 147261 w 356686"/>
                <a:gd name="connsiteY14" fmla="*/ 87760 h 255213"/>
                <a:gd name="connsiteX15" fmla="*/ 152983 w 356686"/>
                <a:gd name="connsiteY15" fmla="*/ 95203 h 255213"/>
                <a:gd name="connsiteX16" fmla="*/ 164883 w 356686"/>
                <a:gd name="connsiteY16" fmla="*/ 110395 h 255213"/>
                <a:gd name="connsiteX17" fmla="*/ 170200 w 356686"/>
                <a:gd name="connsiteY17" fmla="*/ 117180 h 255213"/>
                <a:gd name="connsiteX18" fmla="*/ 182961 w 356686"/>
                <a:gd name="connsiteY18" fmla="*/ 132371 h 255213"/>
                <a:gd name="connsiteX19" fmla="*/ 188733 w 356686"/>
                <a:gd name="connsiteY19" fmla="*/ 138651 h 255213"/>
                <a:gd name="connsiteX20" fmla="*/ 239726 w 356686"/>
                <a:gd name="connsiteY20" fmla="*/ 169489 h 255213"/>
                <a:gd name="connsiteX21" fmla="*/ 354370 w 356686"/>
                <a:gd name="connsiteY21" fmla="*/ 226963 h 255213"/>
                <a:gd name="connsiteX22" fmla="*/ 355737 w 356686"/>
                <a:gd name="connsiteY22" fmla="*/ 230103 h 255213"/>
                <a:gd name="connsiteX23" fmla="*/ 343301 w 356686"/>
                <a:gd name="connsiteY23" fmla="*/ 254004 h 255213"/>
                <a:gd name="connsiteX24" fmla="*/ 337558 w 356686"/>
                <a:gd name="connsiteY24" fmla="*/ 254865 h 25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6686" h="255213">
                  <a:moveTo>
                    <a:pt x="337356" y="254865"/>
                  </a:moveTo>
                  <a:lnTo>
                    <a:pt x="28464" y="254865"/>
                  </a:lnTo>
                  <a:cubicBezTo>
                    <a:pt x="14129" y="254916"/>
                    <a:pt x="1991" y="244332"/>
                    <a:pt x="107" y="230103"/>
                  </a:cubicBezTo>
                  <a:cubicBezTo>
                    <a:pt x="-121" y="228077"/>
                    <a:pt x="-121" y="226102"/>
                    <a:pt x="107" y="224077"/>
                  </a:cubicBezTo>
                  <a:lnTo>
                    <a:pt x="12665" y="62035"/>
                  </a:lnTo>
                  <a:cubicBezTo>
                    <a:pt x="22621" y="57731"/>
                    <a:pt x="32941" y="54339"/>
                    <a:pt x="43503" y="51908"/>
                  </a:cubicBezTo>
                  <a:cubicBezTo>
                    <a:pt x="54289" y="49528"/>
                    <a:pt x="63004" y="41578"/>
                    <a:pt x="66443" y="31096"/>
                  </a:cubicBezTo>
                  <a:lnTo>
                    <a:pt x="67050" y="28766"/>
                  </a:lnTo>
                  <a:cubicBezTo>
                    <a:pt x="74140" y="-2477"/>
                    <a:pt x="119207" y="-12402"/>
                    <a:pt x="127461" y="18133"/>
                  </a:cubicBezTo>
                  <a:cubicBezTo>
                    <a:pt x="128575" y="22082"/>
                    <a:pt x="129487" y="25880"/>
                    <a:pt x="130297" y="29577"/>
                  </a:cubicBezTo>
                  <a:cubicBezTo>
                    <a:pt x="130297" y="30488"/>
                    <a:pt x="130702" y="31400"/>
                    <a:pt x="130854" y="32311"/>
                  </a:cubicBezTo>
                  <a:cubicBezTo>
                    <a:pt x="132171" y="38894"/>
                    <a:pt x="133183" y="44920"/>
                    <a:pt x="133842" y="50186"/>
                  </a:cubicBezTo>
                  <a:lnTo>
                    <a:pt x="133842" y="50541"/>
                  </a:lnTo>
                  <a:cubicBezTo>
                    <a:pt x="134844" y="57833"/>
                    <a:pt x="135371" y="65175"/>
                    <a:pt x="135411" y="72568"/>
                  </a:cubicBezTo>
                  <a:lnTo>
                    <a:pt x="147261" y="87760"/>
                  </a:lnTo>
                  <a:lnTo>
                    <a:pt x="152983" y="95203"/>
                  </a:lnTo>
                  <a:cubicBezTo>
                    <a:pt x="157034" y="100267"/>
                    <a:pt x="160984" y="105635"/>
                    <a:pt x="164883" y="110395"/>
                  </a:cubicBezTo>
                  <a:cubicBezTo>
                    <a:pt x="166655" y="112724"/>
                    <a:pt x="168428" y="115003"/>
                    <a:pt x="170200" y="117180"/>
                  </a:cubicBezTo>
                  <a:cubicBezTo>
                    <a:pt x="174504" y="122548"/>
                    <a:pt x="178707" y="127662"/>
                    <a:pt x="182961" y="132371"/>
                  </a:cubicBezTo>
                  <a:cubicBezTo>
                    <a:pt x="184885" y="134549"/>
                    <a:pt x="186758" y="136676"/>
                    <a:pt x="188733" y="138651"/>
                  </a:cubicBezTo>
                  <a:cubicBezTo>
                    <a:pt x="204684" y="155412"/>
                    <a:pt x="220736" y="166856"/>
                    <a:pt x="239726" y="169489"/>
                  </a:cubicBezTo>
                  <a:cubicBezTo>
                    <a:pt x="273248" y="174097"/>
                    <a:pt x="327937" y="177743"/>
                    <a:pt x="354370" y="226963"/>
                  </a:cubicBezTo>
                  <a:cubicBezTo>
                    <a:pt x="354942" y="227976"/>
                    <a:pt x="355398" y="228989"/>
                    <a:pt x="355737" y="230103"/>
                  </a:cubicBezTo>
                  <a:cubicBezTo>
                    <a:pt x="358897" y="240129"/>
                    <a:pt x="353327" y="250814"/>
                    <a:pt x="343301" y="254004"/>
                  </a:cubicBezTo>
                  <a:cubicBezTo>
                    <a:pt x="341442" y="254561"/>
                    <a:pt x="339508" y="254865"/>
                    <a:pt x="337558" y="254865"/>
                  </a:cubicBezTo>
                </a:path>
              </a:pathLst>
            </a:custGeom>
            <a:solidFill>
              <a:schemeClr val="accent1">
                <a:lumMod val="75000"/>
              </a:schemeClr>
            </a:solidFill>
            <a:ln w="5062"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2B63E8D4-3369-9DD4-A222-70F7C9F4E73F}"/>
                </a:ext>
              </a:extLst>
            </p:cNvPr>
            <p:cNvSpPr/>
            <p:nvPr/>
          </p:nvSpPr>
          <p:spPr>
            <a:xfrm>
              <a:off x="7162416" y="6805133"/>
              <a:ext cx="356363" cy="24763"/>
            </a:xfrm>
            <a:custGeom>
              <a:avLst/>
              <a:gdLst>
                <a:gd name="connsiteX0" fmla="*/ 337185 w 356363"/>
                <a:gd name="connsiteY0" fmla="*/ 24414 h 24762"/>
                <a:gd name="connsiteX1" fmla="*/ 28293 w 356363"/>
                <a:gd name="connsiteY1" fmla="*/ 24414 h 24762"/>
                <a:gd name="connsiteX2" fmla="*/ -64 w 356363"/>
                <a:gd name="connsiteY2" fmla="*/ -348 h 24762"/>
                <a:gd name="connsiteX3" fmla="*/ 355414 w 356363"/>
                <a:gd name="connsiteY3" fmla="*/ -348 h 24762"/>
                <a:gd name="connsiteX4" fmla="*/ 342978 w 356363"/>
                <a:gd name="connsiteY4" fmla="*/ 23553 h 24762"/>
                <a:gd name="connsiteX5" fmla="*/ 337236 w 356363"/>
                <a:gd name="connsiteY5" fmla="*/ 24414 h 24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63" h="24762">
                  <a:moveTo>
                    <a:pt x="337185" y="24414"/>
                  </a:moveTo>
                  <a:lnTo>
                    <a:pt x="28293" y="24414"/>
                  </a:lnTo>
                  <a:cubicBezTo>
                    <a:pt x="13958" y="24464"/>
                    <a:pt x="1820" y="13881"/>
                    <a:pt x="-64" y="-348"/>
                  </a:cubicBezTo>
                  <a:lnTo>
                    <a:pt x="355414" y="-348"/>
                  </a:lnTo>
                  <a:cubicBezTo>
                    <a:pt x="358574" y="9678"/>
                    <a:pt x="353004" y="20362"/>
                    <a:pt x="342978" y="23553"/>
                  </a:cubicBezTo>
                  <a:cubicBezTo>
                    <a:pt x="341119" y="24110"/>
                    <a:pt x="339185" y="24414"/>
                    <a:pt x="337236" y="24414"/>
                  </a:cubicBezTo>
                </a:path>
              </a:pathLst>
            </a:custGeom>
            <a:solidFill>
              <a:srgbClr val="031542"/>
            </a:solidFill>
            <a:ln w="5062"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E189A244-159E-318F-2750-C12149073692}"/>
                </a:ext>
              </a:extLst>
            </p:cNvPr>
            <p:cNvSpPr/>
            <p:nvPr/>
          </p:nvSpPr>
          <p:spPr>
            <a:xfrm>
              <a:off x="6819014" y="4925903"/>
              <a:ext cx="535421" cy="1746964"/>
            </a:xfrm>
            <a:custGeom>
              <a:avLst/>
              <a:gdLst>
                <a:gd name="connsiteX0" fmla="*/ 2038 w 535421"/>
                <a:gd name="connsiteY0" fmla="*/ 626910 h 1746964"/>
                <a:gd name="connsiteX1" fmla="*/ 2038 w 535421"/>
                <a:gd name="connsiteY1" fmla="*/ 817056 h 1746964"/>
                <a:gd name="connsiteX2" fmla="*/ 52676 w 535421"/>
                <a:gd name="connsiteY2" fmla="*/ 1746617 h 1746964"/>
                <a:gd name="connsiteX3" fmla="*/ 194159 w 535421"/>
                <a:gd name="connsiteY3" fmla="*/ 1743831 h 1746964"/>
                <a:gd name="connsiteX4" fmla="*/ 310373 w 535421"/>
                <a:gd name="connsiteY4" fmla="*/ 821157 h 1746964"/>
                <a:gd name="connsiteX5" fmla="*/ 529078 w 535421"/>
                <a:gd name="connsiteY5" fmla="*/ 852451 h 1746964"/>
                <a:gd name="connsiteX6" fmla="*/ 535357 w 535421"/>
                <a:gd name="connsiteY6" fmla="*/ 600173 h 1746964"/>
                <a:gd name="connsiteX7" fmla="*/ 114050 w 535421"/>
                <a:gd name="connsiteY7" fmla="*/ 423497 h 1746964"/>
                <a:gd name="connsiteX8" fmla="*/ 2089 w 535421"/>
                <a:gd name="connsiteY8" fmla="*/ 626859 h 174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5421" h="1746964">
                  <a:moveTo>
                    <a:pt x="2038" y="626910"/>
                  </a:moveTo>
                  <a:lnTo>
                    <a:pt x="2038" y="817056"/>
                  </a:lnTo>
                  <a:cubicBezTo>
                    <a:pt x="2038" y="1027811"/>
                    <a:pt x="39257" y="1490540"/>
                    <a:pt x="52676" y="1746617"/>
                  </a:cubicBezTo>
                  <a:lnTo>
                    <a:pt x="194159" y="1743831"/>
                  </a:lnTo>
                  <a:lnTo>
                    <a:pt x="310373" y="821157"/>
                  </a:lnTo>
                  <a:lnTo>
                    <a:pt x="529078" y="852451"/>
                  </a:lnTo>
                  <a:lnTo>
                    <a:pt x="535357" y="600173"/>
                  </a:lnTo>
                  <a:cubicBezTo>
                    <a:pt x="525230" y="-272015"/>
                    <a:pt x="75008" y="-70020"/>
                    <a:pt x="114050" y="423497"/>
                  </a:cubicBezTo>
                  <a:cubicBezTo>
                    <a:pt x="118303" y="477832"/>
                    <a:pt x="-18723" y="567258"/>
                    <a:pt x="2089" y="626859"/>
                  </a:cubicBezTo>
                </a:path>
              </a:pathLst>
            </a:custGeom>
            <a:solidFill>
              <a:schemeClr val="accent5">
                <a:lumMod val="50000"/>
              </a:schemeClr>
            </a:solidFill>
            <a:ln w="5062"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C226F59F-E2D0-1BAB-19EB-AAA4D29A8878}"/>
                </a:ext>
              </a:extLst>
            </p:cNvPr>
            <p:cNvSpPr/>
            <p:nvPr/>
          </p:nvSpPr>
          <p:spPr>
            <a:xfrm>
              <a:off x="7077852" y="5604407"/>
              <a:ext cx="274609" cy="1073372"/>
            </a:xfrm>
            <a:custGeom>
              <a:avLst/>
              <a:gdLst>
                <a:gd name="connsiteX0" fmla="*/ 274610 w 274609"/>
                <a:gd name="connsiteY0" fmla="*/ 0 h 1073372"/>
                <a:gd name="connsiteX1" fmla="*/ 0 w 274609"/>
                <a:gd name="connsiteY1" fmla="*/ 0 h 1073372"/>
                <a:gd name="connsiteX2" fmla="*/ 94085 w 274609"/>
                <a:gd name="connsiteY2" fmla="*/ 1069524 h 1073372"/>
                <a:gd name="connsiteX3" fmla="*/ 243214 w 274609"/>
                <a:gd name="connsiteY3" fmla="*/ 1073373 h 1073372"/>
                <a:gd name="connsiteX4" fmla="*/ 274610 w 274609"/>
                <a:gd name="connsiteY4" fmla="*/ 0 h 1073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09" h="1073372">
                  <a:moveTo>
                    <a:pt x="274610" y="0"/>
                  </a:moveTo>
                  <a:lnTo>
                    <a:pt x="0" y="0"/>
                  </a:lnTo>
                  <a:lnTo>
                    <a:pt x="94085" y="1069524"/>
                  </a:lnTo>
                  <a:lnTo>
                    <a:pt x="243214" y="1073373"/>
                  </a:lnTo>
                  <a:lnTo>
                    <a:pt x="274610" y="0"/>
                  </a:lnTo>
                  <a:close/>
                </a:path>
              </a:pathLst>
            </a:custGeom>
            <a:solidFill>
              <a:schemeClr val="accent5">
                <a:lumMod val="50000"/>
              </a:schemeClr>
            </a:solidFill>
            <a:ln w="5062"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3C503D80-4762-2477-CC2B-5B964B093C6C}"/>
                </a:ext>
              </a:extLst>
            </p:cNvPr>
            <p:cNvSpPr/>
            <p:nvPr/>
          </p:nvSpPr>
          <p:spPr>
            <a:xfrm>
              <a:off x="6859911" y="6636345"/>
              <a:ext cx="202936" cy="208331"/>
            </a:xfrm>
            <a:custGeom>
              <a:avLst/>
              <a:gdLst>
                <a:gd name="connsiteX0" fmla="*/ 202784 w 202936"/>
                <a:gd name="connsiteY0" fmla="*/ 178012 h 208331"/>
                <a:gd name="connsiteX1" fmla="*/ 14867 w 202936"/>
                <a:gd name="connsiteY1" fmla="*/ 194013 h 208331"/>
                <a:gd name="connsiteX2" fmla="*/ 81 w 202936"/>
                <a:gd name="connsiteY2" fmla="*/ 166517 h 208331"/>
                <a:gd name="connsiteX3" fmla="*/ 12386 w 202936"/>
                <a:gd name="connsiteY3" fmla="*/ 102713 h 208331"/>
                <a:gd name="connsiteX4" fmla="*/ 28286 w 202936"/>
                <a:gd name="connsiteY4" fmla="*/ 49847 h 208331"/>
                <a:gd name="connsiteX5" fmla="*/ 78924 w 202936"/>
                <a:gd name="connsiteY5" fmla="*/ 1031 h 208331"/>
                <a:gd name="connsiteX6" fmla="*/ 159388 w 202936"/>
                <a:gd name="connsiteY6" fmla="*/ 92180 h 208331"/>
                <a:gd name="connsiteX7" fmla="*/ 202683 w 202936"/>
                <a:gd name="connsiteY7" fmla="*/ 166972 h 208331"/>
                <a:gd name="connsiteX8" fmla="*/ 202683 w 202936"/>
                <a:gd name="connsiteY8" fmla="*/ 177859 h 20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36" h="208331">
                  <a:moveTo>
                    <a:pt x="202784" y="178012"/>
                  </a:moveTo>
                  <a:cubicBezTo>
                    <a:pt x="200202" y="223079"/>
                    <a:pt x="40388" y="207533"/>
                    <a:pt x="14867" y="194013"/>
                  </a:cubicBezTo>
                  <a:cubicBezTo>
                    <a:pt x="4992" y="188949"/>
                    <a:pt x="840" y="178822"/>
                    <a:pt x="81" y="166517"/>
                  </a:cubicBezTo>
                  <a:cubicBezTo>
                    <a:pt x="-1185" y="147072"/>
                    <a:pt x="6107" y="122208"/>
                    <a:pt x="12386" y="102713"/>
                  </a:cubicBezTo>
                  <a:cubicBezTo>
                    <a:pt x="22513" y="70963"/>
                    <a:pt x="21197" y="71520"/>
                    <a:pt x="28286" y="49847"/>
                  </a:cubicBezTo>
                  <a:cubicBezTo>
                    <a:pt x="28286" y="49847"/>
                    <a:pt x="26463" y="14400"/>
                    <a:pt x="78924" y="1031"/>
                  </a:cubicBezTo>
                  <a:cubicBezTo>
                    <a:pt x="131385" y="-12336"/>
                    <a:pt x="150475" y="75419"/>
                    <a:pt x="159388" y="92180"/>
                  </a:cubicBezTo>
                  <a:cubicBezTo>
                    <a:pt x="167591" y="107675"/>
                    <a:pt x="199392" y="128892"/>
                    <a:pt x="202683" y="166972"/>
                  </a:cubicBezTo>
                  <a:cubicBezTo>
                    <a:pt x="202936" y="170619"/>
                    <a:pt x="202936" y="174214"/>
                    <a:pt x="202683" y="177859"/>
                  </a:cubicBezTo>
                </a:path>
              </a:pathLst>
            </a:custGeom>
            <a:solidFill>
              <a:schemeClr val="accent1">
                <a:lumMod val="75000"/>
              </a:schemeClr>
            </a:solidFill>
            <a:ln w="5062"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405DC215-C702-7C47-C990-ED15E3620431}"/>
                </a:ext>
              </a:extLst>
            </p:cNvPr>
            <p:cNvSpPr/>
            <p:nvPr/>
          </p:nvSpPr>
          <p:spPr>
            <a:xfrm>
              <a:off x="6860058" y="6803209"/>
              <a:ext cx="202703" cy="41467"/>
            </a:xfrm>
            <a:custGeom>
              <a:avLst/>
              <a:gdLst>
                <a:gd name="connsiteX0" fmla="*/ 202640 w 202703"/>
                <a:gd name="connsiteY0" fmla="*/ 11147 h 41466"/>
                <a:gd name="connsiteX1" fmla="*/ 14722 w 202703"/>
                <a:gd name="connsiteY1" fmla="*/ 27148 h 41466"/>
                <a:gd name="connsiteX2" fmla="*/ -64 w 202703"/>
                <a:gd name="connsiteY2" fmla="*/ -348 h 41466"/>
                <a:gd name="connsiteX3" fmla="*/ 90477 w 202703"/>
                <a:gd name="connsiteY3" fmla="*/ 19350 h 41466"/>
                <a:gd name="connsiteX4" fmla="*/ 202437 w 202703"/>
                <a:gd name="connsiteY4" fmla="*/ 259 h 41466"/>
                <a:gd name="connsiteX5" fmla="*/ 202437 w 202703"/>
                <a:gd name="connsiteY5" fmla="*/ 11147 h 4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03" h="41466">
                  <a:moveTo>
                    <a:pt x="202640" y="11147"/>
                  </a:moveTo>
                  <a:cubicBezTo>
                    <a:pt x="200057" y="56215"/>
                    <a:pt x="40244" y="40668"/>
                    <a:pt x="14722" y="27148"/>
                  </a:cubicBezTo>
                  <a:cubicBezTo>
                    <a:pt x="4848" y="22085"/>
                    <a:pt x="696" y="11957"/>
                    <a:pt x="-64" y="-348"/>
                  </a:cubicBezTo>
                  <a:cubicBezTo>
                    <a:pt x="16748" y="8159"/>
                    <a:pt x="46320" y="18641"/>
                    <a:pt x="90477" y="19350"/>
                  </a:cubicBezTo>
                  <a:cubicBezTo>
                    <a:pt x="144710" y="20211"/>
                    <a:pt x="183802" y="10539"/>
                    <a:pt x="202437" y="259"/>
                  </a:cubicBezTo>
                  <a:cubicBezTo>
                    <a:pt x="202690" y="3905"/>
                    <a:pt x="202690" y="7501"/>
                    <a:pt x="202437" y="11147"/>
                  </a:cubicBezTo>
                </a:path>
              </a:pathLst>
            </a:custGeom>
            <a:solidFill>
              <a:srgbClr val="031542"/>
            </a:solidFill>
            <a:ln w="5062"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133CA86A-212B-4355-6C80-49E80FD5A414}"/>
                </a:ext>
              </a:extLst>
            </p:cNvPr>
            <p:cNvSpPr/>
            <p:nvPr/>
          </p:nvSpPr>
          <p:spPr>
            <a:xfrm>
              <a:off x="7106460" y="5747459"/>
              <a:ext cx="88008" cy="916952"/>
            </a:xfrm>
            <a:custGeom>
              <a:avLst/>
              <a:gdLst>
                <a:gd name="connsiteX0" fmla="*/ 22939 w 88008"/>
                <a:gd name="connsiteY0" fmla="*/ 0 h 916952"/>
                <a:gd name="connsiteX1" fmla="*/ 88009 w 88008"/>
                <a:gd name="connsiteY1" fmla="*/ 916952 h 916952"/>
                <a:gd name="connsiteX2" fmla="*/ 66336 w 88008"/>
                <a:gd name="connsiteY2" fmla="*/ 915230 h 916952"/>
                <a:gd name="connsiteX3" fmla="*/ 0 w 88008"/>
                <a:gd name="connsiteY3" fmla="*/ 182398 h 916952"/>
                <a:gd name="connsiteX4" fmla="*/ 22939 w 88008"/>
                <a:gd name="connsiteY4" fmla="*/ 0 h 916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8" h="916952">
                  <a:moveTo>
                    <a:pt x="22939" y="0"/>
                  </a:moveTo>
                  <a:lnTo>
                    <a:pt x="88009" y="916952"/>
                  </a:lnTo>
                  <a:lnTo>
                    <a:pt x="66336" y="915230"/>
                  </a:lnTo>
                  <a:lnTo>
                    <a:pt x="0" y="182398"/>
                  </a:lnTo>
                  <a:lnTo>
                    <a:pt x="22939" y="0"/>
                  </a:lnTo>
                  <a:close/>
                </a:path>
              </a:pathLst>
            </a:custGeom>
            <a:solidFill>
              <a:srgbClr val="000000"/>
            </a:solidFill>
            <a:ln w="5062"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A3E340C7-56CE-8892-7E81-81708CE12BD2}"/>
                </a:ext>
              </a:extLst>
            </p:cNvPr>
            <p:cNvSpPr/>
            <p:nvPr/>
          </p:nvSpPr>
          <p:spPr>
            <a:xfrm>
              <a:off x="7196808" y="4674056"/>
              <a:ext cx="568297" cy="387243"/>
            </a:xfrm>
            <a:custGeom>
              <a:avLst/>
              <a:gdLst>
                <a:gd name="connsiteX0" fmla="*/ 3270 w 568297"/>
                <a:gd name="connsiteY0" fmla="*/ 225072 h 387243"/>
                <a:gd name="connsiteX1" fmla="*/ 222279 w 568297"/>
                <a:gd name="connsiteY1" fmla="*/ 386100 h 387243"/>
                <a:gd name="connsiteX2" fmla="*/ 565554 w 568297"/>
                <a:gd name="connsiteY2" fmla="*/ 114934 h 387243"/>
                <a:gd name="connsiteX3" fmla="*/ 500332 w 568297"/>
                <a:gd name="connsiteY3" fmla="*/ 492 h 387243"/>
                <a:gd name="connsiteX4" fmla="*/ 252713 w 568297"/>
                <a:gd name="connsiteY4" fmla="*/ 177320 h 387243"/>
                <a:gd name="connsiteX5" fmla="*/ 82417 w 568297"/>
                <a:gd name="connsiteY5" fmla="*/ 98325 h 387243"/>
                <a:gd name="connsiteX6" fmla="*/ 3270 w 568297"/>
                <a:gd name="connsiteY6" fmla="*/ 224920 h 38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297" h="387243">
                  <a:moveTo>
                    <a:pt x="3270" y="225072"/>
                  </a:moveTo>
                  <a:cubicBezTo>
                    <a:pt x="51781" y="331411"/>
                    <a:pt x="83430" y="365390"/>
                    <a:pt x="222279" y="386100"/>
                  </a:cubicBezTo>
                  <a:cubicBezTo>
                    <a:pt x="334949" y="402861"/>
                    <a:pt x="549350" y="149520"/>
                    <a:pt x="565554" y="114934"/>
                  </a:cubicBezTo>
                  <a:cubicBezTo>
                    <a:pt x="581758" y="80348"/>
                    <a:pt x="519980" y="-9990"/>
                    <a:pt x="500332" y="492"/>
                  </a:cubicBezTo>
                  <a:cubicBezTo>
                    <a:pt x="480685" y="10975"/>
                    <a:pt x="267398" y="178282"/>
                    <a:pt x="252713" y="177320"/>
                  </a:cubicBezTo>
                  <a:cubicBezTo>
                    <a:pt x="235293" y="176206"/>
                    <a:pt x="190276" y="160559"/>
                    <a:pt x="82417" y="98325"/>
                  </a:cubicBezTo>
                  <a:cubicBezTo>
                    <a:pt x="65605" y="88602"/>
                    <a:pt x="-17593" y="179346"/>
                    <a:pt x="3270" y="224920"/>
                  </a:cubicBezTo>
                </a:path>
              </a:pathLst>
            </a:custGeom>
            <a:solidFill>
              <a:schemeClr val="accent3">
                <a:lumMod val="75000"/>
              </a:schemeClr>
            </a:solidFill>
            <a:ln w="5062"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0536B1B0-3AE7-9DFE-C105-914AB3E17865}"/>
                </a:ext>
              </a:extLst>
            </p:cNvPr>
            <p:cNvSpPr/>
            <p:nvPr/>
          </p:nvSpPr>
          <p:spPr>
            <a:xfrm>
              <a:off x="6740545" y="4721012"/>
              <a:ext cx="638635" cy="957209"/>
            </a:xfrm>
            <a:custGeom>
              <a:avLst/>
              <a:gdLst>
                <a:gd name="connsiteX0" fmla="*/ 176718 w 638634"/>
                <a:gd name="connsiteY0" fmla="*/ 681 h 957209"/>
                <a:gd name="connsiteX1" fmla="*/ 9613 w 638634"/>
                <a:gd name="connsiteY1" fmla="*/ 80183 h 957209"/>
                <a:gd name="connsiteX2" fmla="*/ 61618 w 638634"/>
                <a:gd name="connsiteY2" fmla="*/ 926951 h 957209"/>
                <a:gd name="connsiteX3" fmla="*/ 638131 w 638634"/>
                <a:gd name="connsiteY3" fmla="*/ 926951 h 957209"/>
                <a:gd name="connsiteX4" fmla="*/ 590785 w 638634"/>
                <a:gd name="connsiteY4" fmla="*/ 96741 h 957209"/>
                <a:gd name="connsiteX5" fmla="*/ 176971 w 638634"/>
                <a:gd name="connsiteY5" fmla="*/ 529 h 95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634" h="957209">
                  <a:moveTo>
                    <a:pt x="176718" y="681"/>
                  </a:moveTo>
                  <a:cubicBezTo>
                    <a:pt x="108205" y="681"/>
                    <a:pt x="39337" y="35470"/>
                    <a:pt x="9613" y="80183"/>
                  </a:cubicBezTo>
                  <a:cubicBezTo>
                    <a:pt x="-36670" y="149152"/>
                    <a:pt x="100204" y="576435"/>
                    <a:pt x="61618" y="926951"/>
                  </a:cubicBezTo>
                  <a:cubicBezTo>
                    <a:pt x="282247" y="967461"/>
                    <a:pt x="506321" y="966195"/>
                    <a:pt x="638131" y="926951"/>
                  </a:cubicBezTo>
                  <a:cubicBezTo>
                    <a:pt x="641676" y="781974"/>
                    <a:pt x="623598" y="342538"/>
                    <a:pt x="590785" y="96741"/>
                  </a:cubicBezTo>
                  <a:cubicBezTo>
                    <a:pt x="519030" y="-16232"/>
                    <a:pt x="287311" y="529"/>
                    <a:pt x="176971" y="529"/>
                  </a:cubicBezTo>
                </a:path>
              </a:pathLst>
            </a:custGeom>
            <a:solidFill>
              <a:schemeClr val="accent3">
                <a:lumMod val="75000"/>
              </a:schemeClr>
            </a:solidFill>
            <a:ln w="5062"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4B9D3BB6-1790-11AA-21BA-7FD5391FE3A0}"/>
                </a:ext>
              </a:extLst>
            </p:cNvPr>
            <p:cNvSpPr/>
            <p:nvPr/>
          </p:nvSpPr>
          <p:spPr>
            <a:xfrm>
              <a:off x="6921683" y="4718083"/>
              <a:ext cx="342059" cy="961379"/>
            </a:xfrm>
            <a:custGeom>
              <a:avLst/>
              <a:gdLst>
                <a:gd name="connsiteX0" fmla="*/ 212413 w 342059"/>
                <a:gd name="connsiteY0" fmla="*/ 8774 h 961378"/>
                <a:gd name="connsiteX1" fmla="*/ 341995 w 342059"/>
                <a:gd name="connsiteY1" fmla="*/ 952108 h 961378"/>
                <a:gd name="connsiteX2" fmla="*/ 124911 w 342059"/>
                <a:gd name="connsiteY2" fmla="*/ 958083 h 961378"/>
                <a:gd name="connsiteX3" fmla="*/ -64 w 342059"/>
                <a:gd name="connsiteY3" fmla="*/ 3760 h 961378"/>
                <a:gd name="connsiteX4" fmla="*/ 212615 w 342059"/>
                <a:gd name="connsiteY4" fmla="*/ 8824 h 961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59" h="961378">
                  <a:moveTo>
                    <a:pt x="212413" y="8774"/>
                  </a:moveTo>
                  <a:cubicBezTo>
                    <a:pt x="297282" y="54652"/>
                    <a:pt x="318753" y="428764"/>
                    <a:pt x="341995" y="952108"/>
                  </a:cubicBezTo>
                  <a:cubicBezTo>
                    <a:pt x="270024" y="961466"/>
                    <a:pt x="197287" y="963471"/>
                    <a:pt x="124911" y="958083"/>
                  </a:cubicBezTo>
                  <a:cubicBezTo>
                    <a:pt x="115593" y="444159"/>
                    <a:pt x="32142" y="91465"/>
                    <a:pt x="-64" y="3760"/>
                  </a:cubicBezTo>
                  <a:cubicBezTo>
                    <a:pt x="69158" y="-797"/>
                    <a:pt x="127645" y="-4291"/>
                    <a:pt x="212615" y="8824"/>
                  </a:cubicBezTo>
                </a:path>
              </a:pathLst>
            </a:custGeom>
            <a:solidFill>
              <a:srgbClr val="FFFFFF"/>
            </a:solidFill>
            <a:ln w="5062"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8803F719-7D9B-B830-F805-22FBE2ED8058}"/>
                </a:ext>
              </a:extLst>
            </p:cNvPr>
            <p:cNvSpPr/>
            <p:nvPr/>
          </p:nvSpPr>
          <p:spPr>
            <a:xfrm>
              <a:off x="6884165" y="4381298"/>
              <a:ext cx="276868" cy="455287"/>
            </a:xfrm>
            <a:custGeom>
              <a:avLst/>
              <a:gdLst>
                <a:gd name="connsiteX0" fmla="*/ 267857 w 276868"/>
                <a:gd name="connsiteY0" fmla="*/ 218762 h 455286"/>
                <a:gd name="connsiteX1" fmla="*/ 206028 w 276868"/>
                <a:gd name="connsiteY1" fmla="*/ 291985 h 455286"/>
                <a:gd name="connsiteX2" fmla="*/ 209826 w 276868"/>
                <a:gd name="connsiteY2" fmla="*/ 335786 h 455286"/>
                <a:gd name="connsiteX3" fmla="*/ 216612 w 276868"/>
                <a:gd name="connsiteY3" fmla="*/ 340850 h 455286"/>
                <a:gd name="connsiteX4" fmla="*/ 198787 w 276868"/>
                <a:gd name="connsiteY4" fmla="*/ 454938 h 455286"/>
                <a:gd name="connsiteX5" fmla="*/ 74066 w 276868"/>
                <a:gd name="connsiteY5" fmla="*/ 352649 h 455286"/>
                <a:gd name="connsiteX6" fmla="*/ 79839 w 276868"/>
                <a:gd name="connsiteY6" fmla="*/ 342521 h 455286"/>
                <a:gd name="connsiteX7" fmla="*/ 88548 w 276868"/>
                <a:gd name="connsiteY7" fmla="*/ 331381 h 455286"/>
                <a:gd name="connsiteX8" fmla="*/ 86371 w 276868"/>
                <a:gd name="connsiteY8" fmla="*/ 269147 h 455286"/>
                <a:gd name="connsiteX9" fmla="*/ 46316 w 276868"/>
                <a:gd name="connsiteY9" fmla="*/ 253703 h 455286"/>
                <a:gd name="connsiteX10" fmla="*/ 23377 w 276868"/>
                <a:gd name="connsiteY10" fmla="*/ 220737 h 455286"/>
                <a:gd name="connsiteX11" fmla="*/ 47126 w 276868"/>
                <a:gd name="connsiteY11" fmla="*/ 208027 h 455286"/>
                <a:gd name="connsiteX12" fmla="*/ 18972 w 276868"/>
                <a:gd name="connsiteY12" fmla="*/ 95408 h 455286"/>
                <a:gd name="connsiteX13" fmla="*/ 163341 w 276868"/>
                <a:gd name="connsiteY13" fmla="*/ 25477 h 455286"/>
                <a:gd name="connsiteX14" fmla="*/ 224106 w 276868"/>
                <a:gd name="connsiteY14" fmla="*/ -348 h 455286"/>
                <a:gd name="connsiteX15" fmla="*/ 257426 w 276868"/>
                <a:gd name="connsiteY15" fmla="*/ 125690 h 455286"/>
                <a:gd name="connsiteX16" fmla="*/ 267857 w 276868"/>
                <a:gd name="connsiteY16" fmla="*/ 218661 h 45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6868" h="455286">
                  <a:moveTo>
                    <a:pt x="267857" y="218762"/>
                  </a:moveTo>
                  <a:cubicBezTo>
                    <a:pt x="254742" y="250006"/>
                    <a:pt x="228967" y="278971"/>
                    <a:pt x="206028" y="291985"/>
                  </a:cubicBezTo>
                  <a:lnTo>
                    <a:pt x="209826" y="335786"/>
                  </a:lnTo>
                  <a:lnTo>
                    <a:pt x="216612" y="340850"/>
                  </a:lnTo>
                  <a:cubicBezTo>
                    <a:pt x="243450" y="366169"/>
                    <a:pt x="223195" y="431138"/>
                    <a:pt x="198787" y="454938"/>
                  </a:cubicBezTo>
                  <a:cubicBezTo>
                    <a:pt x="148149" y="452507"/>
                    <a:pt x="103638" y="405313"/>
                    <a:pt x="74066" y="352649"/>
                  </a:cubicBezTo>
                  <a:lnTo>
                    <a:pt x="79839" y="342521"/>
                  </a:lnTo>
                  <a:lnTo>
                    <a:pt x="88548" y="331381"/>
                  </a:lnTo>
                  <a:lnTo>
                    <a:pt x="86371" y="269147"/>
                  </a:lnTo>
                  <a:cubicBezTo>
                    <a:pt x="82674" y="269147"/>
                    <a:pt x="54570" y="255677"/>
                    <a:pt x="46316" y="253703"/>
                  </a:cubicBezTo>
                  <a:cubicBezTo>
                    <a:pt x="38062" y="251728"/>
                    <a:pt x="25251" y="237093"/>
                    <a:pt x="23377" y="220737"/>
                  </a:cubicBezTo>
                  <a:cubicBezTo>
                    <a:pt x="21504" y="204381"/>
                    <a:pt x="47126" y="208027"/>
                    <a:pt x="47126" y="208027"/>
                  </a:cubicBezTo>
                  <a:cubicBezTo>
                    <a:pt x="13604" y="168124"/>
                    <a:pt x="-23463" y="136222"/>
                    <a:pt x="18972" y="95408"/>
                  </a:cubicBezTo>
                  <a:cubicBezTo>
                    <a:pt x="61406" y="54594"/>
                    <a:pt x="163341" y="25477"/>
                    <a:pt x="163341" y="25477"/>
                  </a:cubicBezTo>
                  <a:lnTo>
                    <a:pt x="224106" y="-348"/>
                  </a:lnTo>
                  <a:cubicBezTo>
                    <a:pt x="217675" y="21679"/>
                    <a:pt x="238386" y="82040"/>
                    <a:pt x="257426" y="125690"/>
                  </a:cubicBezTo>
                  <a:cubicBezTo>
                    <a:pt x="274440" y="164833"/>
                    <a:pt x="285479" y="176733"/>
                    <a:pt x="267857" y="218661"/>
                  </a:cubicBezTo>
                </a:path>
              </a:pathLst>
            </a:custGeom>
            <a:solidFill>
              <a:srgbClr val="F6A9AB"/>
            </a:solidFill>
            <a:ln w="5062"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0D3C1D24-9C9F-13B2-99D2-1F8F8D77C389}"/>
                </a:ext>
              </a:extLst>
            </p:cNvPr>
            <p:cNvSpPr/>
            <p:nvPr/>
          </p:nvSpPr>
          <p:spPr>
            <a:xfrm>
              <a:off x="7000527" y="4657527"/>
              <a:ext cx="93528" cy="63071"/>
            </a:xfrm>
            <a:custGeom>
              <a:avLst/>
              <a:gdLst>
                <a:gd name="connsiteX0" fmla="*/ -64 w 93528"/>
                <a:gd name="connsiteY0" fmla="*/ -348 h 63070"/>
                <a:gd name="connsiteX1" fmla="*/ 68551 w 93528"/>
                <a:gd name="connsiteY1" fmla="*/ 61126 h 63070"/>
                <a:gd name="connsiteX2" fmla="*/ 93464 w 93528"/>
                <a:gd name="connsiteY2" fmla="*/ 59556 h 63070"/>
                <a:gd name="connsiteX3" fmla="*/ 89666 w 93528"/>
                <a:gd name="connsiteY3" fmla="*/ 15755 h 63070"/>
                <a:gd name="connsiteX4" fmla="*/ -64 w 93528"/>
                <a:gd name="connsiteY4" fmla="*/ -348 h 63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28" h="63070">
                  <a:moveTo>
                    <a:pt x="-64" y="-348"/>
                  </a:moveTo>
                  <a:cubicBezTo>
                    <a:pt x="-64" y="-348"/>
                    <a:pt x="39231" y="57632"/>
                    <a:pt x="68551" y="61126"/>
                  </a:cubicBezTo>
                  <a:cubicBezTo>
                    <a:pt x="97870" y="64620"/>
                    <a:pt x="82830" y="61582"/>
                    <a:pt x="93464" y="59556"/>
                  </a:cubicBezTo>
                  <a:lnTo>
                    <a:pt x="89666" y="15755"/>
                  </a:lnTo>
                  <a:cubicBezTo>
                    <a:pt x="69968" y="20312"/>
                    <a:pt x="50372" y="20059"/>
                    <a:pt x="-64" y="-348"/>
                  </a:cubicBezTo>
                </a:path>
              </a:pathLst>
            </a:custGeom>
            <a:solidFill>
              <a:srgbClr val="E98085"/>
            </a:solidFill>
            <a:ln w="5062"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0E7730C7-1D3D-67DE-5B36-50D98EB07EC2}"/>
                </a:ext>
              </a:extLst>
            </p:cNvPr>
            <p:cNvSpPr/>
            <p:nvPr/>
          </p:nvSpPr>
          <p:spPr>
            <a:xfrm>
              <a:off x="6582083" y="4757756"/>
              <a:ext cx="367199" cy="808973"/>
            </a:xfrm>
            <a:custGeom>
              <a:avLst/>
              <a:gdLst>
                <a:gd name="connsiteX0" fmla="*/ 292088 w 367198"/>
                <a:gd name="connsiteY0" fmla="*/ 144005 h 808973"/>
                <a:gd name="connsiteX1" fmla="*/ 209295 w 367198"/>
                <a:gd name="connsiteY1" fmla="*/ 2826 h 808973"/>
                <a:gd name="connsiteX2" fmla="*/ 5325 w 367198"/>
                <a:gd name="connsiteY2" fmla="*/ 486925 h 808973"/>
                <a:gd name="connsiteX3" fmla="*/ 299785 w 367198"/>
                <a:gd name="connsiteY3" fmla="*/ 808375 h 808973"/>
                <a:gd name="connsiteX4" fmla="*/ 364703 w 367198"/>
                <a:gd name="connsiteY4" fmla="*/ 733734 h 808973"/>
                <a:gd name="connsiteX5" fmla="*/ 177342 w 367198"/>
                <a:gd name="connsiteY5" fmla="*/ 444541 h 808973"/>
                <a:gd name="connsiteX6" fmla="*/ 292088 w 367198"/>
                <a:gd name="connsiteY6" fmla="*/ 144005 h 80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198" h="808973">
                  <a:moveTo>
                    <a:pt x="292088" y="144005"/>
                  </a:moveTo>
                  <a:cubicBezTo>
                    <a:pt x="344346" y="36399"/>
                    <a:pt x="276289" y="-13986"/>
                    <a:pt x="209295" y="2826"/>
                  </a:cubicBezTo>
                  <a:cubicBezTo>
                    <a:pt x="91258" y="32500"/>
                    <a:pt x="-26931" y="393295"/>
                    <a:pt x="5325" y="486925"/>
                  </a:cubicBezTo>
                  <a:cubicBezTo>
                    <a:pt x="27353" y="550627"/>
                    <a:pt x="264085" y="817945"/>
                    <a:pt x="299785" y="808375"/>
                  </a:cubicBezTo>
                  <a:cubicBezTo>
                    <a:pt x="308140" y="806147"/>
                    <a:pt x="381262" y="782245"/>
                    <a:pt x="364703" y="733734"/>
                  </a:cubicBezTo>
                  <a:cubicBezTo>
                    <a:pt x="359639" y="718543"/>
                    <a:pt x="182406" y="467227"/>
                    <a:pt x="177342" y="444541"/>
                  </a:cubicBezTo>
                  <a:cubicBezTo>
                    <a:pt x="169595" y="406968"/>
                    <a:pt x="274415" y="180059"/>
                    <a:pt x="292088" y="144005"/>
                  </a:cubicBezTo>
                </a:path>
              </a:pathLst>
            </a:custGeom>
            <a:solidFill>
              <a:schemeClr val="accent3">
                <a:lumMod val="75000"/>
              </a:schemeClr>
            </a:solidFill>
            <a:ln w="5062"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65371D44-9993-63F8-746A-006F0B8058F9}"/>
                </a:ext>
              </a:extLst>
            </p:cNvPr>
            <p:cNvSpPr/>
            <p:nvPr/>
          </p:nvSpPr>
          <p:spPr>
            <a:xfrm>
              <a:off x="7702265" y="4653330"/>
              <a:ext cx="82715" cy="128564"/>
            </a:xfrm>
            <a:custGeom>
              <a:avLst/>
              <a:gdLst>
                <a:gd name="connsiteX0" fmla="*/ 495 w 82715"/>
                <a:gd name="connsiteY0" fmla="*/ 33422 h 128564"/>
                <a:gd name="connsiteX1" fmla="*/ 48956 w 82715"/>
                <a:gd name="connsiteY1" fmla="*/ 128216 h 128564"/>
                <a:gd name="connsiteX2" fmla="*/ 77313 w 82715"/>
                <a:gd name="connsiteY2" fmla="*/ 88314 h 128564"/>
                <a:gd name="connsiteX3" fmla="*/ 32043 w 82715"/>
                <a:gd name="connsiteY3" fmla="*/ 1824 h 128564"/>
              </a:gdLst>
              <a:ahLst/>
              <a:cxnLst>
                <a:cxn ang="0">
                  <a:pos x="connsiteX0" y="connsiteY0"/>
                </a:cxn>
                <a:cxn ang="0">
                  <a:pos x="connsiteX1" y="connsiteY1"/>
                </a:cxn>
                <a:cxn ang="0">
                  <a:pos x="connsiteX2" y="connsiteY2"/>
                </a:cxn>
                <a:cxn ang="0">
                  <a:pos x="connsiteX3" y="connsiteY3"/>
                </a:cxn>
              </a:cxnLst>
              <a:rect l="l" t="t" r="r" b="b"/>
              <a:pathLst>
                <a:path w="82715" h="128564">
                  <a:moveTo>
                    <a:pt x="495" y="33422"/>
                  </a:moveTo>
                  <a:cubicBezTo>
                    <a:pt x="-4569" y="66134"/>
                    <a:pt x="25814" y="118848"/>
                    <a:pt x="48956" y="128216"/>
                  </a:cubicBezTo>
                  <a:cubicBezTo>
                    <a:pt x="51538" y="123608"/>
                    <a:pt x="67034" y="103657"/>
                    <a:pt x="77313" y="88314"/>
                  </a:cubicBezTo>
                  <a:cubicBezTo>
                    <a:pt x="99290" y="55399"/>
                    <a:pt x="47285" y="-13418"/>
                    <a:pt x="32043" y="1824"/>
                  </a:cubicBezTo>
                  <a:close/>
                </a:path>
              </a:pathLst>
            </a:custGeom>
            <a:solidFill>
              <a:srgbClr val="25A9E0"/>
            </a:solidFill>
            <a:ln w="5062"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016EA689-7CD3-7FBE-AD97-31BCBC8209C4}"/>
                </a:ext>
              </a:extLst>
            </p:cNvPr>
            <p:cNvSpPr/>
            <p:nvPr/>
          </p:nvSpPr>
          <p:spPr>
            <a:xfrm>
              <a:off x="7741765" y="4502754"/>
              <a:ext cx="180860" cy="230073"/>
            </a:xfrm>
            <a:custGeom>
              <a:avLst/>
              <a:gdLst>
                <a:gd name="connsiteX0" fmla="*/ 24242 w 180860"/>
                <a:gd name="connsiteY0" fmla="*/ 134779 h 230073"/>
                <a:gd name="connsiteX1" fmla="*/ 52194 w 180860"/>
                <a:gd name="connsiteY1" fmla="*/ 50416 h 230073"/>
                <a:gd name="connsiteX2" fmla="*/ 61714 w 180860"/>
                <a:gd name="connsiteY2" fmla="*/ 50872 h 230073"/>
                <a:gd name="connsiteX3" fmla="*/ 65158 w 180860"/>
                <a:gd name="connsiteY3" fmla="*/ 66620 h 230073"/>
                <a:gd name="connsiteX4" fmla="*/ 61309 w 180860"/>
                <a:gd name="connsiteY4" fmla="*/ 93610 h 230073"/>
                <a:gd name="connsiteX5" fmla="*/ 151394 w 180860"/>
                <a:gd name="connsiteY5" fmla="*/ 6867 h 230073"/>
                <a:gd name="connsiteX6" fmla="*/ 167548 w 180860"/>
                <a:gd name="connsiteY6" fmla="*/ 16995 h 230073"/>
                <a:gd name="connsiteX7" fmla="*/ 128810 w 180860"/>
                <a:gd name="connsiteY7" fmla="*/ 71076 h 230073"/>
                <a:gd name="connsiteX8" fmla="*/ 171092 w 180860"/>
                <a:gd name="connsiteY8" fmla="*/ 43833 h 230073"/>
                <a:gd name="connsiteX9" fmla="*/ 177118 w 180860"/>
                <a:gd name="connsiteY9" fmla="*/ 57961 h 230073"/>
                <a:gd name="connsiteX10" fmla="*/ 139747 w 180860"/>
                <a:gd name="connsiteY10" fmla="*/ 94521 h 230073"/>
                <a:gd name="connsiteX11" fmla="*/ 170535 w 180860"/>
                <a:gd name="connsiteY11" fmla="*/ 83280 h 230073"/>
                <a:gd name="connsiteX12" fmla="*/ 173067 w 180860"/>
                <a:gd name="connsiteY12" fmla="*/ 96091 h 230073"/>
                <a:gd name="connsiteX13" fmla="*/ 140254 w 180860"/>
                <a:gd name="connsiteY13" fmla="*/ 118271 h 230073"/>
                <a:gd name="connsiteX14" fmla="*/ 154382 w 180860"/>
                <a:gd name="connsiteY14" fmla="*/ 113612 h 230073"/>
                <a:gd name="connsiteX15" fmla="*/ 154027 w 180860"/>
                <a:gd name="connsiteY15" fmla="*/ 130323 h 230073"/>
                <a:gd name="connsiteX16" fmla="*/ 88198 w 180860"/>
                <a:gd name="connsiteY16" fmla="*/ 171491 h 230073"/>
                <a:gd name="connsiteX17" fmla="*/ 35686 w 180860"/>
                <a:gd name="connsiteY17" fmla="*/ 229725 h 230073"/>
                <a:gd name="connsiteX18" fmla="*/ -64 w 180860"/>
                <a:gd name="connsiteY18" fmla="*/ 162427 h 23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860" h="230073">
                  <a:moveTo>
                    <a:pt x="24242" y="134779"/>
                  </a:moveTo>
                  <a:cubicBezTo>
                    <a:pt x="27483" y="119587"/>
                    <a:pt x="41105" y="60392"/>
                    <a:pt x="52194" y="50416"/>
                  </a:cubicBezTo>
                  <a:cubicBezTo>
                    <a:pt x="57866" y="45352"/>
                    <a:pt x="59182" y="47631"/>
                    <a:pt x="61714" y="50872"/>
                  </a:cubicBezTo>
                  <a:cubicBezTo>
                    <a:pt x="64429" y="55652"/>
                    <a:pt x="65629" y="61141"/>
                    <a:pt x="65158" y="66620"/>
                  </a:cubicBezTo>
                  <a:cubicBezTo>
                    <a:pt x="64418" y="75684"/>
                    <a:pt x="63132" y="84698"/>
                    <a:pt x="61309" y="93610"/>
                  </a:cubicBezTo>
                  <a:cubicBezTo>
                    <a:pt x="94831" y="76089"/>
                    <a:pt x="127139" y="34971"/>
                    <a:pt x="151394" y="6867"/>
                  </a:cubicBezTo>
                  <a:cubicBezTo>
                    <a:pt x="161522" y="-4577"/>
                    <a:pt x="177118" y="-3260"/>
                    <a:pt x="167548" y="16995"/>
                  </a:cubicBezTo>
                  <a:cubicBezTo>
                    <a:pt x="159749" y="33705"/>
                    <a:pt x="128810" y="71076"/>
                    <a:pt x="128810" y="71076"/>
                  </a:cubicBezTo>
                  <a:lnTo>
                    <a:pt x="171092" y="43833"/>
                  </a:lnTo>
                  <a:cubicBezTo>
                    <a:pt x="182790" y="37503"/>
                    <a:pt x="182739" y="51935"/>
                    <a:pt x="177118" y="57961"/>
                  </a:cubicBezTo>
                  <a:cubicBezTo>
                    <a:pt x="167953" y="68088"/>
                    <a:pt x="139747" y="94521"/>
                    <a:pt x="139747" y="94521"/>
                  </a:cubicBezTo>
                  <a:lnTo>
                    <a:pt x="170535" y="83280"/>
                  </a:lnTo>
                  <a:cubicBezTo>
                    <a:pt x="182334" y="79026"/>
                    <a:pt x="176207" y="93407"/>
                    <a:pt x="173067" y="96091"/>
                  </a:cubicBezTo>
                  <a:cubicBezTo>
                    <a:pt x="165826" y="101965"/>
                    <a:pt x="140254" y="118271"/>
                    <a:pt x="140254" y="118271"/>
                  </a:cubicBezTo>
                  <a:lnTo>
                    <a:pt x="154382" y="113612"/>
                  </a:lnTo>
                  <a:cubicBezTo>
                    <a:pt x="170383" y="108295"/>
                    <a:pt x="158636" y="128803"/>
                    <a:pt x="154027" y="130323"/>
                  </a:cubicBezTo>
                  <a:cubicBezTo>
                    <a:pt x="153014" y="130677"/>
                    <a:pt x="97718" y="165769"/>
                    <a:pt x="88198" y="171491"/>
                  </a:cubicBezTo>
                  <a:cubicBezTo>
                    <a:pt x="64145" y="185872"/>
                    <a:pt x="52751" y="209723"/>
                    <a:pt x="35686" y="229725"/>
                  </a:cubicBezTo>
                  <a:cubicBezTo>
                    <a:pt x="16105" y="212290"/>
                    <a:pt x="3420" y="188414"/>
                    <a:pt x="-64" y="162427"/>
                  </a:cubicBezTo>
                  <a:close/>
                </a:path>
              </a:pathLst>
            </a:custGeom>
            <a:solidFill>
              <a:srgbClr val="F6A9AB"/>
            </a:solidFill>
            <a:ln w="5062"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0BD63D8C-79F2-FF9D-ED58-8929DC97C95A}"/>
                </a:ext>
              </a:extLst>
            </p:cNvPr>
            <p:cNvSpPr/>
            <p:nvPr/>
          </p:nvSpPr>
          <p:spPr>
            <a:xfrm>
              <a:off x="6811719" y="4276448"/>
              <a:ext cx="337032" cy="371933"/>
            </a:xfrm>
            <a:custGeom>
              <a:avLst/>
              <a:gdLst>
                <a:gd name="connsiteX0" fmla="*/ 326680 w 337032"/>
                <a:gd name="connsiteY0" fmla="*/ 60294 h 371933"/>
                <a:gd name="connsiteX1" fmla="*/ 279992 w 337032"/>
                <a:gd name="connsiteY1" fmla="*/ 185168 h 371933"/>
                <a:gd name="connsiteX2" fmla="*/ 152587 w 337032"/>
                <a:gd name="connsiteY2" fmla="*/ 238388 h 371933"/>
                <a:gd name="connsiteX3" fmla="*/ 161449 w 337032"/>
                <a:gd name="connsiteY3" fmla="*/ 320219 h 371933"/>
                <a:gd name="connsiteX4" fmla="*/ 154207 w 337032"/>
                <a:gd name="connsiteY4" fmla="*/ 331764 h 371933"/>
                <a:gd name="connsiteX5" fmla="*/ 125141 w 337032"/>
                <a:gd name="connsiteY5" fmla="*/ 327815 h 371933"/>
                <a:gd name="connsiteX6" fmla="*/ 130863 w 337032"/>
                <a:gd name="connsiteY6" fmla="*/ 361793 h 371933"/>
                <a:gd name="connsiteX7" fmla="*/ 142814 w 337032"/>
                <a:gd name="connsiteY7" fmla="*/ 367819 h 371933"/>
                <a:gd name="connsiteX8" fmla="*/ 96632 w 337032"/>
                <a:gd name="connsiteY8" fmla="*/ 364831 h 371933"/>
                <a:gd name="connsiteX9" fmla="*/ -36 w 337032"/>
                <a:gd name="connsiteY9" fmla="*/ 235097 h 371933"/>
                <a:gd name="connsiteX10" fmla="*/ 199174 w 337032"/>
                <a:gd name="connsiteY10" fmla="*/ 10365 h 371933"/>
                <a:gd name="connsiteX11" fmla="*/ 326680 w 337032"/>
                <a:gd name="connsiteY11" fmla="*/ 60294 h 3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032" h="371933">
                  <a:moveTo>
                    <a:pt x="326680" y="60294"/>
                  </a:moveTo>
                  <a:cubicBezTo>
                    <a:pt x="348910" y="116807"/>
                    <a:pt x="335896" y="165064"/>
                    <a:pt x="279992" y="185168"/>
                  </a:cubicBezTo>
                  <a:cubicBezTo>
                    <a:pt x="238418" y="200359"/>
                    <a:pt x="180286" y="200815"/>
                    <a:pt x="152587" y="238388"/>
                  </a:cubicBezTo>
                  <a:cubicBezTo>
                    <a:pt x="138814" y="256972"/>
                    <a:pt x="142105" y="282241"/>
                    <a:pt x="161449" y="320219"/>
                  </a:cubicBezTo>
                  <a:cubicBezTo>
                    <a:pt x="167171" y="331410"/>
                    <a:pt x="174311" y="339462"/>
                    <a:pt x="154207" y="331764"/>
                  </a:cubicBezTo>
                  <a:cubicBezTo>
                    <a:pt x="144991" y="328220"/>
                    <a:pt x="129901" y="323460"/>
                    <a:pt x="125141" y="327815"/>
                  </a:cubicBezTo>
                  <a:cubicBezTo>
                    <a:pt x="114558" y="337639"/>
                    <a:pt x="121495" y="356273"/>
                    <a:pt x="130863" y="361793"/>
                  </a:cubicBezTo>
                  <a:cubicBezTo>
                    <a:pt x="135016" y="364274"/>
                    <a:pt x="142814" y="367819"/>
                    <a:pt x="142814" y="367819"/>
                  </a:cubicBezTo>
                  <a:cubicBezTo>
                    <a:pt x="127739" y="373733"/>
                    <a:pt x="110816" y="372640"/>
                    <a:pt x="96632" y="364831"/>
                  </a:cubicBezTo>
                  <a:cubicBezTo>
                    <a:pt x="72427" y="351615"/>
                    <a:pt x="1382" y="311307"/>
                    <a:pt x="-36" y="235097"/>
                  </a:cubicBezTo>
                  <a:cubicBezTo>
                    <a:pt x="-2061" y="122022"/>
                    <a:pt x="105089" y="76093"/>
                    <a:pt x="199174" y="10365"/>
                  </a:cubicBezTo>
                  <a:cubicBezTo>
                    <a:pt x="240495" y="-18549"/>
                    <a:pt x="309109" y="15429"/>
                    <a:pt x="326680" y="60294"/>
                  </a:cubicBezTo>
                </a:path>
              </a:pathLst>
            </a:custGeom>
            <a:solidFill>
              <a:srgbClr val="000000"/>
            </a:solidFill>
            <a:ln w="5062"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2C7A4723-B818-7DE3-1A6D-1C964B1854EE}"/>
                </a:ext>
              </a:extLst>
            </p:cNvPr>
            <p:cNvSpPr/>
            <p:nvPr/>
          </p:nvSpPr>
          <p:spPr>
            <a:xfrm rot="18267602">
              <a:off x="6808016" y="5474231"/>
              <a:ext cx="168269" cy="19596"/>
            </a:xfrm>
            <a:custGeom>
              <a:avLst/>
              <a:gdLst>
                <a:gd name="connsiteX0" fmla="*/ -64 w 168269"/>
                <a:gd name="connsiteY0" fmla="*/ -348 h 19596"/>
                <a:gd name="connsiteX1" fmla="*/ 168206 w 168269"/>
                <a:gd name="connsiteY1" fmla="*/ -348 h 19596"/>
                <a:gd name="connsiteX2" fmla="*/ 168206 w 168269"/>
                <a:gd name="connsiteY2" fmla="*/ 19249 h 19596"/>
                <a:gd name="connsiteX3" fmla="*/ -64 w 168269"/>
                <a:gd name="connsiteY3" fmla="*/ 19249 h 19596"/>
              </a:gdLst>
              <a:ahLst/>
              <a:cxnLst>
                <a:cxn ang="0">
                  <a:pos x="connsiteX0" y="connsiteY0"/>
                </a:cxn>
                <a:cxn ang="0">
                  <a:pos x="connsiteX1" y="connsiteY1"/>
                </a:cxn>
                <a:cxn ang="0">
                  <a:pos x="connsiteX2" y="connsiteY2"/>
                </a:cxn>
                <a:cxn ang="0">
                  <a:pos x="connsiteX3" y="connsiteY3"/>
                </a:cxn>
              </a:cxnLst>
              <a:rect l="l" t="t" r="r" b="b"/>
              <a:pathLst>
                <a:path w="168269" h="19596">
                  <a:moveTo>
                    <a:pt x="-64" y="-348"/>
                  </a:moveTo>
                  <a:lnTo>
                    <a:pt x="168206" y="-348"/>
                  </a:lnTo>
                  <a:lnTo>
                    <a:pt x="168206" y="19249"/>
                  </a:lnTo>
                  <a:lnTo>
                    <a:pt x="-64" y="19249"/>
                  </a:lnTo>
                  <a:close/>
                </a:path>
              </a:pathLst>
            </a:custGeom>
            <a:solidFill>
              <a:srgbClr val="2773B7"/>
            </a:solidFill>
            <a:ln w="5062"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33F7BFF9-8A35-656E-2F83-CAF286972CA5}"/>
                </a:ext>
              </a:extLst>
            </p:cNvPr>
            <p:cNvSpPr/>
            <p:nvPr/>
          </p:nvSpPr>
          <p:spPr>
            <a:xfrm>
              <a:off x="9140645" y="4722241"/>
              <a:ext cx="675767" cy="357272"/>
            </a:xfrm>
            <a:custGeom>
              <a:avLst/>
              <a:gdLst>
                <a:gd name="connsiteX0" fmla="*/ 673110 w 675766"/>
                <a:gd name="connsiteY0" fmla="*/ 150200 h 357272"/>
                <a:gd name="connsiteX1" fmla="*/ 451063 w 675766"/>
                <a:gd name="connsiteY1" fmla="*/ 355688 h 357272"/>
                <a:gd name="connsiteX2" fmla="*/ 1904 w 675766"/>
                <a:gd name="connsiteY2" fmla="*/ 151820 h 357272"/>
                <a:gd name="connsiteX3" fmla="*/ 50264 w 675766"/>
                <a:gd name="connsiteY3" fmla="*/ 46291 h 357272"/>
                <a:gd name="connsiteX4" fmla="*/ 406805 w 675766"/>
                <a:gd name="connsiteY4" fmla="*/ 156226 h 357272"/>
                <a:gd name="connsiteX5" fmla="*/ 586773 w 675766"/>
                <a:gd name="connsiteY5" fmla="*/ 463 h 357272"/>
                <a:gd name="connsiteX6" fmla="*/ 673212 w 675766"/>
                <a:gd name="connsiteY6" fmla="*/ 150200 h 35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766" h="357272">
                  <a:moveTo>
                    <a:pt x="673110" y="150200"/>
                  </a:moveTo>
                  <a:cubicBezTo>
                    <a:pt x="629562" y="246766"/>
                    <a:pt x="575582" y="336902"/>
                    <a:pt x="451063" y="355688"/>
                  </a:cubicBezTo>
                  <a:cubicBezTo>
                    <a:pt x="350091" y="370880"/>
                    <a:pt x="15577" y="242715"/>
                    <a:pt x="1904" y="151820"/>
                  </a:cubicBezTo>
                  <a:cubicBezTo>
                    <a:pt x="-11768" y="60925"/>
                    <a:pt x="50264" y="46291"/>
                    <a:pt x="50264" y="46291"/>
                  </a:cubicBezTo>
                  <a:cubicBezTo>
                    <a:pt x="50264" y="46291"/>
                    <a:pt x="379866" y="165189"/>
                    <a:pt x="406805" y="156226"/>
                  </a:cubicBezTo>
                  <a:cubicBezTo>
                    <a:pt x="427061" y="149440"/>
                    <a:pt x="526058" y="55962"/>
                    <a:pt x="586773" y="463"/>
                  </a:cubicBezTo>
                  <a:cubicBezTo>
                    <a:pt x="599736" y="-11335"/>
                    <a:pt x="691897" y="108727"/>
                    <a:pt x="673212" y="150200"/>
                  </a:cubicBezTo>
                </a:path>
              </a:pathLst>
            </a:custGeom>
            <a:solidFill>
              <a:schemeClr val="accent2">
                <a:lumMod val="50000"/>
              </a:schemeClr>
            </a:solidFill>
            <a:ln w="5062"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38F8D7C6-C97C-1C7D-BCF6-E7282A4C9821}"/>
                </a:ext>
              </a:extLst>
            </p:cNvPr>
            <p:cNvSpPr/>
            <p:nvPr/>
          </p:nvSpPr>
          <p:spPr>
            <a:xfrm>
              <a:off x="7285246" y="3492808"/>
              <a:ext cx="852943" cy="1372621"/>
            </a:xfrm>
            <a:custGeom>
              <a:avLst/>
              <a:gdLst>
                <a:gd name="connsiteX0" fmla="*/ 455037 w 852942"/>
                <a:gd name="connsiteY0" fmla="*/ 404599 h 1372621"/>
                <a:gd name="connsiteX1" fmla="*/ 386195 w 852942"/>
                <a:gd name="connsiteY1" fmla="*/ 354594 h 1372621"/>
                <a:gd name="connsiteX2" fmla="*/ 436200 w 852942"/>
                <a:gd name="connsiteY2" fmla="*/ 285752 h 1372621"/>
                <a:gd name="connsiteX3" fmla="*/ 443036 w 852942"/>
                <a:gd name="connsiteY3" fmla="*/ 280333 h 1372621"/>
                <a:gd name="connsiteX4" fmla="*/ 457670 w 852942"/>
                <a:gd name="connsiteY4" fmla="*/ 255014 h 1372621"/>
                <a:gd name="connsiteX5" fmla="*/ 460455 w 852942"/>
                <a:gd name="connsiteY5" fmla="*/ 217542 h 1372621"/>
                <a:gd name="connsiteX6" fmla="*/ 428199 w 852942"/>
                <a:gd name="connsiteY6" fmla="*/ 159866 h 1372621"/>
                <a:gd name="connsiteX7" fmla="*/ 261448 w 852942"/>
                <a:gd name="connsiteY7" fmla="*/ 136724 h 1372621"/>
                <a:gd name="connsiteX8" fmla="*/ 183972 w 852942"/>
                <a:gd name="connsiteY8" fmla="*/ 194806 h 1372621"/>
                <a:gd name="connsiteX9" fmla="*/ 132220 w 852942"/>
                <a:gd name="connsiteY9" fmla="*/ 288638 h 1372621"/>
                <a:gd name="connsiteX10" fmla="*/ 302515 w 852942"/>
                <a:gd name="connsiteY10" fmla="*/ 715567 h 1372621"/>
                <a:gd name="connsiteX11" fmla="*/ 601583 w 852942"/>
                <a:gd name="connsiteY11" fmla="*/ 934829 h 1372621"/>
                <a:gd name="connsiteX12" fmla="*/ 686908 w 852942"/>
                <a:gd name="connsiteY12" fmla="*/ 992506 h 1372621"/>
                <a:gd name="connsiteX13" fmla="*/ 703214 w 852942"/>
                <a:gd name="connsiteY13" fmla="*/ 1003697 h 1372621"/>
                <a:gd name="connsiteX14" fmla="*/ 818769 w 852942"/>
                <a:gd name="connsiteY14" fmla="*/ 1341452 h 1372621"/>
                <a:gd name="connsiteX15" fmla="*/ 736711 w 852942"/>
                <a:gd name="connsiteY15" fmla="*/ 1364568 h 1372621"/>
                <a:gd name="connsiteX16" fmla="*/ 713595 w 852942"/>
                <a:gd name="connsiteY16" fmla="*/ 1282509 h 1372621"/>
                <a:gd name="connsiteX17" fmla="*/ 728786 w 852942"/>
                <a:gd name="connsiteY17" fmla="*/ 1196020 h 1372621"/>
                <a:gd name="connsiteX18" fmla="*/ 635916 w 852942"/>
                <a:gd name="connsiteY18" fmla="*/ 1103251 h 1372621"/>
                <a:gd name="connsiteX19" fmla="*/ 618193 w 852942"/>
                <a:gd name="connsiteY19" fmla="*/ 1091098 h 1372621"/>
                <a:gd name="connsiteX20" fmla="*/ 535248 w 852942"/>
                <a:gd name="connsiteY20" fmla="*/ 1035396 h 1372621"/>
                <a:gd name="connsiteX21" fmla="*/ 219013 w 852942"/>
                <a:gd name="connsiteY21" fmla="*/ 801904 h 1372621"/>
                <a:gd name="connsiteX22" fmla="*/ 16462 w 852942"/>
                <a:gd name="connsiteY22" fmla="*/ 254204 h 1372621"/>
                <a:gd name="connsiteX23" fmla="*/ 93178 w 852942"/>
                <a:gd name="connsiteY23" fmla="*/ 115558 h 1372621"/>
                <a:gd name="connsiteX24" fmla="*/ 211722 w 852942"/>
                <a:gd name="connsiteY24" fmla="*/ 26840 h 1372621"/>
                <a:gd name="connsiteX25" fmla="*/ 512916 w 852942"/>
                <a:gd name="connsiteY25" fmla="*/ 74541 h 1372621"/>
                <a:gd name="connsiteX26" fmla="*/ 579151 w 852942"/>
                <a:gd name="connsiteY26" fmla="*/ 198756 h 1372621"/>
                <a:gd name="connsiteX27" fmla="*/ 572112 w 852942"/>
                <a:gd name="connsiteY27" fmla="*/ 291879 h 1372621"/>
                <a:gd name="connsiteX28" fmla="*/ 528310 w 852942"/>
                <a:gd name="connsiteY28" fmla="*/ 365456 h 1372621"/>
                <a:gd name="connsiteX29" fmla="*/ 454885 w 852942"/>
                <a:gd name="connsiteY29" fmla="*/ 404802 h 1372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52942" h="1372621">
                  <a:moveTo>
                    <a:pt x="455037" y="404599"/>
                  </a:moveTo>
                  <a:cubicBezTo>
                    <a:pt x="422219" y="409800"/>
                    <a:pt x="391395" y="387412"/>
                    <a:pt x="386195" y="354594"/>
                  </a:cubicBezTo>
                  <a:cubicBezTo>
                    <a:pt x="380994" y="321776"/>
                    <a:pt x="403381" y="290952"/>
                    <a:pt x="436200" y="285752"/>
                  </a:cubicBezTo>
                  <a:cubicBezTo>
                    <a:pt x="438838" y="284455"/>
                    <a:pt x="441172" y="282607"/>
                    <a:pt x="443036" y="280333"/>
                  </a:cubicBezTo>
                  <a:cubicBezTo>
                    <a:pt x="449832" y="273158"/>
                    <a:pt x="454845" y="264484"/>
                    <a:pt x="457670" y="255014"/>
                  </a:cubicBezTo>
                  <a:cubicBezTo>
                    <a:pt x="461524" y="242917"/>
                    <a:pt x="462476" y="230080"/>
                    <a:pt x="460455" y="217542"/>
                  </a:cubicBezTo>
                  <a:cubicBezTo>
                    <a:pt x="457468" y="199161"/>
                    <a:pt x="447745" y="179260"/>
                    <a:pt x="428199" y="159866"/>
                  </a:cubicBezTo>
                  <a:cubicBezTo>
                    <a:pt x="382625" y="114697"/>
                    <a:pt x="318568" y="111000"/>
                    <a:pt x="261448" y="136724"/>
                  </a:cubicBezTo>
                  <a:cubicBezTo>
                    <a:pt x="231764" y="150321"/>
                    <a:pt x="205346" y="170125"/>
                    <a:pt x="183972" y="194806"/>
                  </a:cubicBezTo>
                  <a:cubicBezTo>
                    <a:pt x="160213" y="222024"/>
                    <a:pt x="142565" y="254022"/>
                    <a:pt x="132220" y="288638"/>
                  </a:cubicBezTo>
                  <a:cubicBezTo>
                    <a:pt x="99052" y="398674"/>
                    <a:pt x="132220" y="550892"/>
                    <a:pt x="302515" y="715567"/>
                  </a:cubicBezTo>
                  <a:cubicBezTo>
                    <a:pt x="369459" y="780282"/>
                    <a:pt x="501928" y="868493"/>
                    <a:pt x="601583" y="934829"/>
                  </a:cubicBezTo>
                  <a:cubicBezTo>
                    <a:pt x="631966" y="955084"/>
                    <a:pt x="659412" y="973314"/>
                    <a:pt x="686908" y="992506"/>
                  </a:cubicBezTo>
                  <a:cubicBezTo>
                    <a:pt x="692782" y="996607"/>
                    <a:pt x="697947" y="1000101"/>
                    <a:pt x="703214" y="1003697"/>
                  </a:cubicBezTo>
                  <a:cubicBezTo>
                    <a:pt x="792944" y="1064716"/>
                    <a:pt x="912450" y="1174954"/>
                    <a:pt x="818769" y="1341452"/>
                  </a:cubicBezTo>
                  <a:cubicBezTo>
                    <a:pt x="802494" y="1370493"/>
                    <a:pt x="765752" y="1380843"/>
                    <a:pt x="736711" y="1364568"/>
                  </a:cubicBezTo>
                  <a:cubicBezTo>
                    <a:pt x="707665" y="1348293"/>
                    <a:pt x="697319" y="1311550"/>
                    <a:pt x="713595" y="1282509"/>
                  </a:cubicBezTo>
                  <a:cubicBezTo>
                    <a:pt x="726558" y="1259469"/>
                    <a:pt x="735116" y="1214857"/>
                    <a:pt x="728786" y="1196020"/>
                  </a:cubicBezTo>
                  <a:cubicBezTo>
                    <a:pt x="715417" y="1157282"/>
                    <a:pt x="670755" y="1126899"/>
                    <a:pt x="635916" y="1103251"/>
                  </a:cubicBezTo>
                  <a:cubicBezTo>
                    <a:pt x="629333" y="1098795"/>
                    <a:pt x="623054" y="1094541"/>
                    <a:pt x="618193" y="1091098"/>
                  </a:cubicBezTo>
                  <a:cubicBezTo>
                    <a:pt x="600722" y="1078945"/>
                    <a:pt x="569783" y="1058335"/>
                    <a:pt x="535248" y="1035396"/>
                  </a:cubicBezTo>
                  <a:cubicBezTo>
                    <a:pt x="432098" y="966832"/>
                    <a:pt x="295376" y="875785"/>
                    <a:pt x="219013" y="801904"/>
                  </a:cubicBezTo>
                  <a:cubicBezTo>
                    <a:pt x="9777" y="599353"/>
                    <a:pt x="-27897" y="401865"/>
                    <a:pt x="16462" y="254204"/>
                  </a:cubicBezTo>
                  <a:cubicBezTo>
                    <a:pt x="31861" y="203050"/>
                    <a:pt x="58015" y="155774"/>
                    <a:pt x="93178" y="115558"/>
                  </a:cubicBezTo>
                  <a:cubicBezTo>
                    <a:pt x="125916" y="77873"/>
                    <a:pt x="166335" y="47627"/>
                    <a:pt x="211722" y="26840"/>
                  </a:cubicBezTo>
                  <a:cubicBezTo>
                    <a:pt x="312542" y="-18734"/>
                    <a:pt x="428047" y="-9721"/>
                    <a:pt x="512916" y="74541"/>
                  </a:cubicBezTo>
                  <a:cubicBezTo>
                    <a:pt x="552211" y="113532"/>
                    <a:pt x="572416" y="156878"/>
                    <a:pt x="579151" y="198756"/>
                  </a:cubicBezTo>
                  <a:cubicBezTo>
                    <a:pt x="584154" y="229918"/>
                    <a:pt x="581743" y="261820"/>
                    <a:pt x="572112" y="291879"/>
                  </a:cubicBezTo>
                  <a:cubicBezTo>
                    <a:pt x="563433" y="319476"/>
                    <a:pt x="548434" y="344674"/>
                    <a:pt x="528310" y="365456"/>
                  </a:cubicBezTo>
                  <a:cubicBezTo>
                    <a:pt x="508602" y="385995"/>
                    <a:pt x="482898" y="399768"/>
                    <a:pt x="454885" y="404802"/>
                  </a:cubicBezTo>
                </a:path>
              </a:pathLst>
            </a:custGeom>
            <a:solidFill>
              <a:srgbClr val="FDCF2F"/>
            </a:solidFill>
            <a:ln w="5062"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2BC7585C-F3F0-78AB-0E81-1881439E0271}"/>
                </a:ext>
              </a:extLst>
            </p:cNvPr>
            <p:cNvSpPr/>
            <p:nvPr/>
          </p:nvSpPr>
          <p:spPr>
            <a:xfrm>
              <a:off x="9136411" y="3492861"/>
              <a:ext cx="850195" cy="1369937"/>
            </a:xfrm>
            <a:custGeom>
              <a:avLst/>
              <a:gdLst>
                <a:gd name="connsiteX0" fmla="*/ 394936 w 850195"/>
                <a:gd name="connsiteY0" fmla="*/ 404548 h 1369937"/>
                <a:gd name="connsiteX1" fmla="*/ 463905 w 850195"/>
                <a:gd name="connsiteY1" fmla="*/ 354670 h 1369937"/>
                <a:gd name="connsiteX2" fmla="*/ 414027 w 850195"/>
                <a:gd name="connsiteY2" fmla="*/ 285701 h 1369937"/>
                <a:gd name="connsiteX3" fmla="*/ 407191 w 850195"/>
                <a:gd name="connsiteY3" fmla="*/ 280283 h 1369937"/>
                <a:gd name="connsiteX4" fmla="*/ 392506 w 850195"/>
                <a:gd name="connsiteY4" fmla="*/ 254964 h 1369937"/>
                <a:gd name="connsiteX5" fmla="*/ 389772 w 850195"/>
                <a:gd name="connsiteY5" fmla="*/ 217492 h 1369937"/>
                <a:gd name="connsiteX6" fmla="*/ 422028 w 850195"/>
                <a:gd name="connsiteY6" fmla="*/ 159815 h 1369937"/>
                <a:gd name="connsiteX7" fmla="*/ 588779 w 850195"/>
                <a:gd name="connsiteY7" fmla="*/ 136674 h 1369937"/>
                <a:gd name="connsiteX8" fmla="*/ 666255 w 850195"/>
                <a:gd name="connsiteY8" fmla="*/ 194704 h 1369937"/>
                <a:gd name="connsiteX9" fmla="*/ 717855 w 850195"/>
                <a:gd name="connsiteY9" fmla="*/ 288587 h 1369937"/>
                <a:gd name="connsiteX10" fmla="*/ 547559 w 850195"/>
                <a:gd name="connsiteY10" fmla="*/ 715516 h 1369937"/>
                <a:gd name="connsiteX11" fmla="*/ 248441 w 850195"/>
                <a:gd name="connsiteY11" fmla="*/ 934778 h 1369937"/>
                <a:gd name="connsiteX12" fmla="*/ 163167 w 850195"/>
                <a:gd name="connsiteY12" fmla="*/ 992455 h 1369937"/>
                <a:gd name="connsiteX13" fmla="*/ 146810 w 850195"/>
                <a:gd name="connsiteY13" fmla="*/ 1003646 h 1369937"/>
                <a:gd name="connsiteX14" fmla="*/ 34597 w 850195"/>
                <a:gd name="connsiteY14" fmla="*/ 1338768 h 1369937"/>
                <a:gd name="connsiteX15" fmla="*/ 116656 w 850195"/>
                <a:gd name="connsiteY15" fmla="*/ 1361884 h 1369937"/>
                <a:gd name="connsiteX16" fmla="*/ 139772 w 850195"/>
                <a:gd name="connsiteY16" fmla="*/ 1279825 h 1369937"/>
                <a:gd name="connsiteX17" fmla="*/ 118605 w 850195"/>
                <a:gd name="connsiteY17" fmla="*/ 1206907 h 1369937"/>
                <a:gd name="connsiteX18" fmla="*/ 214362 w 850195"/>
                <a:gd name="connsiteY18" fmla="*/ 1103200 h 1369937"/>
                <a:gd name="connsiteX19" fmla="*/ 232034 w 850195"/>
                <a:gd name="connsiteY19" fmla="*/ 1091047 h 1369937"/>
                <a:gd name="connsiteX20" fmla="*/ 315030 w 850195"/>
                <a:gd name="connsiteY20" fmla="*/ 1035345 h 1369937"/>
                <a:gd name="connsiteX21" fmla="*/ 631061 w 850195"/>
                <a:gd name="connsiteY21" fmla="*/ 801904 h 1369937"/>
                <a:gd name="connsiteX22" fmla="*/ 833613 w 850195"/>
                <a:gd name="connsiteY22" fmla="*/ 254204 h 1369937"/>
                <a:gd name="connsiteX23" fmla="*/ 756896 w 850195"/>
                <a:gd name="connsiteY23" fmla="*/ 115557 h 1369937"/>
                <a:gd name="connsiteX24" fmla="*/ 638353 w 850195"/>
                <a:gd name="connsiteY24" fmla="*/ 26840 h 1369937"/>
                <a:gd name="connsiteX25" fmla="*/ 337159 w 850195"/>
                <a:gd name="connsiteY25" fmla="*/ 74541 h 1369937"/>
                <a:gd name="connsiteX26" fmla="*/ 270975 w 850195"/>
                <a:gd name="connsiteY26" fmla="*/ 198756 h 1369937"/>
                <a:gd name="connsiteX27" fmla="*/ 277963 w 850195"/>
                <a:gd name="connsiteY27" fmla="*/ 291879 h 1369937"/>
                <a:gd name="connsiteX28" fmla="*/ 321511 w 850195"/>
                <a:gd name="connsiteY28" fmla="*/ 365405 h 1369937"/>
                <a:gd name="connsiteX29" fmla="*/ 394936 w 850195"/>
                <a:gd name="connsiteY29" fmla="*/ 404751 h 136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50195" h="1369937">
                  <a:moveTo>
                    <a:pt x="394936" y="404548"/>
                  </a:moveTo>
                  <a:cubicBezTo>
                    <a:pt x="427755" y="409820"/>
                    <a:pt x="458634" y="387488"/>
                    <a:pt x="463905" y="354670"/>
                  </a:cubicBezTo>
                  <a:cubicBezTo>
                    <a:pt x="469177" y="321851"/>
                    <a:pt x="446846" y="290973"/>
                    <a:pt x="414027" y="285701"/>
                  </a:cubicBezTo>
                  <a:cubicBezTo>
                    <a:pt x="411389" y="284405"/>
                    <a:pt x="409054" y="282556"/>
                    <a:pt x="407191" y="280283"/>
                  </a:cubicBezTo>
                  <a:cubicBezTo>
                    <a:pt x="400400" y="273097"/>
                    <a:pt x="395372" y="264428"/>
                    <a:pt x="392506" y="254964"/>
                  </a:cubicBezTo>
                  <a:cubicBezTo>
                    <a:pt x="388657" y="242861"/>
                    <a:pt x="387721" y="230025"/>
                    <a:pt x="389772" y="217492"/>
                  </a:cubicBezTo>
                  <a:cubicBezTo>
                    <a:pt x="392708" y="199110"/>
                    <a:pt x="402481" y="179209"/>
                    <a:pt x="422028" y="159815"/>
                  </a:cubicBezTo>
                  <a:cubicBezTo>
                    <a:pt x="467602" y="114646"/>
                    <a:pt x="531659" y="110949"/>
                    <a:pt x="588779" y="136674"/>
                  </a:cubicBezTo>
                  <a:cubicBezTo>
                    <a:pt x="618452" y="150270"/>
                    <a:pt x="644886" y="170054"/>
                    <a:pt x="666255" y="194704"/>
                  </a:cubicBezTo>
                  <a:cubicBezTo>
                    <a:pt x="689953" y="221953"/>
                    <a:pt x="707575" y="253966"/>
                    <a:pt x="717855" y="288587"/>
                  </a:cubicBezTo>
                  <a:cubicBezTo>
                    <a:pt x="751023" y="398624"/>
                    <a:pt x="717855" y="550841"/>
                    <a:pt x="547559" y="715516"/>
                  </a:cubicBezTo>
                  <a:cubicBezTo>
                    <a:pt x="480666" y="780231"/>
                    <a:pt x="348096" y="868443"/>
                    <a:pt x="248441" y="934778"/>
                  </a:cubicBezTo>
                  <a:cubicBezTo>
                    <a:pt x="218058" y="955034"/>
                    <a:pt x="190663" y="973263"/>
                    <a:pt x="163167" y="992455"/>
                  </a:cubicBezTo>
                  <a:cubicBezTo>
                    <a:pt x="157293" y="996557"/>
                    <a:pt x="152128" y="1000051"/>
                    <a:pt x="146810" y="1003646"/>
                  </a:cubicBezTo>
                  <a:cubicBezTo>
                    <a:pt x="57131" y="1064665"/>
                    <a:pt x="-59083" y="1172220"/>
                    <a:pt x="34597" y="1338768"/>
                  </a:cubicBezTo>
                  <a:cubicBezTo>
                    <a:pt x="50872" y="1367809"/>
                    <a:pt x="87615" y="1378159"/>
                    <a:pt x="116656" y="1361884"/>
                  </a:cubicBezTo>
                  <a:cubicBezTo>
                    <a:pt x="145697" y="1345609"/>
                    <a:pt x="156047" y="1308866"/>
                    <a:pt x="139772" y="1279825"/>
                  </a:cubicBezTo>
                  <a:cubicBezTo>
                    <a:pt x="129290" y="1261140"/>
                    <a:pt x="115668" y="1222807"/>
                    <a:pt x="118605" y="1206907"/>
                  </a:cubicBezTo>
                  <a:cubicBezTo>
                    <a:pt x="126505" y="1162852"/>
                    <a:pt x="176231" y="1129025"/>
                    <a:pt x="214362" y="1103200"/>
                  </a:cubicBezTo>
                  <a:cubicBezTo>
                    <a:pt x="220894" y="1098744"/>
                    <a:pt x="227122" y="1094490"/>
                    <a:pt x="232034" y="1091047"/>
                  </a:cubicBezTo>
                  <a:cubicBezTo>
                    <a:pt x="249504" y="1078894"/>
                    <a:pt x="280393" y="1058284"/>
                    <a:pt x="315030" y="1035345"/>
                  </a:cubicBezTo>
                  <a:cubicBezTo>
                    <a:pt x="417876" y="966832"/>
                    <a:pt x="554699" y="875785"/>
                    <a:pt x="631061" y="801904"/>
                  </a:cubicBezTo>
                  <a:cubicBezTo>
                    <a:pt x="840247" y="599353"/>
                    <a:pt x="877972" y="401865"/>
                    <a:pt x="833613" y="254204"/>
                  </a:cubicBezTo>
                  <a:cubicBezTo>
                    <a:pt x="818219" y="203039"/>
                    <a:pt x="792090" y="155764"/>
                    <a:pt x="756896" y="115557"/>
                  </a:cubicBezTo>
                  <a:cubicBezTo>
                    <a:pt x="724134" y="77873"/>
                    <a:pt x="683725" y="47627"/>
                    <a:pt x="638353" y="26840"/>
                  </a:cubicBezTo>
                  <a:cubicBezTo>
                    <a:pt x="537533" y="-18734"/>
                    <a:pt x="421977" y="-9721"/>
                    <a:pt x="337159" y="74541"/>
                  </a:cubicBezTo>
                  <a:cubicBezTo>
                    <a:pt x="297864" y="113532"/>
                    <a:pt x="277710" y="156878"/>
                    <a:pt x="270975" y="198756"/>
                  </a:cubicBezTo>
                  <a:cubicBezTo>
                    <a:pt x="265906" y="229913"/>
                    <a:pt x="268301" y="261825"/>
                    <a:pt x="277963" y="291879"/>
                  </a:cubicBezTo>
                  <a:cubicBezTo>
                    <a:pt x="286551" y="319446"/>
                    <a:pt x="301464" y="344623"/>
                    <a:pt x="321511" y="365405"/>
                  </a:cubicBezTo>
                  <a:cubicBezTo>
                    <a:pt x="341210" y="385954"/>
                    <a:pt x="366919" y="399728"/>
                    <a:pt x="394936" y="404751"/>
                  </a:cubicBezTo>
                </a:path>
              </a:pathLst>
            </a:custGeom>
            <a:solidFill>
              <a:srgbClr val="EB9E2B"/>
            </a:solidFill>
            <a:ln w="5062"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86EF87DE-7CD5-9D3F-3D24-CD772B47A777}"/>
                </a:ext>
              </a:extLst>
            </p:cNvPr>
            <p:cNvSpPr/>
            <p:nvPr/>
          </p:nvSpPr>
          <p:spPr>
            <a:xfrm>
              <a:off x="8410845" y="5223661"/>
              <a:ext cx="451639" cy="641887"/>
            </a:xfrm>
            <a:custGeom>
              <a:avLst/>
              <a:gdLst>
                <a:gd name="connsiteX0" fmla="*/ 316119 w 451639"/>
                <a:gd name="connsiteY0" fmla="*/ -348 h 641886"/>
                <a:gd name="connsiteX1" fmla="*/ 114428 w 451639"/>
                <a:gd name="connsiteY1" fmla="*/ -348 h 641886"/>
                <a:gd name="connsiteX2" fmla="*/ 6873 w 451639"/>
                <a:gd name="connsiteY2" fmla="*/ 602243 h 641886"/>
                <a:gd name="connsiteX3" fmla="*/ -64 w 451639"/>
                <a:gd name="connsiteY3" fmla="*/ 641538 h 641886"/>
                <a:gd name="connsiteX4" fmla="*/ 451576 w 451639"/>
                <a:gd name="connsiteY4" fmla="*/ 641538 h 641886"/>
                <a:gd name="connsiteX5" fmla="*/ 442613 w 451639"/>
                <a:gd name="connsiteY5" fmla="*/ 602243 h 641886"/>
                <a:gd name="connsiteX6" fmla="*/ 335058 w 451639"/>
                <a:gd name="connsiteY6" fmla="*/ -348 h 64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639" h="641886">
                  <a:moveTo>
                    <a:pt x="316119" y="-348"/>
                  </a:moveTo>
                  <a:lnTo>
                    <a:pt x="114428" y="-348"/>
                  </a:lnTo>
                  <a:cubicBezTo>
                    <a:pt x="103541" y="227522"/>
                    <a:pt x="122176" y="503347"/>
                    <a:pt x="6873" y="602243"/>
                  </a:cubicBezTo>
                  <a:cubicBezTo>
                    <a:pt x="-621" y="608674"/>
                    <a:pt x="1354" y="632930"/>
                    <a:pt x="-64" y="641538"/>
                  </a:cubicBezTo>
                  <a:lnTo>
                    <a:pt x="451576" y="641538"/>
                  </a:lnTo>
                  <a:cubicBezTo>
                    <a:pt x="450158" y="632930"/>
                    <a:pt x="450158" y="608674"/>
                    <a:pt x="442613" y="602243"/>
                  </a:cubicBezTo>
                  <a:cubicBezTo>
                    <a:pt x="327361" y="503145"/>
                    <a:pt x="345996" y="227522"/>
                    <a:pt x="335058" y="-348"/>
                  </a:cubicBezTo>
                  <a:close/>
                </a:path>
              </a:pathLst>
            </a:custGeom>
            <a:solidFill>
              <a:srgbClr val="FDCF2F"/>
            </a:solidFill>
            <a:ln w="5062"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id="{57648DD8-240B-05E3-AAA6-330AB19A1FD8}"/>
                </a:ext>
              </a:extLst>
            </p:cNvPr>
            <p:cNvSpPr/>
            <p:nvPr/>
          </p:nvSpPr>
          <p:spPr>
            <a:xfrm>
              <a:off x="8521995" y="5223661"/>
              <a:ext cx="229035" cy="174764"/>
            </a:xfrm>
            <a:custGeom>
              <a:avLst/>
              <a:gdLst>
                <a:gd name="connsiteX0" fmla="*/ 204969 w 229035"/>
                <a:gd name="connsiteY0" fmla="*/ -348 h 174764"/>
                <a:gd name="connsiteX1" fmla="*/ 3936 w 229035"/>
                <a:gd name="connsiteY1" fmla="*/ -348 h 174764"/>
                <a:gd name="connsiteX2" fmla="*/ 3227 w 229035"/>
                <a:gd name="connsiteY2" fmla="*/ 259 h 174764"/>
                <a:gd name="connsiteX3" fmla="*/ -64 w 229035"/>
                <a:gd name="connsiteY3" fmla="*/ 99459 h 174764"/>
                <a:gd name="connsiteX4" fmla="*/ 95743 w 229035"/>
                <a:gd name="connsiteY4" fmla="*/ 164073 h 174764"/>
                <a:gd name="connsiteX5" fmla="*/ 228971 w 229035"/>
                <a:gd name="connsiteY5" fmla="*/ 171972 h 174764"/>
                <a:gd name="connsiteX6" fmla="*/ 223908 w 229035"/>
                <a:gd name="connsiteY6" fmla="*/ -197 h 1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035" h="174764">
                  <a:moveTo>
                    <a:pt x="204969" y="-348"/>
                  </a:moveTo>
                  <a:lnTo>
                    <a:pt x="3936" y="-348"/>
                  </a:lnTo>
                  <a:lnTo>
                    <a:pt x="3227" y="259"/>
                  </a:lnTo>
                  <a:cubicBezTo>
                    <a:pt x="1708" y="32617"/>
                    <a:pt x="746" y="66089"/>
                    <a:pt x="-64" y="99459"/>
                  </a:cubicBezTo>
                  <a:cubicBezTo>
                    <a:pt x="17811" y="125791"/>
                    <a:pt x="47333" y="151920"/>
                    <a:pt x="95743" y="164073"/>
                  </a:cubicBezTo>
                  <a:cubicBezTo>
                    <a:pt x="139378" y="174297"/>
                    <a:pt x="184435" y="176966"/>
                    <a:pt x="228971" y="171972"/>
                  </a:cubicBezTo>
                  <a:cubicBezTo>
                    <a:pt x="227452" y="113891"/>
                    <a:pt x="226592" y="55505"/>
                    <a:pt x="223908" y="-197"/>
                  </a:cubicBezTo>
                  <a:close/>
                </a:path>
              </a:pathLst>
            </a:custGeom>
            <a:solidFill>
              <a:srgbClr val="E8B325"/>
            </a:solidFill>
            <a:ln w="5062"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88B1A182-1899-0A43-5C3D-E35D7205BADB}"/>
                </a:ext>
              </a:extLst>
            </p:cNvPr>
            <p:cNvSpPr/>
            <p:nvPr/>
          </p:nvSpPr>
          <p:spPr>
            <a:xfrm>
              <a:off x="7832659" y="3651452"/>
              <a:ext cx="1606439" cy="1623099"/>
            </a:xfrm>
            <a:custGeom>
              <a:avLst/>
              <a:gdLst>
                <a:gd name="connsiteX0" fmla="*/ 1606374 w 1606438"/>
                <a:gd name="connsiteY0" fmla="*/ 42846 h 1623098"/>
                <a:gd name="connsiteX1" fmla="*/ 803155 w 1606438"/>
                <a:gd name="connsiteY1" fmla="*/ 1622750 h 1623098"/>
                <a:gd name="connsiteX2" fmla="*/ -64 w 1606438"/>
                <a:gd name="connsiteY2" fmla="*/ 42846 h 1623098"/>
                <a:gd name="connsiteX3" fmla="*/ -64 w 1606438"/>
                <a:gd name="connsiteY3" fmla="*/ 21223 h 1623098"/>
                <a:gd name="connsiteX4" fmla="*/ 21508 w 1606438"/>
                <a:gd name="connsiteY4" fmla="*/ -348 h 1623098"/>
                <a:gd name="connsiteX5" fmla="*/ 1584550 w 1606438"/>
                <a:gd name="connsiteY5" fmla="*/ -348 h 1623098"/>
                <a:gd name="connsiteX6" fmla="*/ 1606222 w 1606438"/>
                <a:gd name="connsiteY6" fmla="*/ 21223 h 1623098"/>
                <a:gd name="connsiteX7" fmla="*/ 1606222 w 1606438"/>
                <a:gd name="connsiteY7" fmla="*/ 42846 h 162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6438" h="1623098">
                  <a:moveTo>
                    <a:pt x="1606374" y="42846"/>
                  </a:moveTo>
                  <a:cubicBezTo>
                    <a:pt x="1606374" y="915388"/>
                    <a:pt x="1246845" y="1622750"/>
                    <a:pt x="803155" y="1622750"/>
                  </a:cubicBezTo>
                  <a:cubicBezTo>
                    <a:pt x="359466" y="1622750"/>
                    <a:pt x="-64" y="915338"/>
                    <a:pt x="-64" y="42846"/>
                  </a:cubicBezTo>
                  <a:lnTo>
                    <a:pt x="-64" y="21223"/>
                  </a:lnTo>
                  <a:cubicBezTo>
                    <a:pt x="-34" y="9323"/>
                    <a:pt x="9608" y="-323"/>
                    <a:pt x="21508" y="-348"/>
                  </a:cubicBezTo>
                  <a:lnTo>
                    <a:pt x="1584550" y="-348"/>
                  </a:lnTo>
                  <a:cubicBezTo>
                    <a:pt x="1596470" y="-323"/>
                    <a:pt x="1606141" y="9303"/>
                    <a:pt x="1606222" y="21223"/>
                  </a:cubicBezTo>
                  <a:lnTo>
                    <a:pt x="1606222" y="42846"/>
                  </a:lnTo>
                  <a:close/>
                </a:path>
              </a:pathLst>
            </a:custGeom>
            <a:solidFill>
              <a:srgbClr val="FDCF2F"/>
            </a:solidFill>
            <a:ln w="5062"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id="{0001C148-C797-A3B6-F568-061A7BF25AD7}"/>
                </a:ext>
              </a:extLst>
            </p:cNvPr>
            <p:cNvSpPr/>
            <p:nvPr/>
          </p:nvSpPr>
          <p:spPr>
            <a:xfrm>
              <a:off x="8448519" y="3651300"/>
              <a:ext cx="990579" cy="1623251"/>
            </a:xfrm>
            <a:custGeom>
              <a:avLst/>
              <a:gdLst>
                <a:gd name="connsiteX0" fmla="*/ 990516 w 990579"/>
                <a:gd name="connsiteY0" fmla="*/ 42998 h 1623250"/>
                <a:gd name="connsiteX1" fmla="*/ 187296 w 990579"/>
                <a:gd name="connsiteY1" fmla="*/ 1622902 h 1623250"/>
                <a:gd name="connsiteX2" fmla="*/ -64 w 990579"/>
                <a:gd name="connsiteY2" fmla="*/ 1579556 h 1623250"/>
                <a:gd name="connsiteX3" fmla="*/ 739959 w 990579"/>
                <a:gd name="connsiteY3" fmla="*/ -348 h 1623250"/>
                <a:gd name="connsiteX4" fmla="*/ 968640 w 990579"/>
                <a:gd name="connsiteY4" fmla="*/ -348 h 1623250"/>
                <a:gd name="connsiteX5" fmla="*/ 990313 w 990579"/>
                <a:gd name="connsiteY5" fmla="*/ 21223 h 1623250"/>
                <a:gd name="connsiteX6" fmla="*/ 990313 w 990579"/>
                <a:gd name="connsiteY6" fmla="*/ 42846 h 16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579" h="1623250">
                  <a:moveTo>
                    <a:pt x="990516" y="42998"/>
                  </a:moveTo>
                  <a:cubicBezTo>
                    <a:pt x="990516" y="915540"/>
                    <a:pt x="630986" y="1622902"/>
                    <a:pt x="187296" y="1622902"/>
                  </a:cubicBezTo>
                  <a:cubicBezTo>
                    <a:pt x="122399" y="1622532"/>
                    <a:pt x="58397" y="1607726"/>
                    <a:pt x="-64" y="1579556"/>
                  </a:cubicBezTo>
                  <a:cubicBezTo>
                    <a:pt x="559283" y="1397259"/>
                    <a:pt x="732768" y="513374"/>
                    <a:pt x="739959" y="-348"/>
                  </a:cubicBezTo>
                  <a:lnTo>
                    <a:pt x="968640" y="-348"/>
                  </a:lnTo>
                  <a:cubicBezTo>
                    <a:pt x="980560" y="-323"/>
                    <a:pt x="990232" y="9303"/>
                    <a:pt x="990313" y="21223"/>
                  </a:cubicBezTo>
                  <a:lnTo>
                    <a:pt x="990313" y="42846"/>
                  </a:lnTo>
                  <a:close/>
                </a:path>
              </a:pathLst>
            </a:custGeom>
            <a:solidFill>
              <a:srgbClr val="F3BE24"/>
            </a:solidFill>
            <a:ln w="5062"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id="{7CA63C2A-B9E9-3C81-616A-ADA7DB47FF44}"/>
                </a:ext>
              </a:extLst>
            </p:cNvPr>
            <p:cNvSpPr/>
            <p:nvPr/>
          </p:nvSpPr>
          <p:spPr>
            <a:xfrm>
              <a:off x="8161756" y="5865750"/>
              <a:ext cx="949765" cy="92415"/>
            </a:xfrm>
            <a:custGeom>
              <a:avLst/>
              <a:gdLst>
                <a:gd name="connsiteX0" fmla="*/ 46168 w 949765"/>
                <a:gd name="connsiteY0" fmla="*/ -348 h 92414"/>
                <a:gd name="connsiteX1" fmla="*/ 903520 w 949765"/>
                <a:gd name="connsiteY1" fmla="*/ -348 h 92414"/>
                <a:gd name="connsiteX2" fmla="*/ 949701 w 949765"/>
                <a:gd name="connsiteY2" fmla="*/ 45884 h 92414"/>
                <a:gd name="connsiteX3" fmla="*/ 949701 w 949765"/>
                <a:gd name="connsiteY3" fmla="*/ 92066 h 92414"/>
                <a:gd name="connsiteX4" fmla="*/ -64 w 949765"/>
                <a:gd name="connsiteY4" fmla="*/ 92066 h 92414"/>
                <a:gd name="connsiteX5" fmla="*/ -64 w 949765"/>
                <a:gd name="connsiteY5" fmla="*/ 45884 h 92414"/>
                <a:gd name="connsiteX6" fmla="*/ 46168 w 949765"/>
                <a:gd name="connsiteY6" fmla="*/ -348 h 92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765" h="92414">
                  <a:moveTo>
                    <a:pt x="46168" y="-348"/>
                  </a:moveTo>
                  <a:lnTo>
                    <a:pt x="903520" y="-348"/>
                  </a:lnTo>
                  <a:cubicBezTo>
                    <a:pt x="929011" y="-267"/>
                    <a:pt x="949646" y="20413"/>
                    <a:pt x="949701" y="45884"/>
                  </a:cubicBezTo>
                  <a:lnTo>
                    <a:pt x="949701" y="92066"/>
                  </a:lnTo>
                  <a:lnTo>
                    <a:pt x="-64" y="92066"/>
                  </a:lnTo>
                  <a:lnTo>
                    <a:pt x="-64" y="45884"/>
                  </a:lnTo>
                  <a:cubicBezTo>
                    <a:pt x="17" y="20363"/>
                    <a:pt x="20667" y="-267"/>
                    <a:pt x="46168" y="-348"/>
                  </a:cubicBezTo>
                </a:path>
              </a:pathLst>
            </a:custGeom>
            <a:solidFill>
              <a:srgbClr val="FDCF2F"/>
            </a:solidFill>
            <a:ln w="5062"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77F59804-935A-3909-6623-8456B7A76AD4}"/>
                </a:ext>
              </a:extLst>
            </p:cNvPr>
            <p:cNvSpPr/>
            <p:nvPr/>
          </p:nvSpPr>
          <p:spPr>
            <a:xfrm>
              <a:off x="8477533" y="5865750"/>
              <a:ext cx="633987" cy="92415"/>
            </a:xfrm>
            <a:custGeom>
              <a:avLst/>
              <a:gdLst>
                <a:gd name="connsiteX0" fmla="*/ -64 w 633987"/>
                <a:gd name="connsiteY0" fmla="*/ -348 h 92414"/>
                <a:gd name="connsiteX1" fmla="*/ 587741 w 633987"/>
                <a:gd name="connsiteY1" fmla="*/ -348 h 92414"/>
                <a:gd name="connsiteX2" fmla="*/ 633923 w 633987"/>
                <a:gd name="connsiteY2" fmla="*/ 45884 h 92414"/>
                <a:gd name="connsiteX3" fmla="*/ 633923 w 633987"/>
                <a:gd name="connsiteY3" fmla="*/ 92066 h 92414"/>
                <a:gd name="connsiteX4" fmla="*/ 243403 w 633987"/>
                <a:gd name="connsiteY4" fmla="*/ 92066 h 92414"/>
                <a:gd name="connsiteX5" fmla="*/ -64 w 633987"/>
                <a:gd name="connsiteY5" fmla="*/ -348 h 92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987" h="92414">
                  <a:moveTo>
                    <a:pt x="-64" y="-348"/>
                  </a:moveTo>
                  <a:lnTo>
                    <a:pt x="587741" y="-348"/>
                  </a:lnTo>
                  <a:cubicBezTo>
                    <a:pt x="613222" y="-237"/>
                    <a:pt x="633842" y="20413"/>
                    <a:pt x="633923" y="45884"/>
                  </a:cubicBezTo>
                  <a:lnTo>
                    <a:pt x="633923" y="92066"/>
                  </a:lnTo>
                  <a:lnTo>
                    <a:pt x="243403" y="92066"/>
                  </a:lnTo>
                  <a:cubicBezTo>
                    <a:pt x="115390" y="69633"/>
                    <a:pt x="-64" y="-348"/>
                    <a:pt x="-64" y="-348"/>
                  </a:cubicBezTo>
                </a:path>
              </a:pathLst>
            </a:custGeom>
            <a:solidFill>
              <a:srgbClr val="F6C12B"/>
            </a:solidFill>
            <a:ln w="5062"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BD1D9F20-FC92-05AF-B291-9A11844DE718}"/>
                </a:ext>
              </a:extLst>
            </p:cNvPr>
            <p:cNvSpPr/>
            <p:nvPr/>
          </p:nvSpPr>
          <p:spPr>
            <a:xfrm>
              <a:off x="7977837" y="5958163"/>
              <a:ext cx="1317195" cy="854768"/>
            </a:xfrm>
            <a:custGeom>
              <a:avLst/>
              <a:gdLst>
                <a:gd name="connsiteX0" fmla="*/ 43637 w 1317194"/>
                <a:gd name="connsiteY0" fmla="*/ -348 h 854768"/>
                <a:gd name="connsiteX1" fmla="*/ 1273835 w 1317194"/>
                <a:gd name="connsiteY1" fmla="*/ -348 h 854768"/>
                <a:gd name="connsiteX2" fmla="*/ 1317130 w 1317194"/>
                <a:gd name="connsiteY2" fmla="*/ 42998 h 854768"/>
                <a:gd name="connsiteX3" fmla="*/ 1317130 w 1317194"/>
                <a:gd name="connsiteY3" fmla="*/ 811074 h 854768"/>
                <a:gd name="connsiteX4" fmla="*/ 1273835 w 1317194"/>
                <a:gd name="connsiteY4" fmla="*/ 854421 h 854768"/>
                <a:gd name="connsiteX5" fmla="*/ 43333 w 1317194"/>
                <a:gd name="connsiteY5" fmla="*/ 854421 h 854768"/>
                <a:gd name="connsiteX6" fmla="*/ -64 w 1317194"/>
                <a:gd name="connsiteY6" fmla="*/ 811074 h 854768"/>
                <a:gd name="connsiteX7" fmla="*/ -64 w 1317194"/>
                <a:gd name="connsiteY7" fmla="*/ 42998 h 854768"/>
                <a:gd name="connsiteX8" fmla="*/ 43333 w 1317194"/>
                <a:gd name="connsiteY8" fmla="*/ -348 h 8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194" h="854768">
                  <a:moveTo>
                    <a:pt x="43637" y="-348"/>
                  </a:moveTo>
                  <a:lnTo>
                    <a:pt x="1273835" y="-348"/>
                  </a:lnTo>
                  <a:cubicBezTo>
                    <a:pt x="1297731" y="-247"/>
                    <a:pt x="1317075" y="19097"/>
                    <a:pt x="1317130" y="42998"/>
                  </a:cubicBezTo>
                  <a:lnTo>
                    <a:pt x="1317130" y="811074"/>
                  </a:lnTo>
                  <a:cubicBezTo>
                    <a:pt x="1317075" y="834975"/>
                    <a:pt x="1297731" y="854319"/>
                    <a:pt x="1273835" y="854421"/>
                  </a:cubicBezTo>
                  <a:lnTo>
                    <a:pt x="43333" y="854421"/>
                  </a:lnTo>
                  <a:cubicBezTo>
                    <a:pt x="19406" y="854370"/>
                    <a:pt x="17" y="834975"/>
                    <a:pt x="-64" y="811074"/>
                  </a:cubicBezTo>
                  <a:lnTo>
                    <a:pt x="-64" y="42998"/>
                  </a:lnTo>
                  <a:cubicBezTo>
                    <a:pt x="17" y="19097"/>
                    <a:pt x="19406" y="-298"/>
                    <a:pt x="43333" y="-348"/>
                  </a:cubicBezTo>
                </a:path>
              </a:pathLst>
            </a:custGeom>
            <a:solidFill>
              <a:srgbClr val="71413F"/>
            </a:solidFill>
            <a:ln w="5062"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B529F408-F0AD-0673-D683-E5DF9071ACBF}"/>
                </a:ext>
              </a:extLst>
            </p:cNvPr>
            <p:cNvSpPr/>
            <p:nvPr/>
          </p:nvSpPr>
          <p:spPr>
            <a:xfrm>
              <a:off x="7891652" y="6607443"/>
              <a:ext cx="1489717" cy="211464"/>
            </a:xfrm>
            <a:custGeom>
              <a:avLst/>
              <a:gdLst>
                <a:gd name="connsiteX0" fmla="*/ 43434 w 1489717"/>
                <a:gd name="connsiteY0" fmla="*/ -348 h 211464"/>
                <a:gd name="connsiteX1" fmla="*/ 1446106 w 1489717"/>
                <a:gd name="connsiteY1" fmla="*/ -348 h 211464"/>
                <a:gd name="connsiteX2" fmla="*/ 1489654 w 1489717"/>
                <a:gd name="connsiteY2" fmla="*/ 43150 h 211464"/>
                <a:gd name="connsiteX3" fmla="*/ 1489654 w 1489717"/>
                <a:gd name="connsiteY3" fmla="*/ 167567 h 211464"/>
                <a:gd name="connsiteX4" fmla="*/ 1446106 w 1489717"/>
                <a:gd name="connsiteY4" fmla="*/ 211116 h 211464"/>
                <a:gd name="connsiteX5" fmla="*/ 43434 w 1489717"/>
                <a:gd name="connsiteY5" fmla="*/ 211116 h 211464"/>
                <a:gd name="connsiteX6" fmla="*/ -64 w 1489717"/>
                <a:gd name="connsiteY6" fmla="*/ 167567 h 211464"/>
                <a:gd name="connsiteX7" fmla="*/ -64 w 1489717"/>
                <a:gd name="connsiteY7" fmla="*/ 43352 h 211464"/>
                <a:gd name="connsiteX8" fmla="*/ 43434 w 1489717"/>
                <a:gd name="connsiteY8" fmla="*/ -146 h 21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717" h="211464">
                  <a:moveTo>
                    <a:pt x="43434" y="-348"/>
                  </a:moveTo>
                  <a:lnTo>
                    <a:pt x="1446106" y="-348"/>
                  </a:lnTo>
                  <a:cubicBezTo>
                    <a:pt x="1470113" y="-298"/>
                    <a:pt x="1489568" y="19147"/>
                    <a:pt x="1489654" y="43150"/>
                  </a:cubicBezTo>
                  <a:lnTo>
                    <a:pt x="1489654" y="167567"/>
                  </a:lnTo>
                  <a:cubicBezTo>
                    <a:pt x="1489568" y="191570"/>
                    <a:pt x="1470123" y="211014"/>
                    <a:pt x="1446106" y="211116"/>
                  </a:cubicBezTo>
                  <a:lnTo>
                    <a:pt x="43434" y="211116"/>
                  </a:lnTo>
                  <a:cubicBezTo>
                    <a:pt x="19427" y="211014"/>
                    <a:pt x="-8" y="191570"/>
                    <a:pt x="-64" y="167567"/>
                  </a:cubicBezTo>
                  <a:lnTo>
                    <a:pt x="-64" y="43352"/>
                  </a:lnTo>
                  <a:cubicBezTo>
                    <a:pt x="-8" y="19350"/>
                    <a:pt x="19432" y="-95"/>
                    <a:pt x="43434" y="-146"/>
                  </a:cubicBezTo>
                </a:path>
              </a:pathLst>
            </a:custGeom>
            <a:solidFill>
              <a:srgbClr val="593330"/>
            </a:solidFill>
            <a:ln w="5062"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18015B1B-23BF-2881-EBBA-BCA4684CDC3B}"/>
                </a:ext>
              </a:extLst>
            </p:cNvPr>
            <p:cNvSpPr/>
            <p:nvPr/>
          </p:nvSpPr>
          <p:spPr>
            <a:xfrm>
              <a:off x="8279945" y="6106533"/>
              <a:ext cx="713539" cy="447436"/>
            </a:xfrm>
            <a:custGeom>
              <a:avLst/>
              <a:gdLst>
                <a:gd name="connsiteX0" fmla="*/ 168813 w 713539"/>
                <a:gd name="connsiteY0" fmla="*/ -348 h 447436"/>
                <a:gd name="connsiteX1" fmla="*/ 544446 w 713539"/>
                <a:gd name="connsiteY1" fmla="*/ -348 h 447436"/>
                <a:gd name="connsiteX2" fmla="*/ 713475 w 713539"/>
                <a:gd name="connsiteY2" fmla="*/ 168478 h 447436"/>
                <a:gd name="connsiteX3" fmla="*/ 713475 w 713539"/>
                <a:gd name="connsiteY3" fmla="*/ 278211 h 447436"/>
                <a:gd name="connsiteX4" fmla="*/ 544598 w 713539"/>
                <a:gd name="connsiteY4" fmla="*/ 447089 h 447436"/>
                <a:gd name="connsiteX5" fmla="*/ 168813 w 713539"/>
                <a:gd name="connsiteY5" fmla="*/ 447089 h 447436"/>
                <a:gd name="connsiteX6" fmla="*/ -64 w 713539"/>
                <a:gd name="connsiteY6" fmla="*/ 278211 h 447436"/>
                <a:gd name="connsiteX7" fmla="*/ -64 w 713539"/>
                <a:gd name="connsiteY7" fmla="*/ 168478 h 447436"/>
                <a:gd name="connsiteX8" fmla="*/ 168813 w 713539"/>
                <a:gd name="connsiteY8" fmla="*/ -348 h 44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539" h="447436">
                  <a:moveTo>
                    <a:pt x="168813" y="-348"/>
                  </a:moveTo>
                  <a:lnTo>
                    <a:pt x="544446" y="-348"/>
                  </a:lnTo>
                  <a:cubicBezTo>
                    <a:pt x="637640" y="-146"/>
                    <a:pt x="713171" y="75304"/>
                    <a:pt x="713475" y="168478"/>
                  </a:cubicBezTo>
                  <a:lnTo>
                    <a:pt x="713475" y="278211"/>
                  </a:lnTo>
                  <a:cubicBezTo>
                    <a:pt x="713197" y="371384"/>
                    <a:pt x="637751" y="446835"/>
                    <a:pt x="544598" y="447089"/>
                  </a:cubicBezTo>
                  <a:lnTo>
                    <a:pt x="168813" y="447089"/>
                  </a:lnTo>
                  <a:cubicBezTo>
                    <a:pt x="75660" y="446835"/>
                    <a:pt x="214" y="371384"/>
                    <a:pt x="-64" y="278211"/>
                  </a:cubicBezTo>
                  <a:lnTo>
                    <a:pt x="-64" y="168478"/>
                  </a:lnTo>
                  <a:cubicBezTo>
                    <a:pt x="240" y="75355"/>
                    <a:pt x="75680" y="-96"/>
                    <a:pt x="168813" y="-348"/>
                  </a:cubicBezTo>
                </a:path>
              </a:pathLst>
            </a:custGeom>
            <a:solidFill>
              <a:srgbClr val="865555"/>
            </a:solidFill>
            <a:ln w="5062"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D6E21520-8516-6F49-BF38-6D236FA560BB}"/>
                </a:ext>
              </a:extLst>
            </p:cNvPr>
            <p:cNvSpPr/>
            <p:nvPr/>
          </p:nvSpPr>
          <p:spPr>
            <a:xfrm>
              <a:off x="8279945" y="6074023"/>
              <a:ext cx="713539" cy="447436"/>
            </a:xfrm>
            <a:custGeom>
              <a:avLst/>
              <a:gdLst>
                <a:gd name="connsiteX0" fmla="*/ 168813 w 713539"/>
                <a:gd name="connsiteY0" fmla="*/ -348 h 447436"/>
                <a:gd name="connsiteX1" fmla="*/ 544446 w 713539"/>
                <a:gd name="connsiteY1" fmla="*/ -348 h 447436"/>
                <a:gd name="connsiteX2" fmla="*/ 713475 w 713539"/>
                <a:gd name="connsiteY2" fmla="*/ 168478 h 447436"/>
                <a:gd name="connsiteX3" fmla="*/ 713475 w 713539"/>
                <a:gd name="connsiteY3" fmla="*/ 278211 h 447436"/>
                <a:gd name="connsiteX4" fmla="*/ 544598 w 713539"/>
                <a:gd name="connsiteY4" fmla="*/ 447089 h 447436"/>
                <a:gd name="connsiteX5" fmla="*/ 168813 w 713539"/>
                <a:gd name="connsiteY5" fmla="*/ 447089 h 447436"/>
                <a:gd name="connsiteX6" fmla="*/ -64 w 713539"/>
                <a:gd name="connsiteY6" fmla="*/ 278211 h 447436"/>
                <a:gd name="connsiteX7" fmla="*/ -64 w 713539"/>
                <a:gd name="connsiteY7" fmla="*/ 168478 h 447436"/>
                <a:gd name="connsiteX8" fmla="*/ 168813 w 713539"/>
                <a:gd name="connsiteY8" fmla="*/ -348 h 44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539" h="447436">
                  <a:moveTo>
                    <a:pt x="168813" y="-348"/>
                  </a:moveTo>
                  <a:lnTo>
                    <a:pt x="544446" y="-348"/>
                  </a:lnTo>
                  <a:cubicBezTo>
                    <a:pt x="637650" y="-196"/>
                    <a:pt x="713197" y="75254"/>
                    <a:pt x="713475" y="168478"/>
                  </a:cubicBezTo>
                  <a:lnTo>
                    <a:pt x="713475" y="278211"/>
                  </a:lnTo>
                  <a:cubicBezTo>
                    <a:pt x="713197" y="371385"/>
                    <a:pt x="637751" y="446836"/>
                    <a:pt x="544598" y="447089"/>
                  </a:cubicBezTo>
                  <a:lnTo>
                    <a:pt x="168813" y="447089"/>
                  </a:lnTo>
                  <a:cubicBezTo>
                    <a:pt x="75660" y="446836"/>
                    <a:pt x="214" y="371385"/>
                    <a:pt x="-64" y="278211"/>
                  </a:cubicBezTo>
                  <a:lnTo>
                    <a:pt x="-64" y="168478"/>
                  </a:lnTo>
                  <a:cubicBezTo>
                    <a:pt x="214" y="75355"/>
                    <a:pt x="75670" y="-95"/>
                    <a:pt x="168813" y="-348"/>
                  </a:cubicBezTo>
                </a:path>
              </a:pathLst>
            </a:custGeom>
            <a:solidFill>
              <a:srgbClr val="986868"/>
            </a:solidFill>
            <a:ln w="5062"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9D7C03B1-8C99-2840-D79C-F612153AD468}"/>
                </a:ext>
              </a:extLst>
            </p:cNvPr>
            <p:cNvSpPr/>
            <p:nvPr/>
          </p:nvSpPr>
          <p:spPr>
            <a:xfrm>
              <a:off x="8359903" y="5817947"/>
              <a:ext cx="553523" cy="47803"/>
            </a:xfrm>
            <a:custGeom>
              <a:avLst/>
              <a:gdLst>
                <a:gd name="connsiteX0" fmla="*/ 23837 w 553523"/>
                <a:gd name="connsiteY0" fmla="*/ -348 h 47802"/>
                <a:gd name="connsiteX1" fmla="*/ 529508 w 553523"/>
                <a:gd name="connsiteY1" fmla="*/ -348 h 47802"/>
                <a:gd name="connsiteX2" fmla="*/ 553460 w 553523"/>
                <a:gd name="connsiteY2" fmla="*/ 23553 h 47802"/>
                <a:gd name="connsiteX3" fmla="*/ 553460 w 553523"/>
                <a:gd name="connsiteY3" fmla="*/ 47454 h 47802"/>
                <a:gd name="connsiteX4" fmla="*/ -64 w 553523"/>
                <a:gd name="connsiteY4" fmla="*/ 47454 h 47802"/>
                <a:gd name="connsiteX5" fmla="*/ -64 w 553523"/>
                <a:gd name="connsiteY5" fmla="*/ 23553 h 47802"/>
                <a:gd name="connsiteX6" fmla="*/ 23837 w 553523"/>
                <a:gd name="connsiteY6" fmla="*/ -348 h 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523" h="47802">
                  <a:moveTo>
                    <a:pt x="23837" y="-348"/>
                  </a:moveTo>
                  <a:lnTo>
                    <a:pt x="529508" y="-348"/>
                  </a:lnTo>
                  <a:cubicBezTo>
                    <a:pt x="542704" y="-323"/>
                    <a:pt x="553404" y="10357"/>
                    <a:pt x="553460" y="23553"/>
                  </a:cubicBezTo>
                  <a:lnTo>
                    <a:pt x="553460" y="47454"/>
                  </a:lnTo>
                  <a:lnTo>
                    <a:pt x="-64" y="47454"/>
                  </a:lnTo>
                  <a:lnTo>
                    <a:pt x="-64" y="23553"/>
                  </a:lnTo>
                  <a:cubicBezTo>
                    <a:pt x="-39" y="10367"/>
                    <a:pt x="10646" y="-318"/>
                    <a:pt x="23837" y="-348"/>
                  </a:cubicBezTo>
                </a:path>
              </a:pathLst>
            </a:custGeom>
            <a:solidFill>
              <a:srgbClr val="E8B325"/>
            </a:solidFill>
            <a:ln w="5062"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58DFA418-66B9-9E4D-6939-DB393FA3DF62}"/>
                </a:ext>
              </a:extLst>
            </p:cNvPr>
            <p:cNvSpPr/>
            <p:nvPr/>
          </p:nvSpPr>
          <p:spPr>
            <a:xfrm>
              <a:off x="7966290" y="3757966"/>
              <a:ext cx="316647" cy="875807"/>
            </a:xfrm>
            <a:custGeom>
              <a:avLst/>
              <a:gdLst>
                <a:gd name="connsiteX0" fmla="*/ 92 w 316647"/>
                <a:gd name="connsiteY0" fmla="*/ 82423 h 875807"/>
                <a:gd name="connsiteX1" fmla="*/ 72935 w 316647"/>
                <a:gd name="connsiteY1" fmla="*/ -192 h 875807"/>
                <a:gd name="connsiteX2" fmla="*/ 155551 w 316647"/>
                <a:gd name="connsiteY2" fmla="*/ 72650 h 875807"/>
                <a:gd name="connsiteX3" fmla="*/ 307465 w 316647"/>
                <a:gd name="connsiteY3" fmla="*/ 761023 h 875807"/>
                <a:gd name="connsiteX4" fmla="*/ 275228 w 316647"/>
                <a:gd name="connsiteY4" fmla="*/ 866340 h 875807"/>
                <a:gd name="connsiteX5" fmla="*/ 170286 w 316647"/>
                <a:gd name="connsiteY5" fmla="*/ 834802 h 875807"/>
                <a:gd name="connsiteX6" fmla="*/ 41 w 316647"/>
                <a:gd name="connsiteY6" fmla="*/ 82423 h 87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647" h="875807">
                  <a:moveTo>
                    <a:pt x="92" y="82423"/>
                  </a:moveTo>
                  <a:cubicBezTo>
                    <a:pt x="-2607" y="39493"/>
                    <a:pt x="30004" y="2507"/>
                    <a:pt x="72935" y="-192"/>
                  </a:cubicBezTo>
                  <a:cubicBezTo>
                    <a:pt x="115866" y="-2891"/>
                    <a:pt x="152852" y="29720"/>
                    <a:pt x="155551" y="72650"/>
                  </a:cubicBezTo>
                  <a:cubicBezTo>
                    <a:pt x="155551" y="73967"/>
                    <a:pt x="183756" y="530671"/>
                    <a:pt x="307465" y="761023"/>
                  </a:cubicBezTo>
                  <a:cubicBezTo>
                    <a:pt x="327644" y="799006"/>
                    <a:pt x="313212" y="846161"/>
                    <a:pt x="275228" y="866340"/>
                  </a:cubicBezTo>
                  <a:cubicBezTo>
                    <a:pt x="237518" y="886377"/>
                    <a:pt x="190704" y="872305"/>
                    <a:pt x="170286" y="834802"/>
                  </a:cubicBezTo>
                  <a:cubicBezTo>
                    <a:pt x="30273" y="574169"/>
                    <a:pt x="143" y="83841"/>
                    <a:pt x="41" y="82423"/>
                  </a:cubicBezTo>
                </a:path>
              </a:pathLst>
            </a:custGeom>
            <a:solidFill>
              <a:srgbClr val="FFDF6A"/>
            </a:solidFill>
            <a:ln w="5062"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4F346BF7-E2E3-49B0-3D61-112D8DB06FCA}"/>
                </a:ext>
              </a:extLst>
            </p:cNvPr>
            <p:cNvSpPr/>
            <p:nvPr/>
          </p:nvSpPr>
          <p:spPr>
            <a:xfrm>
              <a:off x="8357319" y="6195047"/>
              <a:ext cx="167815" cy="159611"/>
            </a:xfrm>
            <a:custGeom>
              <a:avLst/>
              <a:gdLst>
                <a:gd name="connsiteX0" fmla="*/ 83907 w 167814"/>
                <a:gd name="connsiteY0" fmla="*/ 0 h 159610"/>
                <a:gd name="connsiteX1" fmla="*/ 103605 w 167814"/>
                <a:gd name="connsiteY1" fmla="*/ 61120 h 159610"/>
                <a:gd name="connsiteX2" fmla="*/ 167814 w 167814"/>
                <a:gd name="connsiteY2" fmla="*/ 60968 h 159610"/>
                <a:gd name="connsiteX3" fmla="*/ 115809 w 167814"/>
                <a:gd name="connsiteY3" fmla="*/ 98592 h 159610"/>
                <a:gd name="connsiteX4" fmla="*/ 135760 w 167814"/>
                <a:gd name="connsiteY4" fmla="*/ 159611 h 159610"/>
                <a:gd name="connsiteX5" fmla="*/ 83907 w 167814"/>
                <a:gd name="connsiteY5" fmla="*/ 121784 h 159610"/>
                <a:gd name="connsiteX6" fmla="*/ 32054 w 167814"/>
                <a:gd name="connsiteY6" fmla="*/ 159611 h 159610"/>
                <a:gd name="connsiteX7" fmla="*/ 52005 w 167814"/>
                <a:gd name="connsiteY7" fmla="*/ 98592 h 159610"/>
                <a:gd name="connsiteX8" fmla="*/ 0 w 167814"/>
                <a:gd name="connsiteY8" fmla="*/ 60968 h 159610"/>
                <a:gd name="connsiteX9" fmla="*/ 64209 w 167814"/>
                <a:gd name="connsiteY9" fmla="*/ 61120 h 159610"/>
                <a:gd name="connsiteX10" fmla="*/ 83907 w 167814"/>
                <a:gd name="connsiteY10" fmla="*/ 0 h 15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14" h="159610">
                  <a:moveTo>
                    <a:pt x="83907" y="0"/>
                  </a:moveTo>
                  <a:lnTo>
                    <a:pt x="103605" y="61120"/>
                  </a:lnTo>
                  <a:lnTo>
                    <a:pt x="167814" y="60968"/>
                  </a:lnTo>
                  <a:lnTo>
                    <a:pt x="115809" y="98592"/>
                  </a:lnTo>
                  <a:lnTo>
                    <a:pt x="135760" y="159611"/>
                  </a:lnTo>
                  <a:lnTo>
                    <a:pt x="83907" y="121784"/>
                  </a:lnTo>
                  <a:lnTo>
                    <a:pt x="32054" y="159611"/>
                  </a:lnTo>
                  <a:lnTo>
                    <a:pt x="52005" y="98592"/>
                  </a:lnTo>
                  <a:lnTo>
                    <a:pt x="0" y="60968"/>
                  </a:lnTo>
                  <a:lnTo>
                    <a:pt x="64209" y="61120"/>
                  </a:lnTo>
                  <a:lnTo>
                    <a:pt x="83907" y="0"/>
                  </a:lnTo>
                  <a:close/>
                </a:path>
              </a:pathLst>
            </a:custGeom>
            <a:solidFill>
              <a:srgbClr val="C59796"/>
            </a:solidFill>
            <a:ln w="5062"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851E5EE1-7F5E-6F7E-1958-C14D9F8EE1D5}"/>
                </a:ext>
              </a:extLst>
            </p:cNvPr>
            <p:cNvSpPr/>
            <p:nvPr/>
          </p:nvSpPr>
          <p:spPr>
            <a:xfrm>
              <a:off x="8552731" y="6195047"/>
              <a:ext cx="167815" cy="159611"/>
            </a:xfrm>
            <a:custGeom>
              <a:avLst/>
              <a:gdLst>
                <a:gd name="connsiteX0" fmla="*/ 83907 w 167814"/>
                <a:gd name="connsiteY0" fmla="*/ 0 h 159610"/>
                <a:gd name="connsiteX1" fmla="*/ 103656 w 167814"/>
                <a:gd name="connsiteY1" fmla="*/ 61120 h 159610"/>
                <a:gd name="connsiteX2" fmla="*/ 167814 w 167814"/>
                <a:gd name="connsiteY2" fmla="*/ 60968 h 159610"/>
                <a:gd name="connsiteX3" fmla="*/ 115809 w 167814"/>
                <a:gd name="connsiteY3" fmla="*/ 98592 h 159610"/>
                <a:gd name="connsiteX4" fmla="*/ 135760 w 167814"/>
                <a:gd name="connsiteY4" fmla="*/ 159611 h 159610"/>
                <a:gd name="connsiteX5" fmla="*/ 83907 w 167814"/>
                <a:gd name="connsiteY5" fmla="*/ 121784 h 159610"/>
                <a:gd name="connsiteX6" fmla="*/ 32003 w 167814"/>
                <a:gd name="connsiteY6" fmla="*/ 159611 h 159610"/>
                <a:gd name="connsiteX7" fmla="*/ 52005 w 167814"/>
                <a:gd name="connsiteY7" fmla="*/ 98592 h 159610"/>
                <a:gd name="connsiteX8" fmla="*/ 0 w 167814"/>
                <a:gd name="connsiteY8" fmla="*/ 60968 h 159610"/>
                <a:gd name="connsiteX9" fmla="*/ 64209 w 167814"/>
                <a:gd name="connsiteY9" fmla="*/ 61120 h 159610"/>
                <a:gd name="connsiteX10" fmla="*/ 83907 w 167814"/>
                <a:gd name="connsiteY10" fmla="*/ 0 h 15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14" h="159610">
                  <a:moveTo>
                    <a:pt x="83907" y="0"/>
                  </a:moveTo>
                  <a:lnTo>
                    <a:pt x="103656" y="61120"/>
                  </a:lnTo>
                  <a:lnTo>
                    <a:pt x="167814" y="60968"/>
                  </a:lnTo>
                  <a:lnTo>
                    <a:pt x="115809" y="98592"/>
                  </a:lnTo>
                  <a:lnTo>
                    <a:pt x="135760" y="159611"/>
                  </a:lnTo>
                  <a:lnTo>
                    <a:pt x="83907" y="121784"/>
                  </a:lnTo>
                  <a:lnTo>
                    <a:pt x="32003" y="159611"/>
                  </a:lnTo>
                  <a:lnTo>
                    <a:pt x="52005" y="98592"/>
                  </a:lnTo>
                  <a:lnTo>
                    <a:pt x="0" y="60968"/>
                  </a:lnTo>
                  <a:lnTo>
                    <a:pt x="64209" y="61120"/>
                  </a:lnTo>
                  <a:lnTo>
                    <a:pt x="83907" y="0"/>
                  </a:lnTo>
                  <a:close/>
                </a:path>
              </a:pathLst>
            </a:custGeom>
            <a:solidFill>
              <a:srgbClr val="C59796"/>
            </a:solidFill>
            <a:ln w="5062"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78FA788E-C0CF-9EDD-2146-9A3BD4187480}"/>
                </a:ext>
              </a:extLst>
            </p:cNvPr>
            <p:cNvSpPr/>
            <p:nvPr/>
          </p:nvSpPr>
          <p:spPr>
            <a:xfrm>
              <a:off x="8746219" y="6195047"/>
              <a:ext cx="167815" cy="159611"/>
            </a:xfrm>
            <a:custGeom>
              <a:avLst/>
              <a:gdLst>
                <a:gd name="connsiteX0" fmla="*/ 83907 w 167814"/>
                <a:gd name="connsiteY0" fmla="*/ 0 h 159610"/>
                <a:gd name="connsiteX1" fmla="*/ 103656 w 167814"/>
                <a:gd name="connsiteY1" fmla="*/ 61120 h 159610"/>
                <a:gd name="connsiteX2" fmla="*/ 167814 w 167814"/>
                <a:gd name="connsiteY2" fmla="*/ 60968 h 159610"/>
                <a:gd name="connsiteX3" fmla="*/ 115809 w 167814"/>
                <a:gd name="connsiteY3" fmla="*/ 98592 h 159610"/>
                <a:gd name="connsiteX4" fmla="*/ 135760 w 167814"/>
                <a:gd name="connsiteY4" fmla="*/ 159611 h 159610"/>
                <a:gd name="connsiteX5" fmla="*/ 83907 w 167814"/>
                <a:gd name="connsiteY5" fmla="*/ 121784 h 159610"/>
                <a:gd name="connsiteX6" fmla="*/ 32054 w 167814"/>
                <a:gd name="connsiteY6" fmla="*/ 159611 h 159610"/>
                <a:gd name="connsiteX7" fmla="*/ 52005 w 167814"/>
                <a:gd name="connsiteY7" fmla="*/ 98592 h 159610"/>
                <a:gd name="connsiteX8" fmla="*/ 0 w 167814"/>
                <a:gd name="connsiteY8" fmla="*/ 60968 h 159610"/>
                <a:gd name="connsiteX9" fmla="*/ 64209 w 167814"/>
                <a:gd name="connsiteY9" fmla="*/ 61120 h 159610"/>
                <a:gd name="connsiteX10" fmla="*/ 83907 w 167814"/>
                <a:gd name="connsiteY10" fmla="*/ 0 h 15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14" h="159610">
                  <a:moveTo>
                    <a:pt x="83907" y="0"/>
                  </a:moveTo>
                  <a:lnTo>
                    <a:pt x="103656" y="61120"/>
                  </a:lnTo>
                  <a:lnTo>
                    <a:pt x="167814" y="60968"/>
                  </a:lnTo>
                  <a:lnTo>
                    <a:pt x="115809" y="98592"/>
                  </a:lnTo>
                  <a:lnTo>
                    <a:pt x="135760" y="159611"/>
                  </a:lnTo>
                  <a:lnTo>
                    <a:pt x="83907" y="121784"/>
                  </a:lnTo>
                  <a:lnTo>
                    <a:pt x="32054" y="159611"/>
                  </a:lnTo>
                  <a:lnTo>
                    <a:pt x="52005" y="98592"/>
                  </a:lnTo>
                  <a:lnTo>
                    <a:pt x="0" y="60968"/>
                  </a:lnTo>
                  <a:lnTo>
                    <a:pt x="64209" y="61120"/>
                  </a:lnTo>
                  <a:lnTo>
                    <a:pt x="83907" y="0"/>
                  </a:lnTo>
                  <a:close/>
                </a:path>
              </a:pathLst>
            </a:custGeom>
            <a:solidFill>
              <a:srgbClr val="C59796"/>
            </a:solidFill>
            <a:ln w="5062"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D4FE1DA0-E238-520F-D9F8-A323D5ABB400}"/>
                </a:ext>
              </a:extLst>
            </p:cNvPr>
            <p:cNvSpPr/>
            <p:nvPr/>
          </p:nvSpPr>
          <p:spPr>
            <a:xfrm>
              <a:off x="8241359" y="3855474"/>
              <a:ext cx="791927" cy="753188"/>
            </a:xfrm>
            <a:custGeom>
              <a:avLst/>
              <a:gdLst>
                <a:gd name="connsiteX0" fmla="*/ 395938 w 791927"/>
                <a:gd name="connsiteY0" fmla="*/ 0 h 753188"/>
                <a:gd name="connsiteX1" fmla="*/ 489011 w 791927"/>
                <a:gd name="connsiteY1" fmla="*/ 288282 h 753188"/>
                <a:gd name="connsiteX2" fmla="*/ 791927 w 791927"/>
                <a:gd name="connsiteY2" fmla="*/ 287725 h 753188"/>
                <a:gd name="connsiteX3" fmla="*/ 546535 w 791927"/>
                <a:gd name="connsiteY3" fmla="*/ 465312 h 753188"/>
                <a:gd name="connsiteX4" fmla="*/ 640672 w 791927"/>
                <a:gd name="connsiteY4" fmla="*/ 753189 h 753188"/>
                <a:gd name="connsiteX5" fmla="*/ 395938 w 791927"/>
                <a:gd name="connsiteY5" fmla="*/ 574690 h 753188"/>
                <a:gd name="connsiteX6" fmla="*/ 151256 w 791927"/>
                <a:gd name="connsiteY6" fmla="*/ 753189 h 753188"/>
                <a:gd name="connsiteX7" fmla="*/ 245392 w 791927"/>
                <a:gd name="connsiteY7" fmla="*/ 465312 h 753188"/>
                <a:gd name="connsiteX8" fmla="*/ 0 w 791927"/>
                <a:gd name="connsiteY8" fmla="*/ 287725 h 753188"/>
                <a:gd name="connsiteX9" fmla="*/ 302866 w 791927"/>
                <a:gd name="connsiteY9" fmla="*/ 288282 h 753188"/>
                <a:gd name="connsiteX10" fmla="*/ 395938 w 791927"/>
                <a:gd name="connsiteY10" fmla="*/ 0 h 7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1927" h="753188">
                  <a:moveTo>
                    <a:pt x="395938" y="0"/>
                  </a:moveTo>
                  <a:lnTo>
                    <a:pt x="489011" y="288282"/>
                  </a:lnTo>
                  <a:lnTo>
                    <a:pt x="791927" y="287725"/>
                  </a:lnTo>
                  <a:lnTo>
                    <a:pt x="546535" y="465312"/>
                  </a:lnTo>
                  <a:lnTo>
                    <a:pt x="640672" y="753189"/>
                  </a:lnTo>
                  <a:lnTo>
                    <a:pt x="395938" y="574690"/>
                  </a:lnTo>
                  <a:lnTo>
                    <a:pt x="151256" y="753189"/>
                  </a:lnTo>
                  <a:lnTo>
                    <a:pt x="245392" y="465312"/>
                  </a:lnTo>
                  <a:lnTo>
                    <a:pt x="0" y="287725"/>
                  </a:lnTo>
                  <a:lnTo>
                    <a:pt x="302866" y="288282"/>
                  </a:lnTo>
                  <a:lnTo>
                    <a:pt x="395938" y="0"/>
                  </a:lnTo>
                  <a:close/>
                </a:path>
              </a:pathLst>
            </a:custGeom>
            <a:solidFill>
              <a:srgbClr val="F3BE24"/>
            </a:solidFill>
            <a:ln w="5062"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8C835F65-EF68-E368-5EB6-F706DF301E3C}"/>
                </a:ext>
              </a:extLst>
            </p:cNvPr>
            <p:cNvSpPr/>
            <p:nvPr/>
          </p:nvSpPr>
          <p:spPr>
            <a:xfrm>
              <a:off x="8240650" y="3826407"/>
              <a:ext cx="791927" cy="753188"/>
            </a:xfrm>
            <a:custGeom>
              <a:avLst/>
              <a:gdLst>
                <a:gd name="connsiteX0" fmla="*/ 395989 w 791927"/>
                <a:gd name="connsiteY0" fmla="*/ 0 h 753188"/>
                <a:gd name="connsiteX1" fmla="*/ 489061 w 791927"/>
                <a:gd name="connsiteY1" fmla="*/ 288282 h 753188"/>
                <a:gd name="connsiteX2" fmla="*/ 791927 w 791927"/>
                <a:gd name="connsiteY2" fmla="*/ 287674 h 753188"/>
                <a:gd name="connsiteX3" fmla="*/ 546536 w 791927"/>
                <a:gd name="connsiteY3" fmla="*/ 465262 h 753188"/>
                <a:gd name="connsiteX4" fmla="*/ 640722 w 791927"/>
                <a:gd name="connsiteY4" fmla="*/ 753189 h 753188"/>
                <a:gd name="connsiteX5" fmla="*/ 395989 w 791927"/>
                <a:gd name="connsiteY5" fmla="*/ 574639 h 753188"/>
                <a:gd name="connsiteX6" fmla="*/ 151256 w 791927"/>
                <a:gd name="connsiteY6" fmla="*/ 753189 h 753188"/>
                <a:gd name="connsiteX7" fmla="*/ 245442 w 791927"/>
                <a:gd name="connsiteY7" fmla="*/ 465262 h 753188"/>
                <a:gd name="connsiteX8" fmla="*/ 0 w 791927"/>
                <a:gd name="connsiteY8" fmla="*/ 287674 h 753188"/>
                <a:gd name="connsiteX9" fmla="*/ 302916 w 791927"/>
                <a:gd name="connsiteY9" fmla="*/ 288282 h 753188"/>
                <a:gd name="connsiteX10" fmla="*/ 395989 w 791927"/>
                <a:gd name="connsiteY10" fmla="*/ 0 h 7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1927" h="753188">
                  <a:moveTo>
                    <a:pt x="395989" y="0"/>
                  </a:moveTo>
                  <a:lnTo>
                    <a:pt x="489061" y="288282"/>
                  </a:lnTo>
                  <a:lnTo>
                    <a:pt x="791927" y="287674"/>
                  </a:lnTo>
                  <a:lnTo>
                    <a:pt x="546536" y="465262"/>
                  </a:lnTo>
                  <a:lnTo>
                    <a:pt x="640722" y="753189"/>
                  </a:lnTo>
                  <a:lnTo>
                    <a:pt x="395989" y="574639"/>
                  </a:lnTo>
                  <a:lnTo>
                    <a:pt x="151256" y="753189"/>
                  </a:lnTo>
                  <a:lnTo>
                    <a:pt x="245442" y="465262"/>
                  </a:lnTo>
                  <a:lnTo>
                    <a:pt x="0" y="287674"/>
                  </a:lnTo>
                  <a:lnTo>
                    <a:pt x="302916" y="288282"/>
                  </a:lnTo>
                  <a:lnTo>
                    <a:pt x="395989" y="0"/>
                  </a:lnTo>
                  <a:close/>
                </a:path>
              </a:pathLst>
            </a:custGeom>
            <a:solidFill>
              <a:srgbClr val="FDF286"/>
            </a:solidFill>
            <a:ln w="5062"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3BC600E8-F2DD-D72B-3379-52E4E98506D2}"/>
                </a:ext>
              </a:extLst>
            </p:cNvPr>
            <p:cNvSpPr/>
            <p:nvPr/>
          </p:nvSpPr>
          <p:spPr>
            <a:xfrm>
              <a:off x="9562748" y="6567746"/>
              <a:ext cx="356651" cy="255263"/>
            </a:xfrm>
            <a:custGeom>
              <a:avLst/>
              <a:gdLst>
                <a:gd name="connsiteX0" fmla="*/ 19187 w 356651"/>
                <a:gd name="connsiteY0" fmla="*/ 254916 h 255263"/>
                <a:gd name="connsiteX1" fmla="*/ 328078 w 356651"/>
                <a:gd name="connsiteY1" fmla="*/ 254916 h 255263"/>
                <a:gd name="connsiteX2" fmla="*/ 356435 w 356651"/>
                <a:gd name="connsiteY2" fmla="*/ 230103 h 255263"/>
                <a:gd name="connsiteX3" fmla="*/ 356435 w 356651"/>
                <a:gd name="connsiteY3" fmla="*/ 224077 h 255263"/>
                <a:gd name="connsiteX4" fmla="*/ 343877 w 356651"/>
                <a:gd name="connsiteY4" fmla="*/ 62035 h 255263"/>
                <a:gd name="connsiteX5" fmla="*/ 312988 w 356651"/>
                <a:gd name="connsiteY5" fmla="*/ 51908 h 255263"/>
                <a:gd name="connsiteX6" fmla="*/ 290100 w 356651"/>
                <a:gd name="connsiteY6" fmla="*/ 31096 h 255263"/>
                <a:gd name="connsiteX7" fmla="*/ 289441 w 356651"/>
                <a:gd name="connsiteY7" fmla="*/ 28766 h 255263"/>
                <a:gd name="connsiteX8" fmla="*/ 228980 w 356651"/>
                <a:gd name="connsiteY8" fmla="*/ 18133 h 255263"/>
                <a:gd name="connsiteX9" fmla="*/ 226195 w 356651"/>
                <a:gd name="connsiteY9" fmla="*/ 29577 h 255263"/>
                <a:gd name="connsiteX10" fmla="*/ 225688 w 356651"/>
                <a:gd name="connsiteY10" fmla="*/ 32311 h 255263"/>
                <a:gd name="connsiteX11" fmla="*/ 222650 w 356651"/>
                <a:gd name="connsiteY11" fmla="*/ 50186 h 255263"/>
                <a:gd name="connsiteX12" fmla="*/ 222650 w 356651"/>
                <a:gd name="connsiteY12" fmla="*/ 50490 h 255263"/>
                <a:gd name="connsiteX13" fmla="*/ 221131 w 356651"/>
                <a:gd name="connsiteY13" fmla="*/ 72568 h 255263"/>
                <a:gd name="connsiteX14" fmla="*/ 209282 w 356651"/>
                <a:gd name="connsiteY14" fmla="*/ 87760 h 255263"/>
                <a:gd name="connsiteX15" fmla="*/ 203560 w 356651"/>
                <a:gd name="connsiteY15" fmla="*/ 95203 h 255263"/>
                <a:gd name="connsiteX16" fmla="*/ 191660 w 356651"/>
                <a:gd name="connsiteY16" fmla="*/ 110395 h 255263"/>
                <a:gd name="connsiteX17" fmla="*/ 186292 w 356651"/>
                <a:gd name="connsiteY17" fmla="*/ 117129 h 255263"/>
                <a:gd name="connsiteX18" fmla="*/ 173582 w 356651"/>
                <a:gd name="connsiteY18" fmla="*/ 132321 h 255263"/>
                <a:gd name="connsiteX19" fmla="*/ 167809 w 356651"/>
                <a:gd name="connsiteY19" fmla="*/ 138600 h 255263"/>
                <a:gd name="connsiteX20" fmla="*/ 116766 w 356651"/>
                <a:gd name="connsiteY20" fmla="*/ 169439 h 255263"/>
                <a:gd name="connsiteX21" fmla="*/ 2122 w 356651"/>
                <a:gd name="connsiteY21" fmla="*/ 226862 h 255263"/>
                <a:gd name="connsiteX22" fmla="*/ 856 w 356651"/>
                <a:gd name="connsiteY22" fmla="*/ 230002 h 255263"/>
                <a:gd name="connsiteX23" fmla="*/ 13105 w 356651"/>
                <a:gd name="connsiteY23" fmla="*/ 253903 h 255263"/>
                <a:gd name="connsiteX24" fmla="*/ 18984 w 356651"/>
                <a:gd name="connsiteY24" fmla="*/ 254814 h 25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6651" h="255263">
                  <a:moveTo>
                    <a:pt x="19187" y="254916"/>
                  </a:moveTo>
                  <a:lnTo>
                    <a:pt x="328078" y="254916"/>
                  </a:lnTo>
                  <a:cubicBezTo>
                    <a:pt x="342409" y="254916"/>
                    <a:pt x="354511" y="244332"/>
                    <a:pt x="356435" y="230103"/>
                  </a:cubicBezTo>
                  <a:cubicBezTo>
                    <a:pt x="356638" y="228077"/>
                    <a:pt x="356638" y="226102"/>
                    <a:pt x="356435" y="224077"/>
                  </a:cubicBezTo>
                  <a:lnTo>
                    <a:pt x="343877" y="62035"/>
                  </a:lnTo>
                  <a:cubicBezTo>
                    <a:pt x="333902" y="57731"/>
                    <a:pt x="323571" y="54339"/>
                    <a:pt x="312988" y="51908"/>
                  </a:cubicBezTo>
                  <a:cubicBezTo>
                    <a:pt x="302202" y="49477"/>
                    <a:pt x="293543" y="41578"/>
                    <a:pt x="290100" y="31096"/>
                  </a:cubicBezTo>
                  <a:cubicBezTo>
                    <a:pt x="290100" y="30336"/>
                    <a:pt x="289644" y="29526"/>
                    <a:pt x="289441" y="28766"/>
                  </a:cubicBezTo>
                  <a:cubicBezTo>
                    <a:pt x="282352" y="-2477"/>
                    <a:pt x="237335" y="-12402"/>
                    <a:pt x="228980" y="18133"/>
                  </a:cubicBezTo>
                  <a:cubicBezTo>
                    <a:pt x="227917" y="22032"/>
                    <a:pt x="227005" y="25880"/>
                    <a:pt x="226195" y="29577"/>
                  </a:cubicBezTo>
                  <a:cubicBezTo>
                    <a:pt x="226195" y="30488"/>
                    <a:pt x="225840" y="31450"/>
                    <a:pt x="225688" y="32311"/>
                  </a:cubicBezTo>
                  <a:cubicBezTo>
                    <a:pt x="224321" y="38843"/>
                    <a:pt x="223410" y="44920"/>
                    <a:pt x="222650" y="50186"/>
                  </a:cubicBezTo>
                  <a:lnTo>
                    <a:pt x="222650" y="50490"/>
                  </a:lnTo>
                  <a:cubicBezTo>
                    <a:pt x="221637" y="57782"/>
                    <a:pt x="221131" y="65175"/>
                    <a:pt x="221131" y="72568"/>
                  </a:cubicBezTo>
                  <a:cubicBezTo>
                    <a:pt x="217080" y="77632"/>
                    <a:pt x="213080" y="82696"/>
                    <a:pt x="209282" y="87760"/>
                  </a:cubicBezTo>
                  <a:cubicBezTo>
                    <a:pt x="207307" y="90241"/>
                    <a:pt x="205433" y="92824"/>
                    <a:pt x="203560" y="95203"/>
                  </a:cubicBezTo>
                  <a:lnTo>
                    <a:pt x="191660" y="110395"/>
                  </a:lnTo>
                  <a:cubicBezTo>
                    <a:pt x="189887" y="112673"/>
                    <a:pt x="188115" y="114952"/>
                    <a:pt x="186292" y="117129"/>
                  </a:cubicBezTo>
                  <a:cubicBezTo>
                    <a:pt x="182039" y="122497"/>
                    <a:pt x="177785" y="127561"/>
                    <a:pt x="173582" y="132321"/>
                  </a:cubicBezTo>
                  <a:cubicBezTo>
                    <a:pt x="171658" y="134498"/>
                    <a:pt x="169784" y="136625"/>
                    <a:pt x="167809" y="138600"/>
                  </a:cubicBezTo>
                  <a:cubicBezTo>
                    <a:pt x="151808" y="155361"/>
                    <a:pt x="135806" y="166806"/>
                    <a:pt x="116766" y="169439"/>
                  </a:cubicBezTo>
                  <a:cubicBezTo>
                    <a:pt x="83295" y="174046"/>
                    <a:pt x="28555" y="177743"/>
                    <a:pt x="2122" y="226862"/>
                  </a:cubicBezTo>
                  <a:cubicBezTo>
                    <a:pt x="1600" y="227875"/>
                    <a:pt x="1175" y="228938"/>
                    <a:pt x="856" y="230002"/>
                  </a:cubicBezTo>
                  <a:cubicBezTo>
                    <a:pt x="-2359" y="239977"/>
                    <a:pt x="3124" y="250662"/>
                    <a:pt x="13105" y="253903"/>
                  </a:cubicBezTo>
                  <a:cubicBezTo>
                    <a:pt x="15004" y="254510"/>
                    <a:pt x="16989" y="254814"/>
                    <a:pt x="18984" y="254814"/>
                  </a:cubicBezTo>
                </a:path>
              </a:pathLst>
            </a:custGeom>
            <a:solidFill>
              <a:schemeClr val="accent2">
                <a:lumMod val="50000"/>
              </a:schemeClr>
            </a:solidFill>
            <a:ln w="5062"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id="{07073CEE-74CB-B008-5A94-BEF392116683}"/>
                </a:ext>
              </a:extLst>
            </p:cNvPr>
            <p:cNvSpPr/>
            <p:nvPr/>
          </p:nvSpPr>
          <p:spPr>
            <a:xfrm>
              <a:off x="9562967" y="6798197"/>
              <a:ext cx="356279" cy="24812"/>
            </a:xfrm>
            <a:custGeom>
              <a:avLst/>
              <a:gdLst>
                <a:gd name="connsiteX0" fmla="*/ 18966 w 356278"/>
                <a:gd name="connsiteY0" fmla="*/ 24464 h 24812"/>
                <a:gd name="connsiteX1" fmla="*/ 327858 w 356278"/>
                <a:gd name="connsiteY1" fmla="*/ 24464 h 24812"/>
                <a:gd name="connsiteX2" fmla="*/ 356215 w 356278"/>
                <a:gd name="connsiteY2" fmla="*/ -348 h 24812"/>
                <a:gd name="connsiteX3" fmla="*/ 838 w 356278"/>
                <a:gd name="connsiteY3" fmla="*/ -348 h 24812"/>
                <a:gd name="connsiteX4" fmla="*/ 13209 w 356278"/>
                <a:gd name="connsiteY4" fmla="*/ 23553 h 24812"/>
                <a:gd name="connsiteX5" fmla="*/ 18966 w 356278"/>
                <a:gd name="connsiteY5" fmla="*/ 24464 h 2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78" h="24812">
                  <a:moveTo>
                    <a:pt x="18966" y="24464"/>
                  </a:moveTo>
                  <a:lnTo>
                    <a:pt x="327858" y="24464"/>
                  </a:lnTo>
                  <a:cubicBezTo>
                    <a:pt x="342189" y="24464"/>
                    <a:pt x="354291" y="13831"/>
                    <a:pt x="356215" y="-348"/>
                  </a:cubicBezTo>
                  <a:lnTo>
                    <a:pt x="838" y="-348"/>
                  </a:lnTo>
                  <a:cubicBezTo>
                    <a:pt x="-2352" y="9678"/>
                    <a:pt x="3188" y="20362"/>
                    <a:pt x="13209" y="23553"/>
                  </a:cubicBezTo>
                  <a:cubicBezTo>
                    <a:pt x="15072" y="24160"/>
                    <a:pt x="17012" y="24464"/>
                    <a:pt x="18966" y="24464"/>
                  </a:cubicBezTo>
                </a:path>
              </a:pathLst>
            </a:custGeom>
            <a:solidFill>
              <a:srgbClr val="111243"/>
            </a:solidFill>
            <a:ln w="5062"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id="{0FD1359B-2B91-DDAC-4B55-72BDAF539805}"/>
                </a:ext>
              </a:extLst>
            </p:cNvPr>
            <p:cNvSpPr/>
            <p:nvPr/>
          </p:nvSpPr>
          <p:spPr>
            <a:xfrm>
              <a:off x="9687934" y="4676972"/>
              <a:ext cx="604479" cy="1970779"/>
            </a:xfrm>
            <a:custGeom>
              <a:avLst/>
              <a:gdLst>
                <a:gd name="connsiteX0" fmla="*/ 158686 w 604479"/>
                <a:gd name="connsiteY0" fmla="*/ -348 h 1970778"/>
                <a:gd name="connsiteX1" fmla="*/ 394760 w 604479"/>
                <a:gd name="connsiteY1" fmla="*/ -348 h 1970778"/>
                <a:gd name="connsiteX2" fmla="*/ 568752 w 604479"/>
                <a:gd name="connsiteY2" fmla="*/ 68773 h 1970778"/>
                <a:gd name="connsiteX3" fmla="*/ 583943 w 604479"/>
                <a:gd name="connsiteY3" fmla="*/ 866320 h 1970778"/>
                <a:gd name="connsiteX4" fmla="*/ 566575 w 604479"/>
                <a:gd name="connsiteY4" fmla="*/ 878575 h 1970778"/>
                <a:gd name="connsiteX5" fmla="*/ 600553 w 604479"/>
                <a:gd name="connsiteY5" fmla="*/ 1968658 h 1970778"/>
                <a:gd name="connsiteX6" fmla="*/ 457805 w 604479"/>
                <a:gd name="connsiteY6" fmla="*/ 1970431 h 1970778"/>
                <a:gd name="connsiteX7" fmla="*/ 275862 w 604479"/>
                <a:gd name="connsiteY7" fmla="*/ 1072366 h 1970778"/>
                <a:gd name="connsiteX8" fmla="*/ 188917 w 604479"/>
                <a:gd name="connsiteY8" fmla="*/ 882119 h 1970778"/>
                <a:gd name="connsiteX9" fmla="*/ 40446 w 604479"/>
                <a:gd name="connsiteY9" fmla="*/ 870169 h 1970778"/>
                <a:gd name="connsiteX10" fmla="*/ -64 w 604479"/>
                <a:gd name="connsiteY10" fmla="*/ 864801 h 1970778"/>
                <a:gd name="connsiteX11" fmla="*/ 39079 w 604479"/>
                <a:gd name="connsiteY11" fmla="*/ 45732 h 1970778"/>
                <a:gd name="connsiteX12" fmla="*/ 158483 w 604479"/>
                <a:gd name="connsiteY12" fmla="*/ -348 h 197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479" h="1970778">
                  <a:moveTo>
                    <a:pt x="158686" y="-348"/>
                  </a:moveTo>
                  <a:lnTo>
                    <a:pt x="394760" y="-348"/>
                  </a:lnTo>
                  <a:cubicBezTo>
                    <a:pt x="451930" y="-348"/>
                    <a:pt x="534217" y="28262"/>
                    <a:pt x="568752" y="68773"/>
                  </a:cubicBezTo>
                  <a:cubicBezTo>
                    <a:pt x="618276" y="126804"/>
                    <a:pt x="599135" y="775881"/>
                    <a:pt x="583943" y="866320"/>
                  </a:cubicBezTo>
                  <a:lnTo>
                    <a:pt x="566575" y="878575"/>
                  </a:lnTo>
                  <a:cubicBezTo>
                    <a:pt x="566575" y="1240130"/>
                    <a:pt x="618782" y="1622953"/>
                    <a:pt x="600553" y="1968658"/>
                  </a:cubicBezTo>
                  <a:lnTo>
                    <a:pt x="457805" y="1970431"/>
                  </a:lnTo>
                  <a:lnTo>
                    <a:pt x="275862" y="1072366"/>
                  </a:lnTo>
                  <a:lnTo>
                    <a:pt x="188917" y="882119"/>
                  </a:lnTo>
                  <a:lnTo>
                    <a:pt x="40446" y="870169"/>
                  </a:lnTo>
                  <a:lnTo>
                    <a:pt x="-64" y="864801"/>
                  </a:lnTo>
                  <a:lnTo>
                    <a:pt x="39079" y="45732"/>
                  </a:lnTo>
                  <a:cubicBezTo>
                    <a:pt x="71892" y="18185"/>
                    <a:pt x="112605" y="-348"/>
                    <a:pt x="158483" y="-348"/>
                  </a:cubicBezTo>
                </a:path>
              </a:pathLst>
            </a:custGeom>
            <a:solidFill>
              <a:schemeClr val="accent2">
                <a:lumMod val="50000"/>
              </a:schemeClr>
            </a:solidFill>
            <a:ln w="5062" cap="flat">
              <a:noFill/>
              <a:prstDash val="solid"/>
              <a:miter/>
            </a:ln>
          </p:spPr>
          <p:txBody>
            <a:bodyPr rtlCol="0" anchor="ctr"/>
            <a:lstStyle/>
            <a:p>
              <a:endParaRPr lang="en-IN" dirty="0"/>
            </a:p>
          </p:txBody>
        </p:sp>
        <p:sp>
          <p:nvSpPr>
            <p:cNvPr id="112" name="Freeform: Shape 111">
              <a:extLst>
                <a:ext uri="{FF2B5EF4-FFF2-40B4-BE49-F238E27FC236}">
                  <a16:creationId xmlns:a16="http://schemas.microsoft.com/office/drawing/2014/main" id="{3E10DB06-FD47-9464-F6C5-B2B36B2580EB}"/>
                </a:ext>
              </a:extLst>
            </p:cNvPr>
            <p:cNvSpPr/>
            <p:nvPr/>
          </p:nvSpPr>
          <p:spPr>
            <a:xfrm>
              <a:off x="9791081" y="4676771"/>
              <a:ext cx="133027" cy="589679"/>
            </a:xfrm>
            <a:custGeom>
              <a:avLst/>
              <a:gdLst>
                <a:gd name="connsiteX0" fmla="*/ 55536 w 133026"/>
                <a:gd name="connsiteY0" fmla="*/ -146 h 589679"/>
                <a:gd name="connsiteX1" fmla="*/ 94629 w 133026"/>
                <a:gd name="connsiteY1" fmla="*/ -146 h 589679"/>
                <a:gd name="connsiteX2" fmla="*/ 99693 w 133026"/>
                <a:gd name="connsiteY2" fmla="*/ 57632 h 589679"/>
                <a:gd name="connsiteX3" fmla="*/ 132962 w 133026"/>
                <a:gd name="connsiteY3" fmla="*/ 589331 h 589679"/>
                <a:gd name="connsiteX4" fmla="*/ -64 w 133026"/>
                <a:gd name="connsiteY4" fmla="*/ 168225 h 589679"/>
                <a:gd name="connsiteX5" fmla="*/ 44244 w 133026"/>
                <a:gd name="connsiteY5" fmla="*/ 123917 h 589679"/>
                <a:gd name="connsiteX6" fmla="*/ 11025 w 133026"/>
                <a:gd name="connsiteY6" fmla="*/ 90648 h 589679"/>
                <a:gd name="connsiteX7" fmla="*/ 44244 w 133026"/>
                <a:gd name="connsiteY7" fmla="*/ 6 h 589679"/>
                <a:gd name="connsiteX8" fmla="*/ 55486 w 133026"/>
                <a:gd name="connsiteY8" fmla="*/ -348 h 58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026" h="589679">
                  <a:moveTo>
                    <a:pt x="55536" y="-146"/>
                  </a:moveTo>
                  <a:lnTo>
                    <a:pt x="94629" y="-146"/>
                  </a:lnTo>
                  <a:lnTo>
                    <a:pt x="99693" y="57632"/>
                  </a:lnTo>
                  <a:lnTo>
                    <a:pt x="132962" y="589331"/>
                  </a:lnTo>
                  <a:lnTo>
                    <a:pt x="-64" y="168225"/>
                  </a:lnTo>
                  <a:lnTo>
                    <a:pt x="44244" y="123917"/>
                  </a:lnTo>
                  <a:lnTo>
                    <a:pt x="11025" y="90648"/>
                  </a:lnTo>
                  <a:lnTo>
                    <a:pt x="44244" y="6"/>
                  </a:lnTo>
                  <a:cubicBezTo>
                    <a:pt x="47941" y="6"/>
                    <a:pt x="51739" y="-348"/>
                    <a:pt x="55486" y="-348"/>
                  </a:cubicBezTo>
                </a:path>
              </a:pathLst>
            </a:custGeom>
            <a:solidFill>
              <a:srgbClr val="474878"/>
            </a:solidFill>
            <a:ln w="5062" cap="flat">
              <a:noFill/>
              <a:prstDash val="solid"/>
              <a:miter/>
            </a:ln>
          </p:spPr>
          <p:txBody>
            <a:bodyPr rtlCol="0" anchor="ctr"/>
            <a:lstStyle/>
            <a:p>
              <a:endParaRPr lang="en-IN"/>
            </a:p>
          </p:txBody>
        </p:sp>
        <p:sp>
          <p:nvSpPr>
            <p:cNvPr id="113" name="Freeform: Shape 112">
              <a:extLst>
                <a:ext uri="{FF2B5EF4-FFF2-40B4-BE49-F238E27FC236}">
                  <a16:creationId xmlns:a16="http://schemas.microsoft.com/office/drawing/2014/main" id="{6509EF2D-64D6-1DED-E559-A3E3308B3765}"/>
                </a:ext>
              </a:extLst>
            </p:cNvPr>
            <p:cNvSpPr/>
            <p:nvPr/>
          </p:nvSpPr>
          <p:spPr>
            <a:xfrm>
              <a:off x="10102406" y="4713625"/>
              <a:ext cx="319295" cy="811761"/>
            </a:xfrm>
            <a:custGeom>
              <a:avLst/>
              <a:gdLst>
                <a:gd name="connsiteX0" fmla="*/ 10113 w 319294"/>
                <a:gd name="connsiteY0" fmla="*/ 175883 h 811761"/>
                <a:gd name="connsiteX1" fmla="*/ 54269 w 319294"/>
                <a:gd name="connsiteY1" fmla="*/ 10600 h 811761"/>
                <a:gd name="connsiteX2" fmla="*/ 120098 w 319294"/>
                <a:gd name="connsiteY2" fmla="*/ 5536 h 811761"/>
                <a:gd name="connsiteX3" fmla="*/ 135290 w 319294"/>
                <a:gd name="connsiteY3" fmla="*/ 799489 h 811761"/>
                <a:gd name="connsiteX4" fmla="*/ 10214 w 319294"/>
                <a:gd name="connsiteY4" fmla="*/ 175731 h 811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294" h="811761">
                  <a:moveTo>
                    <a:pt x="10113" y="175883"/>
                  </a:moveTo>
                  <a:cubicBezTo>
                    <a:pt x="-13332" y="127270"/>
                    <a:pt x="4695" y="32020"/>
                    <a:pt x="54269" y="10600"/>
                  </a:cubicBezTo>
                  <a:cubicBezTo>
                    <a:pt x="67334" y="4980"/>
                    <a:pt x="95843" y="-7832"/>
                    <a:pt x="120098" y="5536"/>
                  </a:cubicBezTo>
                  <a:cubicBezTo>
                    <a:pt x="256821" y="82202"/>
                    <a:pt x="482160" y="920514"/>
                    <a:pt x="135290" y="799489"/>
                  </a:cubicBezTo>
                  <a:cubicBezTo>
                    <a:pt x="82221" y="781006"/>
                    <a:pt x="56599" y="272399"/>
                    <a:pt x="10214" y="175731"/>
                  </a:cubicBezTo>
                </a:path>
              </a:pathLst>
            </a:custGeom>
            <a:solidFill>
              <a:schemeClr val="accent2">
                <a:lumMod val="50000"/>
              </a:schemeClr>
            </a:solidFill>
            <a:ln w="5062" cap="flat">
              <a:noFill/>
              <a:prstDash val="solid"/>
              <a:miter/>
            </a:ln>
          </p:spPr>
          <p:txBody>
            <a:bodyPr rtlCol="0" anchor="ctr"/>
            <a:lstStyle/>
            <a:p>
              <a:endParaRPr lang="en-IN"/>
            </a:p>
          </p:txBody>
        </p:sp>
        <p:sp>
          <p:nvSpPr>
            <p:cNvPr id="114" name="Freeform: Shape 113">
              <a:extLst>
                <a:ext uri="{FF2B5EF4-FFF2-40B4-BE49-F238E27FC236}">
                  <a16:creationId xmlns:a16="http://schemas.microsoft.com/office/drawing/2014/main" id="{85FFF93D-EAD5-C782-A2AF-03DCD637CC3A}"/>
                </a:ext>
              </a:extLst>
            </p:cNvPr>
            <p:cNvSpPr/>
            <p:nvPr/>
          </p:nvSpPr>
          <p:spPr>
            <a:xfrm>
              <a:off x="9924160" y="4676309"/>
              <a:ext cx="186397" cy="590343"/>
            </a:xfrm>
            <a:custGeom>
              <a:avLst/>
              <a:gdLst>
                <a:gd name="connsiteX0" fmla="*/ 114023 w 186397"/>
                <a:gd name="connsiteY0" fmla="*/ 316 h 590342"/>
                <a:gd name="connsiteX1" fmla="*/ 101566 w 186397"/>
                <a:gd name="connsiteY1" fmla="*/ 52574 h 590342"/>
                <a:gd name="connsiteX2" fmla="*/ -64 w 186397"/>
                <a:gd name="connsiteY2" fmla="*/ 589995 h 590342"/>
                <a:gd name="connsiteX3" fmla="*/ 186334 w 186397"/>
                <a:gd name="connsiteY3" fmla="*/ 175169 h 590342"/>
                <a:gd name="connsiteX4" fmla="*/ 148052 w 186397"/>
                <a:gd name="connsiteY4" fmla="*/ 125543 h 590342"/>
                <a:gd name="connsiteX5" fmla="*/ 185271 w 186397"/>
                <a:gd name="connsiteY5" fmla="*/ 96832 h 590342"/>
                <a:gd name="connsiteX6" fmla="*/ 162889 w 186397"/>
                <a:gd name="connsiteY6" fmla="*/ 619 h 590342"/>
                <a:gd name="connsiteX7" fmla="*/ 114023 w 186397"/>
                <a:gd name="connsiteY7" fmla="*/ 619 h 59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397" h="590342">
                  <a:moveTo>
                    <a:pt x="114023" y="316"/>
                  </a:moveTo>
                  <a:lnTo>
                    <a:pt x="101566" y="52574"/>
                  </a:lnTo>
                  <a:lnTo>
                    <a:pt x="-64" y="589995"/>
                  </a:lnTo>
                  <a:lnTo>
                    <a:pt x="186334" y="175169"/>
                  </a:lnTo>
                  <a:lnTo>
                    <a:pt x="148052" y="125543"/>
                  </a:lnTo>
                  <a:lnTo>
                    <a:pt x="185271" y="96832"/>
                  </a:lnTo>
                  <a:lnTo>
                    <a:pt x="162889" y="619"/>
                  </a:lnTo>
                  <a:cubicBezTo>
                    <a:pt x="152052" y="-1558"/>
                    <a:pt x="125416" y="619"/>
                    <a:pt x="114023" y="619"/>
                  </a:cubicBezTo>
                </a:path>
              </a:pathLst>
            </a:custGeom>
            <a:solidFill>
              <a:srgbClr val="474878"/>
            </a:solidFill>
            <a:ln w="5062" cap="flat">
              <a:noFill/>
              <a:prstDash val="solid"/>
              <a:miter/>
            </a:ln>
          </p:spPr>
          <p:txBody>
            <a:bodyPr rtlCol="0" anchor="ctr"/>
            <a:lstStyle/>
            <a:p>
              <a:endParaRPr lang="en-IN"/>
            </a:p>
          </p:txBody>
        </p:sp>
        <p:sp>
          <p:nvSpPr>
            <p:cNvPr id="115" name="Freeform: Shape 114">
              <a:extLst>
                <a:ext uri="{FF2B5EF4-FFF2-40B4-BE49-F238E27FC236}">
                  <a16:creationId xmlns:a16="http://schemas.microsoft.com/office/drawing/2014/main" id="{EC32DD3E-C7CA-BAA0-31CF-517581259169}"/>
                </a:ext>
              </a:extLst>
            </p:cNvPr>
            <p:cNvSpPr/>
            <p:nvPr/>
          </p:nvSpPr>
          <p:spPr>
            <a:xfrm>
              <a:off x="9867299" y="4675667"/>
              <a:ext cx="181480" cy="590984"/>
            </a:xfrm>
            <a:custGeom>
              <a:avLst/>
              <a:gdLst>
                <a:gd name="connsiteX0" fmla="*/ 2665 w 181480"/>
                <a:gd name="connsiteY0" fmla="*/ 957 h 590984"/>
                <a:gd name="connsiteX1" fmla="*/ 56797 w 181480"/>
                <a:gd name="connsiteY1" fmla="*/ 590636 h 590984"/>
                <a:gd name="connsiteX2" fmla="*/ 181417 w 181480"/>
                <a:gd name="connsiteY2" fmla="*/ 957 h 590984"/>
                <a:gd name="connsiteX3" fmla="*/ 74824 w 181480"/>
                <a:gd name="connsiteY3" fmla="*/ 957 h 590984"/>
                <a:gd name="connsiteX4" fmla="*/ 2665 w 181480"/>
                <a:gd name="connsiteY4" fmla="*/ 957 h 59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80" h="590984">
                  <a:moveTo>
                    <a:pt x="2665" y="957"/>
                  </a:moveTo>
                  <a:cubicBezTo>
                    <a:pt x="-12982" y="118184"/>
                    <a:pt x="43175" y="462421"/>
                    <a:pt x="56797" y="590636"/>
                  </a:cubicBezTo>
                  <a:cubicBezTo>
                    <a:pt x="60848" y="580508"/>
                    <a:pt x="170732" y="91295"/>
                    <a:pt x="181417" y="957"/>
                  </a:cubicBezTo>
                  <a:lnTo>
                    <a:pt x="74824" y="957"/>
                  </a:lnTo>
                  <a:cubicBezTo>
                    <a:pt x="50669" y="957"/>
                    <a:pt x="23275" y="-1980"/>
                    <a:pt x="2665" y="957"/>
                  </a:cubicBezTo>
                </a:path>
              </a:pathLst>
            </a:custGeom>
            <a:solidFill>
              <a:srgbClr val="FFFFFF"/>
            </a:solidFill>
            <a:ln w="5062" cap="flat">
              <a:noFill/>
              <a:prstDash val="solid"/>
              <a:miter/>
            </a:ln>
          </p:spPr>
          <p:txBody>
            <a:bodyPr rtlCol="0" anchor="ctr"/>
            <a:lstStyle/>
            <a:p>
              <a:endParaRPr lang="en-IN"/>
            </a:p>
          </p:txBody>
        </p:sp>
        <p:sp>
          <p:nvSpPr>
            <p:cNvPr id="116" name="Freeform: Shape 115">
              <a:extLst>
                <a:ext uri="{FF2B5EF4-FFF2-40B4-BE49-F238E27FC236}">
                  <a16:creationId xmlns:a16="http://schemas.microsoft.com/office/drawing/2014/main" id="{91D1DCC6-0A35-356B-64E8-51CDADE6ABE5}"/>
                </a:ext>
              </a:extLst>
            </p:cNvPr>
            <p:cNvSpPr/>
            <p:nvPr/>
          </p:nvSpPr>
          <p:spPr>
            <a:xfrm>
              <a:off x="9806704" y="4407224"/>
              <a:ext cx="238395" cy="352187"/>
            </a:xfrm>
            <a:custGeom>
              <a:avLst/>
              <a:gdLst>
                <a:gd name="connsiteX0" fmla="*/ 670 w 238394"/>
                <a:gd name="connsiteY0" fmla="*/ 152730 h 352186"/>
                <a:gd name="connsiteX1" fmla="*/ 98503 w 238394"/>
                <a:gd name="connsiteY1" fmla="*/ 246056 h 352186"/>
                <a:gd name="connsiteX2" fmla="*/ 98503 w 238394"/>
                <a:gd name="connsiteY2" fmla="*/ 271375 h 352186"/>
                <a:gd name="connsiteX3" fmla="*/ 96325 w 238394"/>
                <a:gd name="connsiteY3" fmla="*/ 274514 h 352186"/>
                <a:gd name="connsiteX4" fmla="*/ 137544 w 238394"/>
                <a:gd name="connsiteY4" fmla="*/ 351839 h 352186"/>
                <a:gd name="connsiteX5" fmla="*/ 220236 w 238394"/>
                <a:gd name="connsiteY5" fmla="*/ 269501 h 352186"/>
                <a:gd name="connsiteX6" fmla="*/ 217502 w 238394"/>
                <a:gd name="connsiteY6" fmla="*/ 269501 h 352186"/>
                <a:gd name="connsiteX7" fmla="*/ 217502 w 238394"/>
                <a:gd name="connsiteY7" fmla="*/ 174758 h 352186"/>
                <a:gd name="connsiteX8" fmla="*/ 226921 w 238394"/>
                <a:gd name="connsiteY8" fmla="*/ 170605 h 352186"/>
                <a:gd name="connsiteX9" fmla="*/ 237554 w 238394"/>
                <a:gd name="connsiteY9" fmla="*/ 136222 h 352186"/>
                <a:gd name="connsiteX10" fmla="*/ 214818 w 238394"/>
                <a:gd name="connsiteY10" fmla="*/ 131563 h 352186"/>
                <a:gd name="connsiteX11" fmla="*/ 209754 w 238394"/>
                <a:gd name="connsiteY11" fmla="*/ 27401 h 352186"/>
                <a:gd name="connsiteX12" fmla="*/ 73741 w 238394"/>
                <a:gd name="connsiteY12" fmla="*/ 5272 h 352186"/>
                <a:gd name="connsiteX13" fmla="*/ 19204 w 238394"/>
                <a:gd name="connsiteY13" fmla="*/ -348 h 352186"/>
                <a:gd name="connsiteX14" fmla="*/ 771 w 238394"/>
                <a:gd name="connsiteY14" fmla="*/ 152730 h 35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394" h="352186">
                  <a:moveTo>
                    <a:pt x="670" y="152730"/>
                  </a:moveTo>
                  <a:cubicBezTo>
                    <a:pt x="-7584" y="207774"/>
                    <a:pt x="55612" y="249752"/>
                    <a:pt x="98503" y="246056"/>
                  </a:cubicBezTo>
                  <a:lnTo>
                    <a:pt x="98503" y="271375"/>
                  </a:lnTo>
                  <a:lnTo>
                    <a:pt x="96325" y="274514"/>
                  </a:lnTo>
                  <a:cubicBezTo>
                    <a:pt x="81134" y="313455"/>
                    <a:pt x="123518" y="338470"/>
                    <a:pt x="137544" y="351839"/>
                  </a:cubicBezTo>
                  <a:cubicBezTo>
                    <a:pt x="150305" y="342066"/>
                    <a:pt x="218565" y="323431"/>
                    <a:pt x="220236" y="269501"/>
                  </a:cubicBezTo>
                  <a:lnTo>
                    <a:pt x="217502" y="269501"/>
                  </a:lnTo>
                  <a:lnTo>
                    <a:pt x="217502" y="174758"/>
                  </a:lnTo>
                  <a:cubicBezTo>
                    <a:pt x="220793" y="173760"/>
                    <a:pt x="223983" y="172367"/>
                    <a:pt x="226921" y="170605"/>
                  </a:cubicBezTo>
                  <a:cubicBezTo>
                    <a:pt x="236390" y="164833"/>
                    <a:pt x="240086" y="150755"/>
                    <a:pt x="237554" y="136222"/>
                  </a:cubicBezTo>
                  <a:cubicBezTo>
                    <a:pt x="235023" y="121689"/>
                    <a:pt x="214818" y="131563"/>
                    <a:pt x="214818" y="131563"/>
                  </a:cubicBezTo>
                  <a:cubicBezTo>
                    <a:pt x="232339" y="88471"/>
                    <a:pt x="254721" y="51353"/>
                    <a:pt x="209754" y="27401"/>
                  </a:cubicBezTo>
                  <a:cubicBezTo>
                    <a:pt x="164788" y="3450"/>
                    <a:pt x="73741" y="5272"/>
                    <a:pt x="73741" y="5272"/>
                  </a:cubicBezTo>
                  <a:lnTo>
                    <a:pt x="19204" y="-348"/>
                  </a:lnTo>
                  <a:cubicBezTo>
                    <a:pt x="33939" y="23097"/>
                    <a:pt x="6291" y="116119"/>
                    <a:pt x="771" y="152730"/>
                  </a:cubicBezTo>
                </a:path>
              </a:pathLst>
            </a:custGeom>
            <a:solidFill>
              <a:srgbClr val="F6A9AB"/>
            </a:solidFill>
            <a:ln w="5062" cap="flat">
              <a:no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7CB08C2C-C929-CD1A-6DBF-F2F5F78099A9}"/>
                </a:ext>
              </a:extLst>
            </p:cNvPr>
            <p:cNvSpPr/>
            <p:nvPr/>
          </p:nvSpPr>
          <p:spPr>
            <a:xfrm>
              <a:off x="9905374" y="4611601"/>
              <a:ext cx="80615" cy="76311"/>
            </a:xfrm>
            <a:custGeom>
              <a:avLst/>
              <a:gdLst>
                <a:gd name="connsiteX0" fmla="*/ 80552 w 80615"/>
                <a:gd name="connsiteY0" fmla="*/ -348 h 76311"/>
                <a:gd name="connsiteX1" fmla="*/ -64 w 80615"/>
                <a:gd name="connsiteY1" fmla="*/ 75963 h 76311"/>
                <a:gd name="connsiteX2" fmla="*/ -64 w 80615"/>
                <a:gd name="connsiteY2" fmla="*/ 41023 h 76311"/>
                <a:gd name="connsiteX3" fmla="*/ 80552 w 80615"/>
                <a:gd name="connsiteY3" fmla="*/ -348 h 76311"/>
              </a:gdLst>
              <a:ahLst/>
              <a:cxnLst>
                <a:cxn ang="0">
                  <a:pos x="connsiteX0" y="connsiteY0"/>
                </a:cxn>
                <a:cxn ang="0">
                  <a:pos x="connsiteX1" y="connsiteY1"/>
                </a:cxn>
                <a:cxn ang="0">
                  <a:pos x="connsiteX2" y="connsiteY2"/>
                </a:cxn>
                <a:cxn ang="0">
                  <a:pos x="connsiteX3" y="connsiteY3"/>
                </a:cxn>
              </a:cxnLst>
              <a:rect l="l" t="t" r="r" b="b"/>
              <a:pathLst>
                <a:path w="80615" h="76311">
                  <a:moveTo>
                    <a:pt x="80552" y="-348"/>
                  </a:moveTo>
                  <a:cubicBezTo>
                    <a:pt x="61411" y="50999"/>
                    <a:pt x="43181" y="70089"/>
                    <a:pt x="-64" y="75963"/>
                  </a:cubicBezTo>
                  <a:lnTo>
                    <a:pt x="-64" y="41023"/>
                  </a:lnTo>
                  <a:cubicBezTo>
                    <a:pt x="16444" y="39402"/>
                    <a:pt x="56904" y="25376"/>
                    <a:pt x="80552" y="-348"/>
                  </a:cubicBezTo>
                </a:path>
              </a:pathLst>
            </a:custGeom>
            <a:solidFill>
              <a:srgbClr val="F07E84"/>
            </a:solidFill>
            <a:ln w="5062"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id="{21FEACB3-7CC7-84EA-751F-7EA1A73270A9}"/>
                </a:ext>
              </a:extLst>
            </p:cNvPr>
            <p:cNvSpPr/>
            <p:nvPr/>
          </p:nvSpPr>
          <p:spPr>
            <a:xfrm>
              <a:off x="9708290" y="5543744"/>
              <a:ext cx="283572" cy="1111705"/>
            </a:xfrm>
            <a:custGeom>
              <a:avLst/>
              <a:gdLst>
                <a:gd name="connsiteX0" fmla="*/ 0 w 283572"/>
                <a:gd name="connsiteY0" fmla="*/ 1063 h 1111705"/>
                <a:gd name="connsiteX1" fmla="*/ 283573 w 283572"/>
                <a:gd name="connsiteY1" fmla="*/ 0 h 1111705"/>
                <a:gd name="connsiteX2" fmla="*/ 231770 w 283572"/>
                <a:gd name="connsiteY2" fmla="*/ 1105882 h 1111705"/>
                <a:gd name="connsiteX3" fmla="*/ 52360 w 283572"/>
                <a:gd name="connsiteY3" fmla="*/ 1111706 h 1111705"/>
                <a:gd name="connsiteX4" fmla="*/ 0 w 283572"/>
                <a:gd name="connsiteY4" fmla="*/ 1063 h 111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572" h="1111705">
                  <a:moveTo>
                    <a:pt x="0" y="1063"/>
                  </a:moveTo>
                  <a:lnTo>
                    <a:pt x="283573" y="0"/>
                  </a:lnTo>
                  <a:lnTo>
                    <a:pt x="231770" y="1105882"/>
                  </a:lnTo>
                  <a:lnTo>
                    <a:pt x="52360" y="1111706"/>
                  </a:lnTo>
                  <a:lnTo>
                    <a:pt x="0" y="1063"/>
                  </a:lnTo>
                  <a:close/>
                </a:path>
              </a:pathLst>
            </a:custGeom>
            <a:solidFill>
              <a:schemeClr val="accent2">
                <a:lumMod val="75000"/>
              </a:schemeClr>
            </a:solidFill>
            <a:ln w="5062" cap="flat">
              <a:noFill/>
              <a:prstDash val="solid"/>
              <a:miter/>
            </a:ln>
          </p:spPr>
          <p:txBody>
            <a:bodyPr rtlCol="0" anchor="ctr"/>
            <a:lstStyle/>
            <a:p>
              <a:endParaRPr lang="en-IN"/>
            </a:p>
          </p:txBody>
        </p:sp>
        <p:sp>
          <p:nvSpPr>
            <p:cNvPr id="119" name="Freeform: Shape 118">
              <a:extLst>
                <a:ext uri="{FF2B5EF4-FFF2-40B4-BE49-F238E27FC236}">
                  <a16:creationId xmlns:a16="http://schemas.microsoft.com/office/drawing/2014/main" id="{18144A36-AA18-8088-3DDF-B56F6A309799}"/>
                </a:ext>
              </a:extLst>
            </p:cNvPr>
            <p:cNvSpPr/>
            <p:nvPr/>
          </p:nvSpPr>
          <p:spPr>
            <a:xfrm>
              <a:off x="10093771" y="6625771"/>
              <a:ext cx="202884" cy="208296"/>
            </a:xfrm>
            <a:custGeom>
              <a:avLst/>
              <a:gdLst>
                <a:gd name="connsiteX0" fmla="*/ 12 w 202884"/>
                <a:gd name="connsiteY0" fmla="*/ 177952 h 208296"/>
                <a:gd name="connsiteX1" fmla="*/ 187879 w 202884"/>
                <a:gd name="connsiteY1" fmla="*/ 194004 h 208296"/>
                <a:gd name="connsiteX2" fmla="*/ 202665 w 202884"/>
                <a:gd name="connsiteY2" fmla="*/ 166507 h 208296"/>
                <a:gd name="connsiteX3" fmla="*/ 190360 w 202884"/>
                <a:gd name="connsiteY3" fmla="*/ 102653 h 208296"/>
                <a:gd name="connsiteX4" fmla="*/ 174510 w 202884"/>
                <a:gd name="connsiteY4" fmla="*/ 49787 h 208296"/>
                <a:gd name="connsiteX5" fmla="*/ 123872 w 202884"/>
                <a:gd name="connsiteY5" fmla="*/ 1022 h 208296"/>
                <a:gd name="connsiteX6" fmla="*/ 43409 w 202884"/>
                <a:gd name="connsiteY6" fmla="*/ 92171 h 208296"/>
                <a:gd name="connsiteX7" fmla="*/ 164 w 202884"/>
                <a:gd name="connsiteY7" fmla="*/ 166963 h 208296"/>
                <a:gd name="connsiteX8" fmla="*/ 164 w 202884"/>
                <a:gd name="connsiteY8" fmla="*/ 177800 h 20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884" h="208296">
                  <a:moveTo>
                    <a:pt x="12" y="177952"/>
                  </a:moveTo>
                  <a:cubicBezTo>
                    <a:pt x="2544" y="223019"/>
                    <a:pt x="162357" y="207524"/>
                    <a:pt x="187879" y="194004"/>
                  </a:cubicBezTo>
                  <a:cubicBezTo>
                    <a:pt x="198006" y="188940"/>
                    <a:pt x="201906" y="178812"/>
                    <a:pt x="202665" y="166507"/>
                  </a:cubicBezTo>
                  <a:cubicBezTo>
                    <a:pt x="203981" y="147062"/>
                    <a:pt x="196690" y="122149"/>
                    <a:pt x="190360" y="102653"/>
                  </a:cubicBezTo>
                  <a:cubicBezTo>
                    <a:pt x="180233" y="70903"/>
                    <a:pt x="181600" y="71460"/>
                    <a:pt x="174510" y="49787"/>
                  </a:cubicBezTo>
                  <a:cubicBezTo>
                    <a:pt x="174510" y="49787"/>
                    <a:pt x="176283" y="14340"/>
                    <a:pt x="123872" y="1022"/>
                  </a:cubicBezTo>
                  <a:cubicBezTo>
                    <a:pt x="71462" y="-12295"/>
                    <a:pt x="52321" y="75410"/>
                    <a:pt x="43409" y="92171"/>
                  </a:cubicBezTo>
                  <a:cubicBezTo>
                    <a:pt x="35256" y="107666"/>
                    <a:pt x="3455" y="128833"/>
                    <a:pt x="164" y="166963"/>
                  </a:cubicBezTo>
                  <a:cubicBezTo>
                    <a:pt x="-140" y="170558"/>
                    <a:pt x="-140" y="174205"/>
                    <a:pt x="164" y="177800"/>
                  </a:cubicBezTo>
                </a:path>
              </a:pathLst>
            </a:custGeom>
            <a:solidFill>
              <a:schemeClr val="accent2">
                <a:lumMod val="50000"/>
              </a:schemeClr>
            </a:solidFill>
            <a:ln w="5062"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DCBF07CB-6074-E9B0-2F5D-CAF969DDCFFA}"/>
                </a:ext>
              </a:extLst>
            </p:cNvPr>
            <p:cNvSpPr/>
            <p:nvPr/>
          </p:nvSpPr>
          <p:spPr>
            <a:xfrm>
              <a:off x="10094008" y="6795715"/>
              <a:ext cx="202491" cy="46707"/>
            </a:xfrm>
            <a:custGeom>
              <a:avLst/>
              <a:gdLst>
                <a:gd name="connsiteX0" fmla="*/ 1800 w 202491"/>
                <a:gd name="connsiteY0" fmla="*/ 23705 h 46706"/>
                <a:gd name="connsiteX1" fmla="*/ 187642 w 202491"/>
                <a:gd name="connsiteY1" fmla="*/ 36516 h 46706"/>
                <a:gd name="connsiteX2" fmla="*/ 202428 w 202491"/>
                <a:gd name="connsiteY2" fmla="*/ -348 h 46706"/>
                <a:gd name="connsiteX3" fmla="*/ 111837 w 202491"/>
                <a:gd name="connsiteY3" fmla="*/ 19299 h 46706"/>
                <a:gd name="connsiteX4" fmla="*/ -22 w 202491"/>
                <a:gd name="connsiteY4" fmla="*/ 209 h 46706"/>
                <a:gd name="connsiteX5" fmla="*/ 1800 w 202491"/>
                <a:gd name="connsiteY5" fmla="*/ 23705 h 4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491" h="46706">
                  <a:moveTo>
                    <a:pt x="1800" y="23705"/>
                  </a:moveTo>
                  <a:cubicBezTo>
                    <a:pt x="4940" y="52923"/>
                    <a:pt x="162120" y="50036"/>
                    <a:pt x="187642" y="36516"/>
                  </a:cubicBezTo>
                  <a:cubicBezTo>
                    <a:pt x="197770" y="31452"/>
                    <a:pt x="201669" y="11805"/>
                    <a:pt x="202428" y="-348"/>
                  </a:cubicBezTo>
                  <a:cubicBezTo>
                    <a:pt x="185667" y="8058"/>
                    <a:pt x="156044" y="18590"/>
                    <a:pt x="111837" y="19299"/>
                  </a:cubicBezTo>
                  <a:cubicBezTo>
                    <a:pt x="57705" y="20160"/>
                    <a:pt x="18613" y="10488"/>
                    <a:pt x="-22" y="209"/>
                  </a:cubicBezTo>
                  <a:cubicBezTo>
                    <a:pt x="-377" y="3753"/>
                    <a:pt x="1649" y="19958"/>
                    <a:pt x="1800" y="23705"/>
                  </a:cubicBezTo>
                </a:path>
              </a:pathLst>
            </a:custGeom>
            <a:solidFill>
              <a:srgbClr val="111243"/>
            </a:solidFill>
            <a:ln w="5062"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0AE77580-A631-0D67-8033-6684385FB3F2}"/>
                </a:ext>
              </a:extLst>
            </p:cNvPr>
            <p:cNvSpPr/>
            <p:nvPr/>
          </p:nvSpPr>
          <p:spPr>
            <a:xfrm>
              <a:off x="9785021" y="4258169"/>
              <a:ext cx="349227" cy="328091"/>
            </a:xfrm>
            <a:custGeom>
              <a:avLst/>
              <a:gdLst>
                <a:gd name="connsiteX0" fmla="*/ 200901 w 349226"/>
                <a:gd name="connsiteY0" fmla="*/ 207750 h 328091"/>
                <a:gd name="connsiteX1" fmla="*/ 205307 w 349226"/>
                <a:gd name="connsiteY1" fmla="*/ 283707 h 328091"/>
                <a:gd name="connsiteX2" fmla="*/ 214371 w 349226"/>
                <a:gd name="connsiteY2" fmla="*/ 293835 h 328091"/>
                <a:gd name="connsiteX3" fmla="*/ 241816 w 349226"/>
                <a:gd name="connsiteY3" fmla="*/ 284872 h 328091"/>
                <a:gd name="connsiteX4" fmla="*/ 242323 w 349226"/>
                <a:gd name="connsiteY4" fmla="*/ 318799 h 328091"/>
                <a:gd name="connsiteX5" fmla="*/ 231739 w 349226"/>
                <a:gd name="connsiteY5" fmla="*/ 326750 h 328091"/>
                <a:gd name="connsiteX6" fmla="*/ 275997 w 349226"/>
                <a:gd name="connsiteY6" fmla="*/ 315660 h 328091"/>
                <a:gd name="connsiteX7" fmla="*/ 347599 w 349226"/>
                <a:gd name="connsiteY7" fmla="*/ 170025 h 328091"/>
                <a:gd name="connsiteX8" fmla="*/ 142921 w 349226"/>
                <a:gd name="connsiteY8" fmla="*/ 30467 h 328091"/>
                <a:gd name="connsiteX9" fmla="*/ 109246 w 349226"/>
                <a:gd name="connsiteY9" fmla="*/ -321 h 328091"/>
                <a:gd name="connsiteX10" fmla="*/ 2907 w 349226"/>
                <a:gd name="connsiteY10" fmla="*/ 130680 h 328091"/>
                <a:gd name="connsiteX11" fmla="*/ 200395 w 349226"/>
                <a:gd name="connsiteY11" fmla="*/ 208054 h 32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9226" h="328091">
                  <a:moveTo>
                    <a:pt x="200901" y="207750"/>
                  </a:moveTo>
                  <a:cubicBezTo>
                    <a:pt x="217460" y="223296"/>
                    <a:pt x="217358" y="243197"/>
                    <a:pt x="205307" y="283707"/>
                  </a:cubicBezTo>
                  <a:cubicBezTo>
                    <a:pt x="201762" y="295557"/>
                    <a:pt x="196293" y="304621"/>
                    <a:pt x="214371" y="293835"/>
                  </a:cubicBezTo>
                  <a:cubicBezTo>
                    <a:pt x="222676" y="288771"/>
                    <a:pt x="236500" y="281429"/>
                    <a:pt x="241816" y="284872"/>
                  </a:cubicBezTo>
                  <a:cubicBezTo>
                    <a:pt x="253817" y="292518"/>
                    <a:pt x="250374" y="311761"/>
                    <a:pt x="242323" y="318799"/>
                  </a:cubicBezTo>
                  <a:cubicBezTo>
                    <a:pt x="238727" y="321888"/>
                    <a:pt x="231739" y="326750"/>
                    <a:pt x="231739" y="326750"/>
                  </a:cubicBezTo>
                  <a:cubicBezTo>
                    <a:pt x="247387" y="329803"/>
                    <a:pt x="263642" y="325742"/>
                    <a:pt x="275997" y="315660"/>
                  </a:cubicBezTo>
                  <a:cubicBezTo>
                    <a:pt x="297215" y="298595"/>
                    <a:pt x="359803" y="244159"/>
                    <a:pt x="347599" y="170025"/>
                  </a:cubicBezTo>
                  <a:cubicBezTo>
                    <a:pt x="329066" y="56748"/>
                    <a:pt x="258628" y="39126"/>
                    <a:pt x="142921" y="30467"/>
                  </a:cubicBezTo>
                  <a:cubicBezTo>
                    <a:pt x="124640" y="29099"/>
                    <a:pt x="128388" y="-1384"/>
                    <a:pt x="109246" y="-321"/>
                  </a:cubicBezTo>
                  <a:cubicBezTo>
                    <a:pt x="34302" y="3882"/>
                    <a:pt x="-12639" y="67635"/>
                    <a:pt x="2907" y="130680"/>
                  </a:cubicBezTo>
                  <a:cubicBezTo>
                    <a:pt x="24529" y="217118"/>
                    <a:pt x="158011" y="168000"/>
                    <a:pt x="200395" y="208054"/>
                  </a:cubicBezTo>
                </a:path>
              </a:pathLst>
            </a:custGeom>
            <a:solidFill>
              <a:srgbClr val="111243"/>
            </a:solidFill>
            <a:ln w="5062"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id="{BCAAAFE9-8FFF-5466-C901-1C035C5429D5}"/>
                </a:ext>
              </a:extLst>
            </p:cNvPr>
            <p:cNvSpPr/>
            <p:nvPr/>
          </p:nvSpPr>
          <p:spPr>
            <a:xfrm>
              <a:off x="9790881" y="4843977"/>
              <a:ext cx="632873" cy="632873"/>
            </a:xfrm>
            <a:custGeom>
              <a:avLst/>
              <a:gdLst>
                <a:gd name="connsiteX0" fmla="*/ -64 w 632873"/>
                <a:gd name="connsiteY0" fmla="*/ 316038 h 632873"/>
                <a:gd name="connsiteX1" fmla="*/ 316423 w 632873"/>
                <a:gd name="connsiteY1" fmla="*/ -348 h 632873"/>
                <a:gd name="connsiteX2" fmla="*/ 632809 w 632873"/>
                <a:gd name="connsiteY2" fmla="*/ 316139 h 632873"/>
                <a:gd name="connsiteX3" fmla="*/ 316373 w 632873"/>
                <a:gd name="connsiteY3" fmla="*/ 632525 h 632873"/>
                <a:gd name="connsiteX4" fmla="*/ -64 w 632873"/>
                <a:gd name="connsiteY4" fmla="*/ 316088 h 632873"/>
                <a:gd name="connsiteX5" fmla="*/ -64 w 632873"/>
                <a:gd name="connsiteY5" fmla="*/ 316038 h 6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873" h="632873">
                  <a:moveTo>
                    <a:pt x="-64" y="316038"/>
                  </a:moveTo>
                  <a:cubicBezTo>
                    <a:pt x="-13" y="141276"/>
                    <a:pt x="141672" y="-379"/>
                    <a:pt x="316423" y="-348"/>
                  </a:cubicBezTo>
                  <a:cubicBezTo>
                    <a:pt x="491175" y="-318"/>
                    <a:pt x="632860" y="141377"/>
                    <a:pt x="632809" y="316139"/>
                  </a:cubicBezTo>
                  <a:cubicBezTo>
                    <a:pt x="632758" y="490880"/>
                    <a:pt x="491124" y="632525"/>
                    <a:pt x="316373" y="632525"/>
                  </a:cubicBezTo>
                  <a:cubicBezTo>
                    <a:pt x="141621" y="632525"/>
                    <a:pt x="-64" y="490850"/>
                    <a:pt x="-64" y="316088"/>
                  </a:cubicBezTo>
                  <a:cubicBezTo>
                    <a:pt x="-64" y="316073"/>
                    <a:pt x="-64" y="316053"/>
                    <a:pt x="-64" y="316038"/>
                  </a:cubicBezTo>
                </a:path>
              </a:pathLst>
            </a:custGeom>
            <a:solidFill>
              <a:srgbClr val="E48826"/>
            </a:solidFill>
            <a:ln w="5062"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id="{0F4D9F01-E8C6-B1A4-C23F-1BEB8E8E65B5}"/>
                </a:ext>
              </a:extLst>
            </p:cNvPr>
            <p:cNvSpPr/>
            <p:nvPr/>
          </p:nvSpPr>
          <p:spPr>
            <a:xfrm>
              <a:off x="9772094" y="4821442"/>
              <a:ext cx="632975" cy="632975"/>
            </a:xfrm>
            <a:custGeom>
              <a:avLst/>
              <a:gdLst>
                <a:gd name="connsiteX0" fmla="*/ -64 w 632974"/>
                <a:gd name="connsiteY0" fmla="*/ 316139 h 632974"/>
                <a:gd name="connsiteX1" fmla="*/ 316423 w 632974"/>
                <a:gd name="connsiteY1" fmla="*/ -348 h 632974"/>
                <a:gd name="connsiteX2" fmla="*/ 632910 w 632974"/>
                <a:gd name="connsiteY2" fmla="*/ 316139 h 632974"/>
                <a:gd name="connsiteX3" fmla="*/ 316423 w 632974"/>
                <a:gd name="connsiteY3" fmla="*/ 632626 h 632974"/>
                <a:gd name="connsiteX4" fmla="*/ 316373 w 632974"/>
                <a:gd name="connsiteY4" fmla="*/ 632626 h 632974"/>
                <a:gd name="connsiteX5" fmla="*/ -64 w 632974"/>
                <a:gd name="connsiteY5" fmla="*/ 316139 h 63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974" h="632974">
                  <a:moveTo>
                    <a:pt x="-64" y="316139"/>
                  </a:moveTo>
                  <a:cubicBezTo>
                    <a:pt x="-64" y="141347"/>
                    <a:pt x="141621" y="-348"/>
                    <a:pt x="316423" y="-348"/>
                  </a:cubicBezTo>
                  <a:cubicBezTo>
                    <a:pt x="491226" y="-348"/>
                    <a:pt x="632910" y="141347"/>
                    <a:pt x="632910" y="316139"/>
                  </a:cubicBezTo>
                  <a:cubicBezTo>
                    <a:pt x="632910" y="490931"/>
                    <a:pt x="491226" y="632626"/>
                    <a:pt x="316423" y="632626"/>
                  </a:cubicBezTo>
                  <a:cubicBezTo>
                    <a:pt x="316423" y="632626"/>
                    <a:pt x="316373" y="632626"/>
                    <a:pt x="316373" y="632626"/>
                  </a:cubicBezTo>
                  <a:cubicBezTo>
                    <a:pt x="141621" y="632601"/>
                    <a:pt x="-64" y="490911"/>
                    <a:pt x="-64" y="316139"/>
                  </a:cubicBezTo>
                </a:path>
              </a:pathLst>
            </a:custGeom>
            <a:solidFill>
              <a:srgbClr val="FFEF95"/>
            </a:solidFill>
            <a:ln w="5062"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id="{3E9A9E37-BFED-9BCE-5DF3-E70710825DA1}"/>
                </a:ext>
              </a:extLst>
            </p:cNvPr>
            <p:cNvSpPr/>
            <p:nvPr/>
          </p:nvSpPr>
          <p:spPr>
            <a:xfrm>
              <a:off x="9782172" y="4832129"/>
              <a:ext cx="632873" cy="632873"/>
            </a:xfrm>
            <a:custGeom>
              <a:avLst/>
              <a:gdLst>
                <a:gd name="connsiteX0" fmla="*/ -64 w 632873"/>
                <a:gd name="connsiteY0" fmla="*/ 316038 h 632873"/>
                <a:gd name="connsiteX1" fmla="*/ 316423 w 632873"/>
                <a:gd name="connsiteY1" fmla="*/ -348 h 632873"/>
                <a:gd name="connsiteX2" fmla="*/ 632809 w 632873"/>
                <a:gd name="connsiteY2" fmla="*/ 316139 h 632873"/>
                <a:gd name="connsiteX3" fmla="*/ 316322 w 632873"/>
                <a:gd name="connsiteY3" fmla="*/ 632525 h 632873"/>
                <a:gd name="connsiteX4" fmla="*/ -64 w 632873"/>
                <a:gd name="connsiteY4" fmla="*/ 316038 h 63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873" h="632873">
                  <a:moveTo>
                    <a:pt x="-64" y="316038"/>
                  </a:moveTo>
                  <a:cubicBezTo>
                    <a:pt x="-13" y="141276"/>
                    <a:pt x="141672" y="-379"/>
                    <a:pt x="316423" y="-348"/>
                  </a:cubicBezTo>
                  <a:cubicBezTo>
                    <a:pt x="491175" y="-323"/>
                    <a:pt x="632860" y="141377"/>
                    <a:pt x="632809" y="316139"/>
                  </a:cubicBezTo>
                  <a:cubicBezTo>
                    <a:pt x="632758" y="490901"/>
                    <a:pt x="491074" y="632555"/>
                    <a:pt x="316322" y="632525"/>
                  </a:cubicBezTo>
                  <a:cubicBezTo>
                    <a:pt x="141570" y="632494"/>
                    <a:pt x="-115" y="490799"/>
                    <a:pt x="-64" y="316038"/>
                  </a:cubicBezTo>
                </a:path>
              </a:pathLst>
            </a:custGeom>
            <a:solidFill>
              <a:srgbClr val="F9CA11"/>
            </a:solidFill>
            <a:ln w="5062"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74E2232A-12A5-55A1-27FF-38C48EF7C3C5}"/>
                </a:ext>
              </a:extLst>
            </p:cNvPr>
            <p:cNvSpPr/>
            <p:nvPr/>
          </p:nvSpPr>
          <p:spPr>
            <a:xfrm>
              <a:off x="9782170" y="5145779"/>
              <a:ext cx="632975" cy="319221"/>
            </a:xfrm>
            <a:custGeom>
              <a:avLst/>
              <a:gdLst>
                <a:gd name="connsiteX0" fmla="*/ -64 w 632974"/>
                <a:gd name="connsiteY0" fmla="*/ 2386 h 319221"/>
                <a:gd name="connsiteX1" fmla="*/ -64 w 632974"/>
                <a:gd name="connsiteY1" fmla="*/ -348 h 319221"/>
                <a:gd name="connsiteX2" fmla="*/ 632910 w 632974"/>
                <a:gd name="connsiteY2" fmla="*/ -348 h 319221"/>
                <a:gd name="connsiteX3" fmla="*/ 632910 w 632974"/>
                <a:gd name="connsiteY3" fmla="*/ 2386 h 319221"/>
                <a:gd name="connsiteX4" fmla="*/ 316423 w 632974"/>
                <a:gd name="connsiteY4" fmla="*/ 318873 h 319221"/>
                <a:gd name="connsiteX5" fmla="*/ -64 w 632974"/>
                <a:gd name="connsiteY5" fmla="*/ 2386 h 319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974" h="319221">
                  <a:moveTo>
                    <a:pt x="-64" y="2386"/>
                  </a:moveTo>
                  <a:cubicBezTo>
                    <a:pt x="-64" y="1475"/>
                    <a:pt x="-64" y="563"/>
                    <a:pt x="-64" y="-348"/>
                  </a:cubicBezTo>
                  <a:lnTo>
                    <a:pt x="632910" y="-348"/>
                  </a:lnTo>
                  <a:cubicBezTo>
                    <a:pt x="632910" y="563"/>
                    <a:pt x="632910" y="1475"/>
                    <a:pt x="632910" y="2386"/>
                  </a:cubicBezTo>
                  <a:cubicBezTo>
                    <a:pt x="632910" y="177178"/>
                    <a:pt x="491226" y="318873"/>
                    <a:pt x="316423" y="318873"/>
                  </a:cubicBezTo>
                  <a:cubicBezTo>
                    <a:pt x="141621" y="318873"/>
                    <a:pt x="-64" y="177178"/>
                    <a:pt x="-64" y="2386"/>
                  </a:cubicBezTo>
                </a:path>
              </a:pathLst>
            </a:custGeom>
            <a:solidFill>
              <a:srgbClr val="FFD80D"/>
            </a:solidFill>
            <a:ln w="5062"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EB59D7F1-0D24-46F3-6592-EB8B2236D9E6}"/>
                </a:ext>
              </a:extLst>
            </p:cNvPr>
            <p:cNvSpPr/>
            <p:nvPr/>
          </p:nvSpPr>
          <p:spPr>
            <a:xfrm>
              <a:off x="9830021" y="4880132"/>
              <a:ext cx="536763" cy="536763"/>
            </a:xfrm>
            <a:custGeom>
              <a:avLst/>
              <a:gdLst>
                <a:gd name="connsiteX0" fmla="*/ -64 w 536762"/>
                <a:gd name="connsiteY0" fmla="*/ 268033 h 536762"/>
                <a:gd name="connsiteX1" fmla="*/ 268317 w 536762"/>
                <a:gd name="connsiteY1" fmla="*/ -348 h 536762"/>
                <a:gd name="connsiteX2" fmla="*/ 536698 w 536762"/>
                <a:gd name="connsiteY2" fmla="*/ 268033 h 536762"/>
                <a:gd name="connsiteX3" fmla="*/ 268317 w 536762"/>
                <a:gd name="connsiteY3" fmla="*/ 536414 h 536762"/>
                <a:gd name="connsiteX4" fmla="*/ -64 w 536762"/>
                <a:gd name="connsiteY4" fmla="*/ 268033 h 53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62" h="536762">
                  <a:moveTo>
                    <a:pt x="-64" y="268033"/>
                  </a:moveTo>
                  <a:cubicBezTo>
                    <a:pt x="-64" y="119811"/>
                    <a:pt x="120100" y="-348"/>
                    <a:pt x="268317" y="-348"/>
                  </a:cubicBezTo>
                  <a:cubicBezTo>
                    <a:pt x="416535" y="-348"/>
                    <a:pt x="536698" y="119811"/>
                    <a:pt x="536698" y="268033"/>
                  </a:cubicBezTo>
                  <a:cubicBezTo>
                    <a:pt x="536698" y="416255"/>
                    <a:pt x="416535" y="536414"/>
                    <a:pt x="268317" y="536414"/>
                  </a:cubicBezTo>
                  <a:cubicBezTo>
                    <a:pt x="120100" y="536414"/>
                    <a:pt x="-64" y="416255"/>
                    <a:pt x="-64" y="268033"/>
                  </a:cubicBezTo>
                </a:path>
              </a:pathLst>
            </a:custGeom>
            <a:solidFill>
              <a:srgbClr val="F7A827"/>
            </a:solidFill>
            <a:ln w="5062"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57412E5A-EBFA-806F-7FEB-1592E867706D}"/>
                </a:ext>
              </a:extLst>
            </p:cNvPr>
            <p:cNvSpPr/>
            <p:nvPr/>
          </p:nvSpPr>
          <p:spPr>
            <a:xfrm>
              <a:off x="10139523" y="5367016"/>
              <a:ext cx="137731" cy="120288"/>
            </a:xfrm>
            <a:custGeom>
              <a:avLst/>
              <a:gdLst>
                <a:gd name="connsiteX0" fmla="*/ 136760 w 137731"/>
                <a:gd name="connsiteY0" fmla="*/ 25274 h 120288"/>
                <a:gd name="connsiteX1" fmla="*/ 122683 w 137731"/>
                <a:gd name="connsiteY1" fmla="*/ 26034 h 120288"/>
                <a:gd name="connsiteX2" fmla="*/ 103795 w 137731"/>
                <a:gd name="connsiteY2" fmla="*/ 44314 h 120288"/>
                <a:gd name="connsiteX3" fmla="*/ 69412 w 137731"/>
                <a:gd name="connsiteY3" fmla="*/ -348 h 120288"/>
                <a:gd name="connsiteX4" fmla="*/ 62272 w 137731"/>
                <a:gd name="connsiteY4" fmla="*/ 17831 h 120288"/>
                <a:gd name="connsiteX5" fmla="*/ 72399 w 137731"/>
                <a:gd name="connsiteY5" fmla="*/ 58341 h 120288"/>
                <a:gd name="connsiteX6" fmla="*/ 43941 w 137731"/>
                <a:gd name="connsiteY6" fmla="*/ 16413 h 120288"/>
                <a:gd name="connsiteX7" fmla="*/ 36497 w 137731"/>
                <a:gd name="connsiteY7" fmla="*/ 28059 h 120288"/>
                <a:gd name="connsiteX8" fmla="*/ 47232 w 137731"/>
                <a:gd name="connsiteY8" fmla="*/ 67456 h 120288"/>
                <a:gd name="connsiteX9" fmla="*/ 15279 w 137731"/>
                <a:gd name="connsiteY9" fmla="*/ 33123 h 120288"/>
                <a:gd name="connsiteX10" fmla="*/ 23483 w 137731"/>
                <a:gd name="connsiteY10" fmla="*/ 62595 h 120288"/>
                <a:gd name="connsiteX11" fmla="*/ 32092 w 137731"/>
                <a:gd name="connsiteY11" fmla="*/ 81331 h 120288"/>
                <a:gd name="connsiteX12" fmla="*/ -64 w 137731"/>
                <a:gd name="connsiteY12" fmla="*/ 57075 h 120288"/>
                <a:gd name="connsiteX13" fmla="*/ 19584 w 137731"/>
                <a:gd name="connsiteY13" fmla="*/ 92522 h 120288"/>
                <a:gd name="connsiteX14" fmla="*/ 106377 w 137731"/>
                <a:gd name="connsiteY14" fmla="*/ 104624 h 120288"/>
                <a:gd name="connsiteX15" fmla="*/ 136760 w 137731"/>
                <a:gd name="connsiteY15" fmla="*/ 25021 h 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731" h="120288">
                  <a:moveTo>
                    <a:pt x="136760" y="25274"/>
                  </a:moveTo>
                  <a:cubicBezTo>
                    <a:pt x="132152" y="23593"/>
                    <a:pt x="127088" y="23867"/>
                    <a:pt x="122683" y="26034"/>
                  </a:cubicBezTo>
                  <a:cubicBezTo>
                    <a:pt x="121366" y="27148"/>
                    <a:pt x="103795" y="44314"/>
                    <a:pt x="103795" y="44314"/>
                  </a:cubicBezTo>
                  <a:lnTo>
                    <a:pt x="69412" y="-348"/>
                  </a:lnTo>
                  <a:cubicBezTo>
                    <a:pt x="62575" y="2847"/>
                    <a:pt x="59436" y="10838"/>
                    <a:pt x="62272" y="17831"/>
                  </a:cubicBezTo>
                  <a:cubicBezTo>
                    <a:pt x="66525" y="31098"/>
                    <a:pt x="69918" y="44633"/>
                    <a:pt x="72399" y="58341"/>
                  </a:cubicBezTo>
                  <a:lnTo>
                    <a:pt x="43941" y="16413"/>
                  </a:lnTo>
                  <a:cubicBezTo>
                    <a:pt x="38776" y="17734"/>
                    <a:pt x="35535" y="22824"/>
                    <a:pt x="36497" y="28059"/>
                  </a:cubicBezTo>
                  <a:cubicBezTo>
                    <a:pt x="38269" y="37124"/>
                    <a:pt x="47232" y="67456"/>
                    <a:pt x="47232" y="67456"/>
                  </a:cubicBezTo>
                  <a:lnTo>
                    <a:pt x="15279" y="33123"/>
                  </a:lnTo>
                  <a:cubicBezTo>
                    <a:pt x="16343" y="43337"/>
                    <a:pt x="19128" y="53298"/>
                    <a:pt x="23483" y="62595"/>
                  </a:cubicBezTo>
                  <a:cubicBezTo>
                    <a:pt x="26876" y="68575"/>
                    <a:pt x="29762" y="74844"/>
                    <a:pt x="32092" y="81331"/>
                  </a:cubicBezTo>
                  <a:lnTo>
                    <a:pt x="-64" y="57075"/>
                  </a:lnTo>
                  <a:cubicBezTo>
                    <a:pt x="-64" y="57075"/>
                    <a:pt x="18672" y="91661"/>
                    <a:pt x="19584" y="92522"/>
                  </a:cubicBezTo>
                  <a:cubicBezTo>
                    <a:pt x="46979" y="124221"/>
                    <a:pt x="78577" y="128677"/>
                    <a:pt x="106377" y="104624"/>
                  </a:cubicBezTo>
                  <a:cubicBezTo>
                    <a:pt x="114986" y="97180"/>
                    <a:pt x="143039" y="27654"/>
                    <a:pt x="136760" y="25021"/>
                  </a:cubicBezTo>
                </a:path>
              </a:pathLst>
            </a:custGeom>
            <a:solidFill>
              <a:srgbClr val="F6A9AB"/>
            </a:solidFill>
            <a:ln w="5062"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4530A0FD-575B-7369-B3F4-7D9EA05DA656}"/>
                </a:ext>
              </a:extLst>
            </p:cNvPr>
            <p:cNvSpPr/>
            <p:nvPr/>
          </p:nvSpPr>
          <p:spPr>
            <a:xfrm>
              <a:off x="5863755" y="5027388"/>
              <a:ext cx="536053" cy="536053"/>
            </a:xfrm>
            <a:custGeom>
              <a:avLst/>
              <a:gdLst>
                <a:gd name="connsiteX0" fmla="*/ -64 w 536053"/>
                <a:gd name="connsiteY0" fmla="*/ 267729 h 536053"/>
                <a:gd name="connsiteX1" fmla="*/ 267912 w 536053"/>
                <a:gd name="connsiteY1" fmla="*/ -348 h 536053"/>
                <a:gd name="connsiteX2" fmla="*/ 535989 w 536053"/>
                <a:gd name="connsiteY2" fmla="*/ 267628 h 536053"/>
                <a:gd name="connsiteX3" fmla="*/ 268013 w 536053"/>
                <a:gd name="connsiteY3" fmla="*/ 535705 h 536053"/>
                <a:gd name="connsiteX4" fmla="*/ 267963 w 536053"/>
                <a:gd name="connsiteY4" fmla="*/ 535705 h 536053"/>
                <a:gd name="connsiteX5" fmla="*/ -64 w 536053"/>
                <a:gd name="connsiteY5" fmla="*/ 267729 h 53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053" h="536053">
                  <a:moveTo>
                    <a:pt x="-64" y="267729"/>
                  </a:moveTo>
                  <a:cubicBezTo>
                    <a:pt x="-94" y="119704"/>
                    <a:pt x="119887" y="-318"/>
                    <a:pt x="267912" y="-348"/>
                  </a:cubicBezTo>
                  <a:cubicBezTo>
                    <a:pt x="415937" y="-374"/>
                    <a:pt x="535959" y="119603"/>
                    <a:pt x="535989" y="267628"/>
                  </a:cubicBezTo>
                  <a:cubicBezTo>
                    <a:pt x="536020" y="415653"/>
                    <a:pt x="416038" y="535675"/>
                    <a:pt x="268013" y="535705"/>
                  </a:cubicBezTo>
                  <a:cubicBezTo>
                    <a:pt x="267998" y="535705"/>
                    <a:pt x="267978" y="535705"/>
                    <a:pt x="267963" y="535705"/>
                  </a:cubicBezTo>
                  <a:cubicBezTo>
                    <a:pt x="119953" y="535705"/>
                    <a:pt x="-34" y="415739"/>
                    <a:pt x="-64" y="267729"/>
                  </a:cubicBezTo>
                </a:path>
              </a:pathLst>
            </a:custGeom>
            <a:solidFill>
              <a:srgbClr val="E48826"/>
            </a:solidFill>
            <a:ln w="5062"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57630028-539F-B808-7B9B-1F8724EC7055}"/>
                </a:ext>
              </a:extLst>
            </p:cNvPr>
            <p:cNvSpPr/>
            <p:nvPr/>
          </p:nvSpPr>
          <p:spPr>
            <a:xfrm>
              <a:off x="5847906" y="5008448"/>
              <a:ext cx="536053" cy="536053"/>
            </a:xfrm>
            <a:custGeom>
              <a:avLst/>
              <a:gdLst>
                <a:gd name="connsiteX0" fmla="*/ -64 w 536053"/>
                <a:gd name="connsiteY0" fmla="*/ 267678 h 536053"/>
                <a:gd name="connsiteX1" fmla="*/ 267963 w 536053"/>
                <a:gd name="connsiteY1" fmla="*/ -348 h 536053"/>
                <a:gd name="connsiteX2" fmla="*/ 535990 w 536053"/>
                <a:gd name="connsiteY2" fmla="*/ 267678 h 536053"/>
                <a:gd name="connsiteX3" fmla="*/ 267963 w 536053"/>
                <a:gd name="connsiteY3" fmla="*/ 535705 h 536053"/>
                <a:gd name="connsiteX4" fmla="*/ 267912 w 536053"/>
                <a:gd name="connsiteY4" fmla="*/ 535705 h 536053"/>
                <a:gd name="connsiteX5" fmla="*/ -64 w 536053"/>
                <a:gd name="connsiteY5" fmla="*/ 267729 h 536053"/>
                <a:gd name="connsiteX6" fmla="*/ -64 w 536053"/>
                <a:gd name="connsiteY6" fmla="*/ 267678 h 53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53" h="536053">
                  <a:moveTo>
                    <a:pt x="-64" y="267678"/>
                  </a:moveTo>
                  <a:cubicBezTo>
                    <a:pt x="-64" y="119653"/>
                    <a:pt x="119938" y="-348"/>
                    <a:pt x="267963" y="-348"/>
                  </a:cubicBezTo>
                  <a:cubicBezTo>
                    <a:pt x="415988" y="-348"/>
                    <a:pt x="535990" y="119653"/>
                    <a:pt x="535990" y="267678"/>
                  </a:cubicBezTo>
                  <a:cubicBezTo>
                    <a:pt x="535990" y="415703"/>
                    <a:pt x="415988" y="535705"/>
                    <a:pt x="267963" y="535705"/>
                  </a:cubicBezTo>
                  <a:cubicBezTo>
                    <a:pt x="267948" y="535705"/>
                    <a:pt x="267927" y="535705"/>
                    <a:pt x="267912" y="535705"/>
                  </a:cubicBezTo>
                  <a:cubicBezTo>
                    <a:pt x="119912" y="535705"/>
                    <a:pt x="-64" y="415729"/>
                    <a:pt x="-64" y="267729"/>
                  </a:cubicBezTo>
                  <a:cubicBezTo>
                    <a:pt x="-64" y="267714"/>
                    <a:pt x="-64" y="267693"/>
                    <a:pt x="-64" y="267678"/>
                  </a:cubicBezTo>
                </a:path>
              </a:pathLst>
            </a:custGeom>
            <a:solidFill>
              <a:srgbClr val="FFEF95"/>
            </a:solidFill>
            <a:ln w="5062"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4D1DDF7A-3CD2-9911-C90D-DCC0317D55AC}"/>
                </a:ext>
              </a:extLst>
            </p:cNvPr>
            <p:cNvSpPr/>
            <p:nvPr/>
          </p:nvSpPr>
          <p:spPr>
            <a:xfrm>
              <a:off x="5856412" y="5017362"/>
              <a:ext cx="536053" cy="536053"/>
            </a:xfrm>
            <a:custGeom>
              <a:avLst/>
              <a:gdLst>
                <a:gd name="connsiteX0" fmla="*/ -64 w 536053"/>
                <a:gd name="connsiteY0" fmla="*/ 267729 h 536053"/>
                <a:gd name="connsiteX1" fmla="*/ 267912 w 536053"/>
                <a:gd name="connsiteY1" fmla="*/ -348 h 536053"/>
                <a:gd name="connsiteX2" fmla="*/ 535989 w 536053"/>
                <a:gd name="connsiteY2" fmla="*/ 267628 h 536053"/>
                <a:gd name="connsiteX3" fmla="*/ 268013 w 536053"/>
                <a:gd name="connsiteY3" fmla="*/ 535705 h 536053"/>
                <a:gd name="connsiteX4" fmla="*/ 267912 w 536053"/>
                <a:gd name="connsiteY4" fmla="*/ 535705 h 536053"/>
                <a:gd name="connsiteX5" fmla="*/ -64 w 536053"/>
                <a:gd name="connsiteY5" fmla="*/ 267729 h 53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053" h="536053">
                  <a:moveTo>
                    <a:pt x="-64" y="267729"/>
                  </a:moveTo>
                  <a:cubicBezTo>
                    <a:pt x="-94" y="119704"/>
                    <a:pt x="119887" y="-318"/>
                    <a:pt x="267912" y="-348"/>
                  </a:cubicBezTo>
                  <a:cubicBezTo>
                    <a:pt x="415937" y="-374"/>
                    <a:pt x="535959" y="119603"/>
                    <a:pt x="535989" y="267628"/>
                  </a:cubicBezTo>
                  <a:cubicBezTo>
                    <a:pt x="536020" y="415653"/>
                    <a:pt x="416038" y="535675"/>
                    <a:pt x="268013" y="535705"/>
                  </a:cubicBezTo>
                  <a:cubicBezTo>
                    <a:pt x="267978" y="535705"/>
                    <a:pt x="267947" y="535705"/>
                    <a:pt x="267912" y="535705"/>
                  </a:cubicBezTo>
                  <a:cubicBezTo>
                    <a:pt x="119913" y="535705"/>
                    <a:pt x="-64" y="415729"/>
                    <a:pt x="-64" y="267729"/>
                  </a:cubicBezTo>
                </a:path>
              </a:pathLst>
            </a:custGeom>
            <a:solidFill>
              <a:srgbClr val="F9CA11"/>
            </a:solidFill>
            <a:ln w="5062"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5A17C850-2CAF-757B-1D2F-FEB0AF7FF19C}"/>
                </a:ext>
              </a:extLst>
            </p:cNvPr>
            <p:cNvSpPr/>
            <p:nvPr/>
          </p:nvSpPr>
          <p:spPr>
            <a:xfrm>
              <a:off x="5856412" y="5283109"/>
              <a:ext cx="536003" cy="266675"/>
            </a:xfrm>
            <a:custGeom>
              <a:avLst/>
              <a:gdLst>
                <a:gd name="connsiteX0" fmla="*/ -64 w 536002"/>
                <a:gd name="connsiteY0" fmla="*/ 1981 h 266675"/>
                <a:gd name="connsiteX1" fmla="*/ -64 w 536002"/>
                <a:gd name="connsiteY1" fmla="*/ -348 h 266675"/>
                <a:gd name="connsiteX2" fmla="*/ 535939 w 536002"/>
                <a:gd name="connsiteY2" fmla="*/ -348 h 266675"/>
                <a:gd name="connsiteX3" fmla="*/ 535939 w 536002"/>
                <a:gd name="connsiteY3" fmla="*/ 1981 h 266675"/>
                <a:gd name="connsiteX4" fmla="*/ 264251 w 536002"/>
                <a:gd name="connsiteY4" fmla="*/ 266301 h 266675"/>
                <a:gd name="connsiteX5" fmla="*/ -64 w 536002"/>
                <a:gd name="connsiteY5" fmla="*/ 1981 h 2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002" h="266675">
                  <a:moveTo>
                    <a:pt x="-64" y="1981"/>
                  </a:moveTo>
                  <a:lnTo>
                    <a:pt x="-64" y="-348"/>
                  </a:lnTo>
                  <a:lnTo>
                    <a:pt x="535939" y="-348"/>
                  </a:lnTo>
                  <a:lnTo>
                    <a:pt x="535939" y="1981"/>
                  </a:lnTo>
                  <a:cubicBezTo>
                    <a:pt x="533903" y="149996"/>
                    <a:pt x="412266" y="268332"/>
                    <a:pt x="264251" y="266301"/>
                  </a:cubicBezTo>
                  <a:cubicBezTo>
                    <a:pt x="119107" y="264306"/>
                    <a:pt x="1931" y="147125"/>
                    <a:pt x="-64" y="1981"/>
                  </a:cubicBezTo>
                </a:path>
              </a:pathLst>
            </a:custGeom>
            <a:solidFill>
              <a:srgbClr val="FFD80D"/>
            </a:solidFill>
            <a:ln w="5062"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A56BEEB6-D812-0807-A00E-1D82F7955F20}"/>
                </a:ext>
              </a:extLst>
            </p:cNvPr>
            <p:cNvSpPr/>
            <p:nvPr/>
          </p:nvSpPr>
          <p:spPr>
            <a:xfrm>
              <a:off x="5896923" y="5057923"/>
              <a:ext cx="454931" cy="454931"/>
            </a:xfrm>
            <a:custGeom>
              <a:avLst/>
              <a:gdLst>
                <a:gd name="connsiteX0" fmla="*/ -64 w 454931"/>
                <a:gd name="connsiteY0" fmla="*/ 227168 h 454931"/>
                <a:gd name="connsiteX1" fmla="*/ 227351 w 454931"/>
                <a:gd name="connsiteY1" fmla="*/ -348 h 454931"/>
                <a:gd name="connsiteX2" fmla="*/ 454867 w 454931"/>
                <a:gd name="connsiteY2" fmla="*/ 227067 h 454931"/>
                <a:gd name="connsiteX3" fmla="*/ 227452 w 454931"/>
                <a:gd name="connsiteY3" fmla="*/ 454583 h 454931"/>
                <a:gd name="connsiteX4" fmla="*/ 227402 w 454931"/>
                <a:gd name="connsiteY4" fmla="*/ 454583 h 454931"/>
                <a:gd name="connsiteX5" fmla="*/ -64 w 454931"/>
                <a:gd name="connsiteY5" fmla="*/ 227168 h 454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4931" h="454931">
                  <a:moveTo>
                    <a:pt x="-64" y="227168"/>
                  </a:moveTo>
                  <a:cubicBezTo>
                    <a:pt x="-94" y="101540"/>
                    <a:pt x="101723" y="-318"/>
                    <a:pt x="227351" y="-348"/>
                  </a:cubicBezTo>
                  <a:cubicBezTo>
                    <a:pt x="352979" y="-374"/>
                    <a:pt x="454837" y="101439"/>
                    <a:pt x="454867" y="227067"/>
                  </a:cubicBezTo>
                  <a:cubicBezTo>
                    <a:pt x="454898" y="352694"/>
                    <a:pt x="353080" y="454553"/>
                    <a:pt x="227452" y="454583"/>
                  </a:cubicBezTo>
                  <a:cubicBezTo>
                    <a:pt x="227437" y="454583"/>
                    <a:pt x="227417" y="454583"/>
                    <a:pt x="227402" y="454583"/>
                  </a:cubicBezTo>
                  <a:cubicBezTo>
                    <a:pt x="101794" y="454583"/>
                    <a:pt x="-39" y="352775"/>
                    <a:pt x="-64" y="227168"/>
                  </a:cubicBezTo>
                </a:path>
              </a:pathLst>
            </a:custGeom>
            <a:solidFill>
              <a:srgbClr val="F7A827"/>
            </a:solidFill>
            <a:ln w="5062"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2282F8A6-E45E-8B72-8858-BC8945B7C918}"/>
                </a:ext>
              </a:extLst>
            </p:cNvPr>
            <p:cNvSpPr/>
            <p:nvPr/>
          </p:nvSpPr>
          <p:spPr>
            <a:xfrm>
              <a:off x="6017053" y="5479888"/>
              <a:ext cx="137768" cy="120323"/>
            </a:xfrm>
            <a:custGeom>
              <a:avLst/>
              <a:gdLst>
                <a:gd name="connsiteX0" fmla="*/ 830 w 137768"/>
                <a:gd name="connsiteY0" fmla="*/ 25274 h 120323"/>
                <a:gd name="connsiteX1" fmla="*/ 14907 w 137768"/>
                <a:gd name="connsiteY1" fmla="*/ 26034 h 120323"/>
                <a:gd name="connsiteX2" fmla="*/ 33795 w 137768"/>
                <a:gd name="connsiteY2" fmla="*/ 44365 h 120323"/>
                <a:gd name="connsiteX3" fmla="*/ 68280 w 137768"/>
                <a:gd name="connsiteY3" fmla="*/ -348 h 120323"/>
                <a:gd name="connsiteX4" fmla="*/ 75369 w 137768"/>
                <a:gd name="connsiteY4" fmla="*/ 17882 h 120323"/>
                <a:gd name="connsiteX5" fmla="*/ 65241 w 137768"/>
                <a:gd name="connsiteY5" fmla="*/ 58392 h 120323"/>
                <a:gd name="connsiteX6" fmla="*/ 93649 w 137768"/>
                <a:gd name="connsiteY6" fmla="*/ 16464 h 120323"/>
                <a:gd name="connsiteX7" fmla="*/ 101093 w 137768"/>
                <a:gd name="connsiteY7" fmla="*/ 28060 h 120323"/>
                <a:gd name="connsiteX8" fmla="*/ 90409 w 137768"/>
                <a:gd name="connsiteY8" fmla="*/ 67456 h 120323"/>
                <a:gd name="connsiteX9" fmla="*/ 122361 w 137768"/>
                <a:gd name="connsiteY9" fmla="*/ 33174 h 120323"/>
                <a:gd name="connsiteX10" fmla="*/ 114158 w 137768"/>
                <a:gd name="connsiteY10" fmla="*/ 62645 h 120323"/>
                <a:gd name="connsiteX11" fmla="*/ 105600 w 137768"/>
                <a:gd name="connsiteY11" fmla="*/ 81381 h 120323"/>
                <a:gd name="connsiteX12" fmla="*/ 137704 w 137768"/>
                <a:gd name="connsiteY12" fmla="*/ 57126 h 120323"/>
                <a:gd name="connsiteX13" fmla="*/ 118057 w 137768"/>
                <a:gd name="connsiteY13" fmla="*/ 92573 h 120323"/>
                <a:gd name="connsiteX14" fmla="*/ 31213 w 137768"/>
                <a:gd name="connsiteY14" fmla="*/ 104675 h 120323"/>
                <a:gd name="connsiteX15" fmla="*/ 830 w 137768"/>
                <a:gd name="connsiteY15" fmla="*/ 25021 h 12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768" h="120323">
                  <a:moveTo>
                    <a:pt x="830" y="25274"/>
                  </a:moveTo>
                  <a:cubicBezTo>
                    <a:pt x="5438" y="23649"/>
                    <a:pt x="10502" y="23917"/>
                    <a:pt x="14907" y="26034"/>
                  </a:cubicBezTo>
                  <a:cubicBezTo>
                    <a:pt x="16224" y="27148"/>
                    <a:pt x="33795" y="44365"/>
                    <a:pt x="33795" y="44365"/>
                  </a:cubicBezTo>
                  <a:lnTo>
                    <a:pt x="68280" y="-348"/>
                  </a:lnTo>
                  <a:cubicBezTo>
                    <a:pt x="75106" y="2882"/>
                    <a:pt x="78220" y="10888"/>
                    <a:pt x="75369" y="17882"/>
                  </a:cubicBezTo>
                  <a:cubicBezTo>
                    <a:pt x="71115" y="31149"/>
                    <a:pt x="67733" y="44684"/>
                    <a:pt x="65241" y="58392"/>
                  </a:cubicBezTo>
                  <a:lnTo>
                    <a:pt x="93649" y="16464"/>
                  </a:lnTo>
                  <a:cubicBezTo>
                    <a:pt x="98784" y="17785"/>
                    <a:pt x="102030" y="22844"/>
                    <a:pt x="101093" y="28060"/>
                  </a:cubicBezTo>
                  <a:cubicBezTo>
                    <a:pt x="99372" y="37124"/>
                    <a:pt x="90409" y="67456"/>
                    <a:pt x="90409" y="67456"/>
                  </a:cubicBezTo>
                  <a:lnTo>
                    <a:pt x="122361" y="33174"/>
                  </a:lnTo>
                  <a:cubicBezTo>
                    <a:pt x="121288" y="43388"/>
                    <a:pt x="118513" y="53348"/>
                    <a:pt x="114158" y="62645"/>
                  </a:cubicBezTo>
                  <a:cubicBezTo>
                    <a:pt x="110740" y="68616"/>
                    <a:pt x="107874" y="74890"/>
                    <a:pt x="105600" y="81381"/>
                  </a:cubicBezTo>
                  <a:lnTo>
                    <a:pt x="137704" y="57126"/>
                  </a:lnTo>
                  <a:cubicBezTo>
                    <a:pt x="137704" y="57126"/>
                    <a:pt x="118968" y="91711"/>
                    <a:pt x="118057" y="92573"/>
                  </a:cubicBezTo>
                  <a:cubicBezTo>
                    <a:pt x="90662" y="124221"/>
                    <a:pt x="59013" y="128728"/>
                    <a:pt x="31213" y="104675"/>
                  </a:cubicBezTo>
                  <a:cubicBezTo>
                    <a:pt x="22655" y="97231"/>
                    <a:pt x="-5398" y="27705"/>
                    <a:pt x="830" y="25021"/>
                  </a:cubicBezTo>
                </a:path>
              </a:pathLst>
            </a:custGeom>
            <a:solidFill>
              <a:srgbClr val="F9C3C7"/>
            </a:solidFill>
            <a:ln w="5062"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id="{73FA39EB-C198-4D0D-2F53-7885CC730A6D}"/>
                </a:ext>
              </a:extLst>
            </p:cNvPr>
            <p:cNvSpPr/>
            <p:nvPr/>
          </p:nvSpPr>
          <p:spPr>
            <a:xfrm>
              <a:off x="9995355" y="4968750"/>
              <a:ext cx="209632" cy="382823"/>
            </a:xfrm>
            <a:custGeom>
              <a:avLst/>
              <a:gdLst>
                <a:gd name="connsiteX0" fmla="*/ 120556 w 209632"/>
                <a:gd name="connsiteY0" fmla="*/ 295225 h 382823"/>
                <a:gd name="connsiteX1" fmla="*/ 146735 w 209632"/>
                <a:gd name="connsiteY1" fmla="*/ 280034 h 382823"/>
                <a:gd name="connsiteX2" fmla="*/ 156863 w 209632"/>
                <a:gd name="connsiteY2" fmla="*/ 252133 h 382823"/>
                <a:gd name="connsiteX3" fmla="*/ 148305 w 209632"/>
                <a:gd name="connsiteY3" fmla="*/ 227522 h 382823"/>
                <a:gd name="connsiteX4" fmla="*/ 120505 w 209632"/>
                <a:gd name="connsiteY4" fmla="*/ 211572 h 382823"/>
                <a:gd name="connsiteX5" fmla="*/ 89363 w 209632"/>
                <a:gd name="connsiteY5" fmla="*/ 67355 h 382823"/>
                <a:gd name="connsiteX6" fmla="*/ 69513 w 209632"/>
                <a:gd name="connsiteY6" fmla="*/ 82141 h 382823"/>
                <a:gd name="connsiteX7" fmla="*/ 62221 w 209632"/>
                <a:gd name="connsiteY7" fmla="*/ 104776 h 382823"/>
                <a:gd name="connsiteX8" fmla="*/ 68804 w 209632"/>
                <a:gd name="connsiteY8" fmla="*/ 125842 h 382823"/>
                <a:gd name="connsiteX9" fmla="*/ 89363 w 209632"/>
                <a:gd name="connsiteY9" fmla="*/ 141489 h 382823"/>
                <a:gd name="connsiteX10" fmla="*/ 89363 w 209632"/>
                <a:gd name="connsiteY10" fmla="*/ 291883 h 382823"/>
                <a:gd name="connsiteX11" fmla="*/ 89363 w 209632"/>
                <a:gd name="connsiteY11" fmla="*/ 202153 h 382823"/>
                <a:gd name="connsiteX12" fmla="*/ 28242 w 209632"/>
                <a:gd name="connsiteY12" fmla="*/ 165998 h 382823"/>
                <a:gd name="connsiteX13" fmla="*/ 8696 w 209632"/>
                <a:gd name="connsiteY13" fmla="*/ 107055 h 382823"/>
                <a:gd name="connsiteX14" fmla="*/ 30774 w 209632"/>
                <a:gd name="connsiteY14" fmla="*/ 48163 h 382823"/>
                <a:gd name="connsiteX15" fmla="*/ 89363 w 209632"/>
                <a:gd name="connsiteY15" fmla="*/ 20667 h 382823"/>
                <a:gd name="connsiteX16" fmla="*/ 89363 w 209632"/>
                <a:gd name="connsiteY16" fmla="*/ -348 h 382823"/>
                <a:gd name="connsiteX17" fmla="*/ 120556 w 209632"/>
                <a:gd name="connsiteY17" fmla="*/ -348 h 382823"/>
                <a:gd name="connsiteX18" fmla="*/ 120556 w 209632"/>
                <a:gd name="connsiteY18" fmla="*/ 20667 h 382823"/>
                <a:gd name="connsiteX19" fmla="*/ 174992 w 209632"/>
                <a:gd name="connsiteY19" fmla="*/ 43909 h 382823"/>
                <a:gd name="connsiteX20" fmla="*/ 200766 w 209632"/>
                <a:gd name="connsiteY20" fmla="*/ 95256 h 382823"/>
                <a:gd name="connsiteX21" fmla="*/ 146432 w 209632"/>
                <a:gd name="connsiteY21" fmla="*/ 102244 h 382823"/>
                <a:gd name="connsiteX22" fmla="*/ 120556 w 209632"/>
                <a:gd name="connsiteY22" fmla="*/ 68064 h 382823"/>
                <a:gd name="connsiteX23" fmla="*/ 120556 w 209632"/>
                <a:gd name="connsiteY23" fmla="*/ 151566 h 382823"/>
                <a:gd name="connsiteX24" fmla="*/ 190791 w 209632"/>
                <a:gd name="connsiteY24" fmla="*/ 187569 h 382823"/>
                <a:gd name="connsiteX25" fmla="*/ 209527 w 209632"/>
                <a:gd name="connsiteY25" fmla="*/ 244334 h 382823"/>
                <a:gd name="connsiteX26" fmla="*/ 185980 w 209632"/>
                <a:gd name="connsiteY26" fmla="*/ 309505 h 382823"/>
                <a:gd name="connsiteX27" fmla="*/ 120556 w 209632"/>
                <a:gd name="connsiteY27" fmla="*/ 342572 h 382823"/>
                <a:gd name="connsiteX28" fmla="*/ 120556 w 209632"/>
                <a:gd name="connsiteY28" fmla="*/ 382475 h 382823"/>
                <a:gd name="connsiteX29" fmla="*/ 89363 w 209632"/>
                <a:gd name="connsiteY29" fmla="*/ 382475 h 382823"/>
                <a:gd name="connsiteX30" fmla="*/ 89363 w 209632"/>
                <a:gd name="connsiteY30" fmla="*/ 342825 h 382823"/>
                <a:gd name="connsiteX31" fmla="*/ 29408 w 209632"/>
                <a:gd name="connsiteY31" fmla="*/ 315481 h 382823"/>
                <a:gd name="connsiteX32" fmla="*/ -64 w 209632"/>
                <a:gd name="connsiteY32" fmla="*/ 250715 h 382823"/>
                <a:gd name="connsiteX33" fmla="*/ 55638 w 209632"/>
                <a:gd name="connsiteY33" fmla="*/ 244132 h 382823"/>
                <a:gd name="connsiteX34" fmla="*/ 68500 w 209632"/>
                <a:gd name="connsiteY34" fmla="*/ 273603 h 382823"/>
                <a:gd name="connsiteX35" fmla="*/ 89363 w 209632"/>
                <a:gd name="connsiteY35" fmla="*/ 291681 h 38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09632" h="382823">
                  <a:moveTo>
                    <a:pt x="120556" y="295225"/>
                  </a:moveTo>
                  <a:cubicBezTo>
                    <a:pt x="130734" y="293230"/>
                    <a:pt x="139950" y="287883"/>
                    <a:pt x="146735" y="280034"/>
                  </a:cubicBezTo>
                  <a:cubicBezTo>
                    <a:pt x="153471" y="272307"/>
                    <a:pt x="157066" y="262367"/>
                    <a:pt x="156863" y="252133"/>
                  </a:cubicBezTo>
                  <a:cubicBezTo>
                    <a:pt x="157066" y="243164"/>
                    <a:pt x="154028" y="234425"/>
                    <a:pt x="148305" y="227522"/>
                  </a:cubicBezTo>
                  <a:cubicBezTo>
                    <a:pt x="140862" y="219502"/>
                    <a:pt x="131190" y="213941"/>
                    <a:pt x="120505" y="211572"/>
                  </a:cubicBezTo>
                  <a:close/>
                  <a:moveTo>
                    <a:pt x="89363" y="67355"/>
                  </a:moveTo>
                  <a:cubicBezTo>
                    <a:pt x="81362" y="70054"/>
                    <a:pt x="74374" y="75234"/>
                    <a:pt x="69513" y="82141"/>
                  </a:cubicBezTo>
                  <a:cubicBezTo>
                    <a:pt x="64702" y="88699"/>
                    <a:pt x="62120" y="96639"/>
                    <a:pt x="62221" y="104776"/>
                  </a:cubicBezTo>
                  <a:cubicBezTo>
                    <a:pt x="62221" y="112306"/>
                    <a:pt x="64499" y="119659"/>
                    <a:pt x="68804" y="125842"/>
                  </a:cubicBezTo>
                  <a:cubicBezTo>
                    <a:pt x="74070" y="132880"/>
                    <a:pt x="81159" y="138304"/>
                    <a:pt x="89363" y="141489"/>
                  </a:cubicBezTo>
                  <a:close/>
                  <a:moveTo>
                    <a:pt x="89363" y="291883"/>
                  </a:moveTo>
                  <a:lnTo>
                    <a:pt x="89363" y="202153"/>
                  </a:lnTo>
                  <a:cubicBezTo>
                    <a:pt x="61512" y="194187"/>
                    <a:pt x="41155" y="182136"/>
                    <a:pt x="28242" y="165998"/>
                  </a:cubicBezTo>
                  <a:cubicBezTo>
                    <a:pt x="15026" y="149241"/>
                    <a:pt x="8089" y="128383"/>
                    <a:pt x="8696" y="107055"/>
                  </a:cubicBezTo>
                  <a:cubicBezTo>
                    <a:pt x="8089" y="85296"/>
                    <a:pt x="16039" y="64164"/>
                    <a:pt x="30774" y="48163"/>
                  </a:cubicBezTo>
                  <a:cubicBezTo>
                    <a:pt x="46118" y="31908"/>
                    <a:pt x="67031" y="22084"/>
                    <a:pt x="89363" y="20667"/>
                  </a:cubicBezTo>
                  <a:lnTo>
                    <a:pt x="89363" y="-348"/>
                  </a:lnTo>
                  <a:lnTo>
                    <a:pt x="120556" y="-348"/>
                  </a:lnTo>
                  <a:lnTo>
                    <a:pt x="120556" y="20667"/>
                  </a:lnTo>
                  <a:cubicBezTo>
                    <a:pt x="140760" y="22297"/>
                    <a:pt x="159851" y="30455"/>
                    <a:pt x="174992" y="43909"/>
                  </a:cubicBezTo>
                  <a:cubicBezTo>
                    <a:pt x="188968" y="57759"/>
                    <a:pt x="197981" y="75791"/>
                    <a:pt x="200766" y="95256"/>
                  </a:cubicBezTo>
                  <a:lnTo>
                    <a:pt x="146432" y="102244"/>
                  </a:lnTo>
                  <a:cubicBezTo>
                    <a:pt x="144305" y="87134"/>
                    <a:pt x="134532" y="74191"/>
                    <a:pt x="120556" y="68064"/>
                  </a:cubicBezTo>
                  <a:lnTo>
                    <a:pt x="120556" y="151566"/>
                  </a:lnTo>
                  <a:cubicBezTo>
                    <a:pt x="154939" y="160782"/>
                    <a:pt x="178333" y="172783"/>
                    <a:pt x="190791" y="187569"/>
                  </a:cubicBezTo>
                  <a:cubicBezTo>
                    <a:pt x="203349" y="202305"/>
                    <a:pt x="209527" y="221243"/>
                    <a:pt x="209527" y="244334"/>
                  </a:cubicBezTo>
                  <a:cubicBezTo>
                    <a:pt x="210236" y="268261"/>
                    <a:pt x="201830" y="291559"/>
                    <a:pt x="185980" y="309505"/>
                  </a:cubicBezTo>
                  <a:cubicBezTo>
                    <a:pt x="170282" y="327229"/>
                    <a:pt x="148558" y="338167"/>
                    <a:pt x="120556" y="342572"/>
                  </a:cubicBezTo>
                  <a:lnTo>
                    <a:pt x="120556" y="382475"/>
                  </a:lnTo>
                  <a:lnTo>
                    <a:pt x="89363" y="382475"/>
                  </a:lnTo>
                  <a:lnTo>
                    <a:pt x="89363" y="342825"/>
                  </a:lnTo>
                  <a:cubicBezTo>
                    <a:pt x="66879" y="340754"/>
                    <a:pt x="45713" y="331113"/>
                    <a:pt x="29408" y="315481"/>
                  </a:cubicBezTo>
                  <a:cubicBezTo>
                    <a:pt x="14014" y="300188"/>
                    <a:pt x="4189" y="278601"/>
                    <a:pt x="-64" y="250715"/>
                  </a:cubicBezTo>
                  <a:lnTo>
                    <a:pt x="55638" y="244132"/>
                  </a:lnTo>
                  <a:cubicBezTo>
                    <a:pt x="57613" y="254811"/>
                    <a:pt x="62018" y="264893"/>
                    <a:pt x="68500" y="273603"/>
                  </a:cubicBezTo>
                  <a:cubicBezTo>
                    <a:pt x="73918" y="281204"/>
                    <a:pt x="81058" y="287402"/>
                    <a:pt x="89363" y="291681"/>
                  </a:cubicBezTo>
                  <a:close/>
                </a:path>
              </a:pathLst>
            </a:custGeom>
            <a:solidFill>
              <a:srgbClr val="F9CA11"/>
            </a:solidFill>
            <a:ln w="5062"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id="{CCE3D903-BF94-95F5-82C5-9F92FE633332}"/>
                </a:ext>
              </a:extLst>
            </p:cNvPr>
            <p:cNvSpPr/>
            <p:nvPr/>
          </p:nvSpPr>
          <p:spPr>
            <a:xfrm>
              <a:off x="9982645" y="4959838"/>
              <a:ext cx="209715" cy="382823"/>
            </a:xfrm>
            <a:custGeom>
              <a:avLst/>
              <a:gdLst>
                <a:gd name="connsiteX0" fmla="*/ 120556 w 209715"/>
                <a:gd name="connsiteY0" fmla="*/ 295226 h 382823"/>
                <a:gd name="connsiteX1" fmla="*/ 146786 w 209715"/>
                <a:gd name="connsiteY1" fmla="*/ 280034 h 382823"/>
                <a:gd name="connsiteX2" fmla="*/ 156914 w 209715"/>
                <a:gd name="connsiteY2" fmla="*/ 252082 h 382823"/>
                <a:gd name="connsiteX3" fmla="*/ 148356 w 209715"/>
                <a:gd name="connsiteY3" fmla="*/ 227472 h 382823"/>
                <a:gd name="connsiteX4" fmla="*/ 120505 w 209715"/>
                <a:gd name="connsiteY4" fmla="*/ 211521 h 382823"/>
                <a:gd name="connsiteX5" fmla="*/ 89414 w 209715"/>
                <a:gd name="connsiteY5" fmla="*/ 67355 h 382823"/>
                <a:gd name="connsiteX6" fmla="*/ 69513 w 209715"/>
                <a:gd name="connsiteY6" fmla="*/ 82141 h 382823"/>
                <a:gd name="connsiteX7" fmla="*/ 62170 w 209715"/>
                <a:gd name="connsiteY7" fmla="*/ 104776 h 382823"/>
                <a:gd name="connsiteX8" fmla="*/ 68854 w 209715"/>
                <a:gd name="connsiteY8" fmla="*/ 125842 h 382823"/>
                <a:gd name="connsiteX9" fmla="*/ 89414 w 209715"/>
                <a:gd name="connsiteY9" fmla="*/ 141489 h 382823"/>
                <a:gd name="connsiteX10" fmla="*/ 89414 w 209715"/>
                <a:gd name="connsiteY10" fmla="*/ 291883 h 382823"/>
                <a:gd name="connsiteX11" fmla="*/ 89414 w 209715"/>
                <a:gd name="connsiteY11" fmla="*/ 202153 h 382823"/>
                <a:gd name="connsiteX12" fmla="*/ 28243 w 209715"/>
                <a:gd name="connsiteY12" fmla="*/ 165998 h 382823"/>
                <a:gd name="connsiteX13" fmla="*/ 8696 w 209715"/>
                <a:gd name="connsiteY13" fmla="*/ 107055 h 382823"/>
                <a:gd name="connsiteX14" fmla="*/ 30775 w 209715"/>
                <a:gd name="connsiteY14" fmla="*/ 48163 h 382823"/>
                <a:gd name="connsiteX15" fmla="*/ 89414 w 209715"/>
                <a:gd name="connsiteY15" fmla="*/ 20667 h 382823"/>
                <a:gd name="connsiteX16" fmla="*/ 89414 w 209715"/>
                <a:gd name="connsiteY16" fmla="*/ -348 h 382823"/>
                <a:gd name="connsiteX17" fmla="*/ 120556 w 209715"/>
                <a:gd name="connsiteY17" fmla="*/ -348 h 382823"/>
                <a:gd name="connsiteX18" fmla="*/ 120556 w 209715"/>
                <a:gd name="connsiteY18" fmla="*/ 20667 h 382823"/>
                <a:gd name="connsiteX19" fmla="*/ 175042 w 209715"/>
                <a:gd name="connsiteY19" fmla="*/ 43910 h 382823"/>
                <a:gd name="connsiteX20" fmla="*/ 200766 w 209715"/>
                <a:gd name="connsiteY20" fmla="*/ 95256 h 382823"/>
                <a:gd name="connsiteX21" fmla="*/ 146432 w 209715"/>
                <a:gd name="connsiteY21" fmla="*/ 102244 h 382823"/>
                <a:gd name="connsiteX22" fmla="*/ 120556 w 209715"/>
                <a:gd name="connsiteY22" fmla="*/ 68064 h 382823"/>
                <a:gd name="connsiteX23" fmla="*/ 120556 w 209715"/>
                <a:gd name="connsiteY23" fmla="*/ 151616 h 382823"/>
                <a:gd name="connsiteX24" fmla="*/ 190841 w 209715"/>
                <a:gd name="connsiteY24" fmla="*/ 187569 h 382823"/>
                <a:gd name="connsiteX25" fmla="*/ 209577 w 209715"/>
                <a:gd name="connsiteY25" fmla="*/ 244334 h 382823"/>
                <a:gd name="connsiteX26" fmla="*/ 186081 w 209715"/>
                <a:gd name="connsiteY26" fmla="*/ 309556 h 382823"/>
                <a:gd name="connsiteX27" fmla="*/ 120556 w 209715"/>
                <a:gd name="connsiteY27" fmla="*/ 342572 h 382823"/>
                <a:gd name="connsiteX28" fmla="*/ 120556 w 209715"/>
                <a:gd name="connsiteY28" fmla="*/ 382475 h 382823"/>
                <a:gd name="connsiteX29" fmla="*/ 89363 w 209715"/>
                <a:gd name="connsiteY29" fmla="*/ 382475 h 382823"/>
                <a:gd name="connsiteX30" fmla="*/ 89363 w 209715"/>
                <a:gd name="connsiteY30" fmla="*/ 342977 h 382823"/>
                <a:gd name="connsiteX31" fmla="*/ 29408 w 209715"/>
                <a:gd name="connsiteY31" fmla="*/ 315683 h 382823"/>
                <a:gd name="connsiteX32" fmla="*/ -64 w 209715"/>
                <a:gd name="connsiteY32" fmla="*/ 250918 h 382823"/>
                <a:gd name="connsiteX33" fmla="*/ 55638 w 209715"/>
                <a:gd name="connsiteY33" fmla="*/ 244334 h 382823"/>
                <a:gd name="connsiteX34" fmla="*/ 68500 w 209715"/>
                <a:gd name="connsiteY34" fmla="*/ 273806 h 382823"/>
                <a:gd name="connsiteX35" fmla="*/ 89363 w 209715"/>
                <a:gd name="connsiteY35" fmla="*/ 291681 h 38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09715" h="382823">
                  <a:moveTo>
                    <a:pt x="120556" y="295226"/>
                  </a:moveTo>
                  <a:cubicBezTo>
                    <a:pt x="130734" y="293215"/>
                    <a:pt x="139950" y="287873"/>
                    <a:pt x="146786" y="280034"/>
                  </a:cubicBezTo>
                  <a:cubicBezTo>
                    <a:pt x="153521" y="272287"/>
                    <a:pt x="157116" y="262331"/>
                    <a:pt x="156914" y="252082"/>
                  </a:cubicBezTo>
                  <a:cubicBezTo>
                    <a:pt x="157066" y="243119"/>
                    <a:pt x="154028" y="234394"/>
                    <a:pt x="148356" y="227472"/>
                  </a:cubicBezTo>
                  <a:cubicBezTo>
                    <a:pt x="140913" y="219461"/>
                    <a:pt x="131190" y="213896"/>
                    <a:pt x="120505" y="211521"/>
                  </a:cubicBezTo>
                  <a:close/>
                  <a:moveTo>
                    <a:pt x="89414" y="67355"/>
                  </a:moveTo>
                  <a:cubicBezTo>
                    <a:pt x="81413" y="70084"/>
                    <a:pt x="74425" y="75254"/>
                    <a:pt x="69513" y="82141"/>
                  </a:cubicBezTo>
                  <a:cubicBezTo>
                    <a:pt x="64702" y="88709"/>
                    <a:pt x="62120" y="96639"/>
                    <a:pt x="62170" y="104776"/>
                  </a:cubicBezTo>
                  <a:cubicBezTo>
                    <a:pt x="62170" y="112321"/>
                    <a:pt x="64499" y="119679"/>
                    <a:pt x="68854" y="125842"/>
                  </a:cubicBezTo>
                  <a:cubicBezTo>
                    <a:pt x="74121" y="132880"/>
                    <a:pt x="81210" y="138304"/>
                    <a:pt x="89414" y="141489"/>
                  </a:cubicBezTo>
                  <a:close/>
                  <a:moveTo>
                    <a:pt x="89414" y="291883"/>
                  </a:moveTo>
                  <a:lnTo>
                    <a:pt x="89414" y="202153"/>
                  </a:lnTo>
                  <a:cubicBezTo>
                    <a:pt x="61563" y="194188"/>
                    <a:pt x="41155" y="182136"/>
                    <a:pt x="28243" y="165998"/>
                  </a:cubicBezTo>
                  <a:cubicBezTo>
                    <a:pt x="15077" y="149231"/>
                    <a:pt x="8139" y="128379"/>
                    <a:pt x="8696" y="107055"/>
                  </a:cubicBezTo>
                  <a:cubicBezTo>
                    <a:pt x="8139" y="85301"/>
                    <a:pt x="16039" y="64180"/>
                    <a:pt x="30775" y="48163"/>
                  </a:cubicBezTo>
                  <a:cubicBezTo>
                    <a:pt x="46168" y="31918"/>
                    <a:pt x="67082" y="22094"/>
                    <a:pt x="89414" y="20667"/>
                  </a:cubicBezTo>
                  <a:lnTo>
                    <a:pt x="89414" y="-348"/>
                  </a:lnTo>
                  <a:lnTo>
                    <a:pt x="120556" y="-348"/>
                  </a:lnTo>
                  <a:lnTo>
                    <a:pt x="120556" y="20667"/>
                  </a:lnTo>
                  <a:cubicBezTo>
                    <a:pt x="140760" y="22272"/>
                    <a:pt x="159902" y="30435"/>
                    <a:pt x="175042" y="43910"/>
                  </a:cubicBezTo>
                  <a:cubicBezTo>
                    <a:pt x="188968" y="57764"/>
                    <a:pt x="198032" y="75796"/>
                    <a:pt x="200766" y="95256"/>
                  </a:cubicBezTo>
                  <a:lnTo>
                    <a:pt x="146432" y="102244"/>
                  </a:lnTo>
                  <a:cubicBezTo>
                    <a:pt x="144356" y="87124"/>
                    <a:pt x="134532" y="74176"/>
                    <a:pt x="120556" y="68064"/>
                  </a:cubicBezTo>
                  <a:lnTo>
                    <a:pt x="120556" y="151616"/>
                  </a:lnTo>
                  <a:cubicBezTo>
                    <a:pt x="154939" y="160782"/>
                    <a:pt x="178435" y="172834"/>
                    <a:pt x="190841" y="187569"/>
                  </a:cubicBezTo>
                  <a:cubicBezTo>
                    <a:pt x="203804" y="203586"/>
                    <a:pt x="210438" y="223765"/>
                    <a:pt x="209577" y="244334"/>
                  </a:cubicBezTo>
                  <a:cubicBezTo>
                    <a:pt x="210286" y="268266"/>
                    <a:pt x="201880" y="291569"/>
                    <a:pt x="186081" y="309556"/>
                  </a:cubicBezTo>
                  <a:cubicBezTo>
                    <a:pt x="170282" y="327229"/>
                    <a:pt x="148508" y="338167"/>
                    <a:pt x="120556" y="342572"/>
                  </a:cubicBezTo>
                  <a:lnTo>
                    <a:pt x="120556" y="382475"/>
                  </a:lnTo>
                  <a:lnTo>
                    <a:pt x="89363" y="382475"/>
                  </a:lnTo>
                  <a:lnTo>
                    <a:pt x="89363" y="342977"/>
                  </a:lnTo>
                  <a:cubicBezTo>
                    <a:pt x="66829" y="340992"/>
                    <a:pt x="45713" y="331361"/>
                    <a:pt x="29408" y="315683"/>
                  </a:cubicBezTo>
                  <a:cubicBezTo>
                    <a:pt x="14014" y="300391"/>
                    <a:pt x="4190" y="278804"/>
                    <a:pt x="-64" y="250918"/>
                  </a:cubicBezTo>
                  <a:lnTo>
                    <a:pt x="55638" y="244334"/>
                  </a:lnTo>
                  <a:cubicBezTo>
                    <a:pt x="57613" y="255019"/>
                    <a:pt x="61968" y="265111"/>
                    <a:pt x="68500" y="273806"/>
                  </a:cubicBezTo>
                  <a:cubicBezTo>
                    <a:pt x="73918" y="281346"/>
                    <a:pt x="81058" y="287473"/>
                    <a:pt x="89363" y="291681"/>
                  </a:cubicBezTo>
                  <a:close/>
                </a:path>
              </a:pathLst>
            </a:custGeom>
            <a:solidFill>
              <a:srgbClr val="F9E83C"/>
            </a:solidFill>
            <a:ln w="5062"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FCBD3A1D-879C-D0F9-2DFC-595C1DE48B68}"/>
                </a:ext>
              </a:extLst>
            </p:cNvPr>
            <p:cNvSpPr/>
            <p:nvPr/>
          </p:nvSpPr>
          <p:spPr>
            <a:xfrm>
              <a:off x="6041949" y="5128866"/>
              <a:ext cx="183731" cy="335375"/>
            </a:xfrm>
            <a:custGeom>
              <a:avLst/>
              <a:gdLst>
                <a:gd name="connsiteX0" fmla="*/ 105617 w 183730"/>
                <a:gd name="connsiteY0" fmla="*/ 258665 h 335375"/>
                <a:gd name="connsiteX1" fmla="*/ 128607 w 183730"/>
                <a:gd name="connsiteY1" fmla="*/ 245195 h 335375"/>
                <a:gd name="connsiteX2" fmla="*/ 137519 w 183730"/>
                <a:gd name="connsiteY2" fmla="*/ 220737 h 335375"/>
                <a:gd name="connsiteX3" fmla="*/ 130025 w 183730"/>
                <a:gd name="connsiteY3" fmla="*/ 199165 h 335375"/>
                <a:gd name="connsiteX4" fmla="*/ 105617 w 183730"/>
                <a:gd name="connsiteY4" fmla="*/ 185189 h 335375"/>
                <a:gd name="connsiteX5" fmla="*/ 78323 w 183730"/>
                <a:gd name="connsiteY5" fmla="*/ 58797 h 335375"/>
                <a:gd name="connsiteX6" fmla="*/ 60904 w 183730"/>
                <a:gd name="connsiteY6" fmla="*/ 71760 h 335375"/>
                <a:gd name="connsiteX7" fmla="*/ 54473 w 183730"/>
                <a:gd name="connsiteY7" fmla="*/ 91610 h 335375"/>
                <a:gd name="connsiteX8" fmla="*/ 60347 w 183730"/>
                <a:gd name="connsiteY8" fmla="*/ 110043 h 335375"/>
                <a:gd name="connsiteX9" fmla="*/ 78323 w 183730"/>
                <a:gd name="connsiteY9" fmla="*/ 123765 h 335375"/>
                <a:gd name="connsiteX10" fmla="*/ 78323 w 183730"/>
                <a:gd name="connsiteY10" fmla="*/ 255576 h 335375"/>
                <a:gd name="connsiteX11" fmla="*/ 78323 w 183730"/>
                <a:gd name="connsiteY11" fmla="*/ 177087 h 335375"/>
                <a:gd name="connsiteX12" fmla="*/ 24698 w 183730"/>
                <a:gd name="connsiteY12" fmla="*/ 145388 h 335375"/>
                <a:gd name="connsiteX13" fmla="*/ 7633 w 183730"/>
                <a:gd name="connsiteY13" fmla="*/ 93788 h 335375"/>
                <a:gd name="connsiteX14" fmla="*/ 26926 w 183730"/>
                <a:gd name="connsiteY14" fmla="*/ 42188 h 335375"/>
                <a:gd name="connsiteX15" fmla="*/ 78323 w 183730"/>
                <a:gd name="connsiteY15" fmla="*/ 18084 h 335375"/>
                <a:gd name="connsiteX16" fmla="*/ 78323 w 183730"/>
                <a:gd name="connsiteY16" fmla="*/ -348 h 335375"/>
                <a:gd name="connsiteX17" fmla="*/ 105617 w 183730"/>
                <a:gd name="connsiteY17" fmla="*/ -348 h 335375"/>
                <a:gd name="connsiteX18" fmla="*/ 105617 w 183730"/>
                <a:gd name="connsiteY18" fmla="*/ 18084 h 335375"/>
                <a:gd name="connsiteX19" fmla="*/ 153318 w 183730"/>
                <a:gd name="connsiteY19" fmla="*/ 38339 h 335375"/>
                <a:gd name="connsiteX20" fmla="*/ 175954 w 183730"/>
                <a:gd name="connsiteY20" fmla="*/ 83306 h 335375"/>
                <a:gd name="connsiteX21" fmla="*/ 128303 w 183730"/>
                <a:gd name="connsiteY21" fmla="*/ 89433 h 335375"/>
                <a:gd name="connsiteX22" fmla="*/ 105617 w 183730"/>
                <a:gd name="connsiteY22" fmla="*/ 59506 h 335375"/>
                <a:gd name="connsiteX23" fmla="*/ 105617 w 183730"/>
                <a:gd name="connsiteY23" fmla="*/ 132678 h 335375"/>
                <a:gd name="connsiteX24" fmla="*/ 167193 w 183730"/>
                <a:gd name="connsiteY24" fmla="*/ 164225 h 335375"/>
                <a:gd name="connsiteX25" fmla="*/ 183600 w 183730"/>
                <a:gd name="connsiteY25" fmla="*/ 213952 h 335375"/>
                <a:gd name="connsiteX26" fmla="*/ 162990 w 183730"/>
                <a:gd name="connsiteY26" fmla="*/ 271071 h 335375"/>
                <a:gd name="connsiteX27" fmla="*/ 105617 w 183730"/>
                <a:gd name="connsiteY27" fmla="*/ 300036 h 335375"/>
                <a:gd name="connsiteX28" fmla="*/ 105617 w 183730"/>
                <a:gd name="connsiteY28" fmla="*/ 335027 h 335375"/>
                <a:gd name="connsiteX29" fmla="*/ 78323 w 183730"/>
                <a:gd name="connsiteY29" fmla="*/ 335027 h 335375"/>
                <a:gd name="connsiteX30" fmla="*/ 78323 w 183730"/>
                <a:gd name="connsiteY30" fmla="*/ 300441 h 335375"/>
                <a:gd name="connsiteX31" fmla="*/ 25812 w 183730"/>
                <a:gd name="connsiteY31" fmla="*/ 276490 h 335375"/>
                <a:gd name="connsiteX32" fmla="*/ -64 w 183730"/>
                <a:gd name="connsiteY32" fmla="*/ 219724 h 335375"/>
                <a:gd name="connsiteX33" fmla="*/ 48751 w 183730"/>
                <a:gd name="connsiteY33" fmla="*/ 213952 h 335375"/>
                <a:gd name="connsiteX34" fmla="*/ 59993 w 183730"/>
                <a:gd name="connsiteY34" fmla="*/ 239777 h 335375"/>
                <a:gd name="connsiteX35" fmla="*/ 78374 w 183730"/>
                <a:gd name="connsiteY35" fmla="*/ 255677 h 33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730" h="335375">
                  <a:moveTo>
                    <a:pt x="105617" y="258665"/>
                  </a:moveTo>
                  <a:cubicBezTo>
                    <a:pt x="114580" y="256898"/>
                    <a:pt x="122682" y="252148"/>
                    <a:pt x="128607" y="245195"/>
                  </a:cubicBezTo>
                  <a:cubicBezTo>
                    <a:pt x="134501" y="238425"/>
                    <a:pt x="137676" y="229710"/>
                    <a:pt x="137519" y="220737"/>
                  </a:cubicBezTo>
                  <a:cubicBezTo>
                    <a:pt x="137702" y="212878"/>
                    <a:pt x="135043" y="205217"/>
                    <a:pt x="130025" y="199165"/>
                  </a:cubicBezTo>
                  <a:cubicBezTo>
                    <a:pt x="123508" y="192122"/>
                    <a:pt x="114991" y="187245"/>
                    <a:pt x="105617" y="185189"/>
                  </a:cubicBezTo>
                  <a:close/>
                  <a:moveTo>
                    <a:pt x="78323" y="58797"/>
                  </a:moveTo>
                  <a:cubicBezTo>
                    <a:pt x="71305" y="61192"/>
                    <a:pt x="65213" y="65724"/>
                    <a:pt x="60904" y="71760"/>
                  </a:cubicBezTo>
                  <a:cubicBezTo>
                    <a:pt x="56691" y="77518"/>
                    <a:pt x="54438" y="84476"/>
                    <a:pt x="54473" y="91610"/>
                  </a:cubicBezTo>
                  <a:cubicBezTo>
                    <a:pt x="54483" y="98214"/>
                    <a:pt x="56534" y="104650"/>
                    <a:pt x="60347" y="110043"/>
                  </a:cubicBezTo>
                  <a:cubicBezTo>
                    <a:pt x="64900" y="116246"/>
                    <a:pt x="71138" y="121011"/>
                    <a:pt x="78323" y="123765"/>
                  </a:cubicBezTo>
                  <a:close/>
                  <a:moveTo>
                    <a:pt x="78323" y="255576"/>
                  </a:moveTo>
                  <a:lnTo>
                    <a:pt x="78323" y="177087"/>
                  </a:lnTo>
                  <a:cubicBezTo>
                    <a:pt x="53916" y="170165"/>
                    <a:pt x="36041" y="159602"/>
                    <a:pt x="24698" y="145388"/>
                  </a:cubicBezTo>
                  <a:cubicBezTo>
                    <a:pt x="13142" y="130718"/>
                    <a:pt x="7101" y="112458"/>
                    <a:pt x="7633" y="93788"/>
                  </a:cubicBezTo>
                  <a:cubicBezTo>
                    <a:pt x="7086" y="74728"/>
                    <a:pt x="14008" y="56215"/>
                    <a:pt x="26926" y="42188"/>
                  </a:cubicBezTo>
                  <a:cubicBezTo>
                    <a:pt x="40401" y="27953"/>
                    <a:pt x="58762" y="19340"/>
                    <a:pt x="78323" y="18084"/>
                  </a:cubicBezTo>
                  <a:lnTo>
                    <a:pt x="78323" y="-348"/>
                  </a:lnTo>
                  <a:lnTo>
                    <a:pt x="105617" y="-348"/>
                  </a:lnTo>
                  <a:lnTo>
                    <a:pt x="105617" y="18084"/>
                  </a:lnTo>
                  <a:cubicBezTo>
                    <a:pt x="123305" y="19431"/>
                    <a:pt x="140066" y="26546"/>
                    <a:pt x="153318" y="38339"/>
                  </a:cubicBezTo>
                  <a:cubicBezTo>
                    <a:pt x="165568" y="50457"/>
                    <a:pt x="173518" y="66251"/>
                    <a:pt x="175954" y="83306"/>
                  </a:cubicBezTo>
                  <a:lnTo>
                    <a:pt x="128303" y="89433"/>
                  </a:lnTo>
                  <a:cubicBezTo>
                    <a:pt x="126470" y="76186"/>
                    <a:pt x="117877" y="64848"/>
                    <a:pt x="105617" y="59506"/>
                  </a:cubicBezTo>
                  <a:lnTo>
                    <a:pt x="105617" y="132678"/>
                  </a:lnTo>
                  <a:cubicBezTo>
                    <a:pt x="135798" y="140780"/>
                    <a:pt x="156321" y="151297"/>
                    <a:pt x="167193" y="164225"/>
                  </a:cubicBezTo>
                  <a:cubicBezTo>
                    <a:pt x="178531" y="178252"/>
                    <a:pt x="184364" y="195930"/>
                    <a:pt x="183600" y="213952"/>
                  </a:cubicBezTo>
                  <a:cubicBezTo>
                    <a:pt x="184218" y="234916"/>
                    <a:pt x="176850" y="255333"/>
                    <a:pt x="162990" y="271071"/>
                  </a:cubicBezTo>
                  <a:cubicBezTo>
                    <a:pt x="149217" y="286617"/>
                    <a:pt x="130126" y="296390"/>
                    <a:pt x="105617" y="300036"/>
                  </a:cubicBezTo>
                  <a:lnTo>
                    <a:pt x="105617" y="335027"/>
                  </a:lnTo>
                  <a:lnTo>
                    <a:pt x="78323" y="335027"/>
                  </a:lnTo>
                  <a:lnTo>
                    <a:pt x="78323" y="300441"/>
                  </a:lnTo>
                  <a:cubicBezTo>
                    <a:pt x="58610" y="298649"/>
                    <a:pt x="40092" y="290202"/>
                    <a:pt x="25812" y="276490"/>
                  </a:cubicBezTo>
                  <a:cubicBezTo>
                    <a:pt x="12292" y="263070"/>
                    <a:pt x="3734" y="244132"/>
                    <a:pt x="-64" y="219724"/>
                  </a:cubicBezTo>
                  <a:lnTo>
                    <a:pt x="48751" y="213952"/>
                  </a:lnTo>
                  <a:cubicBezTo>
                    <a:pt x="50447" y="223315"/>
                    <a:pt x="54296" y="232156"/>
                    <a:pt x="59993" y="239777"/>
                  </a:cubicBezTo>
                  <a:cubicBezTo>
                    <a:pt x="64773" y="246461"/>
                    <a:pt x="71072" y="251910"/>
                    <a:pt x="78374" y="255677"/>
                  </a:cubicBezTo>
                  <a:close/>
                </a:path>
              </a:pathLst>
            </a:custGeom>
            <a:solidFill>
              <a:srgbClr val="F9CA11"/>
            </a:solidFill>
            <a:ln w="5062"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2E3CA8B7-0BDF-6971-1B98-E1764D455C8C}"/>
                </a:ext>
              </a:extLst>
            </p:cNvPr>
            <p:cNvSpPr/>
            <p:nvPr/>
          </p:nvSpPr>
          <p:spPr>
            <a:xfrm>
              <a:off x="6030910" y="5121321"/>
              <a:ext cx="183727" cy="335577"/>
            </a:xfrm>
            <a:custGeom>
              <a:avLst/>
              <a:gdLst>
                <a:gd name="connsiteX0" fmla="*/ 105567 w 183726"/>
                <a:gd name="connsiteY0" fmla="*/ 258462 h 335577"/>
                <a:gd name="connsiteX1" fmla="*/ 128556 w 183726"/>
                <a:gd name="connsiteY1" fmla="*/ 245043 h 335577"/>
                <a:gd name="connsiteX2" fmla="*/ 137469 w 183726"/>
                <a:gd name="connsiteY2" fmla="*/ 220585 h 335577"/>
                <a:gd name="connsiteX3" fmla="*/ 129974 w 183726"/>
                <a:gd name="connsiteY3" fmla="*/ 199013 h 335577"/>
                <a:gd name="connsiteX4" fmla="*/ 105567 w 183726"/>
                <a:gd name="connsiteY4" fmla="*/ 185037 h 335577"/>
                <a:gd name="connsiteX5" fmla="*/ 78323 w 183726"/>
                <a:gd name="connsiteY5" fmla="*/ 58594 h 335577"/>
                <a:gd name="connsiteX6" fmla="*/ 60904 w 183726"/>
                <a:gd name="connsiteY6" fmla="*/ 71558 h 335577"/>
                <a:gd name="connsiteX7" fmla="*/ 54473 w 183726"/>
                <a:gd name="connsiteY7" fmla="*/ 91408 h 335577"/>
                <a:gd name="connsiteX8" fmla="*/ 60347 w 183726"/>
                <a:gd name="connsiteY8" fmla="*/ 109840 h 335577"/>
                <a:gd name="connsiteX9" fmla="*/ 78323 w 183726"/>
                <a:gd name="connsiteY9" fmla="*/ 123563 h 335577"/>
                <a:gd name="connsiteX10" fmla="*/ 78323 w 183726"/>
                <a:gd name="connsiteY10" fmla="*/ 255373 h 335577"/>
                <a:gd name="connsiteX11" fmla="*/ 78323 w 183726"/>
                <a:gd name="connsiteY11" fmla="*/ 176885 h 335577"/>
                <a:gd name="connsiteX12" fmla="*/ 24698 w 183726"/>
                <a:gd name="connsiteY12" fmla="*/ 145185 h 335577"/>
                <a:gd name="connsiteX13" fmla="*/ 7582 w 183726"/>
                <a:gd name="connsiteY13" fmla="*/ 93585 h 335577"/>
                <a:gd name="connsiteX14" fmla="*/ 26926 w 183726"/>
                <a:gd name="connsiteY14" fmla="*/ 41935 h 335577"/>
                <a:gd name="connsiteX15" fmla="*/ 78323 w 183726"/>
                <a:gd name="connsiteY15" fmla="*/ 18084 h 335577"/>
                <a:gd name="connsiteX16" fmla="*/ 78323 w 183726"/>
                <a:gd name="connsiteY16" fmla="*/ -348 h 335577"/>
                <a:gd name="connsiteX17" fmla="*/ 105567 w 183726"/>
                <a:gd name="connsiteY17" fmla="*/ -348 h 335577"/>
                <a:gd name="connsiteX18" fmla="*/ 105567 w 183726"/>
                <a:gd name="connsiteY18" fmla="*/ 18084 h 335577"/>
                <a:gd name="connsiteX19" fmla="*/ 153318 w 183726"/>
                <a:gd name="connsiteY19" fmla="*/ 38339 h 335577"/>
                <a:gd name="connsiteX20" fmla="*/ 175903 w 183726"/>
                <a:gd name="connsiteY20" fmla="*/ 83306 h 335577"/>
                <a:gd name="connsiteX21" fmla="*/ 128303 w 183726"/>
                <a:gd name="connsiteY21" fmla="*/ 89433 h 335577"/>
                <a:gd name="connsiteX22" fmla="*/ 105567 w 183726"/>
                <a:gd name="connsiteY22" fmla="*/ 59506 h 335577"/>
                <a:gd name="connsiteX23" fmla="*/ 105567 w 183726"/>
                <a:gd name="connsiteY23" fmla="*/ 132678 h 335577"/>
                <a:gd name="connsiteX24" fmla="*/ 167193 w 183726"/>
                <a:gd name="connsiteY24" fmla="*/ 164174 h 335577"/>
                <a:gd name="connsiteX25" fmla="*/ 183600 w 183726"/>
                <a:gd name="connsiteY25" fmla="*/ 213952 h 335577"/>
                <a:gd name="connsiteX26" fmla="*/ 162990 w 183726"/>
                <a:gd name="connsiteY26" fmla="*/ 271274 h 335577"/>
                <a:gd name="connsiteX27" fmla="*/ 105567 w 183726"/>
                <a:gd name="connsiteY27" fmla="*/ 300239 h 335577"/>
                <a:gd name="connsiteX28" fmla="*/ 105567 w 183726"/>
                <a:gd name="connsiteY28" fmla="*/ 335230 h 335577"/>
                <a:gd name="connsiteX29" fmla="*/ 78323 w 183726"/>
                <a:gd name="connsiteY29" fmla="*/ 335230 h 335577"/>
                <a:gd name="connsiteX30" fmla="*/ 78323 w 183726"/>
                <a:gd name="connsiteY30" fmla="*/ 300644 h 335577"/>
                <a:gd name="connsiteX31" fmla="*/ 25812 w 183726"/>
                <a:gd name="connsiteY31" fmla="*/ 276338 h 335577"/>
                <a:gd name="connsiteX32" fmla="*/ -64 w 183726"/>
                <a:gd name="connsiteY32" fmla="*/ 219623 h 335577"/>
                <a:gd name="connsiteX33" fmla="*/ 48751 w 183726"/>
                <a:gd name="connsiteY33" fmla="*/ 213850 h 335577"/>
                <a:gd name="connsiteX34" fmla="*/ 59993 w 183726"/>
                <a:gd name="connsiteY34" fmla="*/ 239676 h 335577"/>
                <a:gd name="connsiteX35" fmla="*/ 78323 w 183726"/>
                <a:gd name="connsiteY35" fmla="*/ 255424 h 33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726" h="335577">
                  <a:moveTo>
                    <a:pt x="105567" y="258462"/>
                  </a:moveTo>
                  <a:cubicBezTo>
                    <a:pt x="114525" y="256705"/>
                    <a:pt x="122622" y="251981"/>
                    <a:pt x="128556" y="245043"/>
                  </a:cubicBezTo>
                  <a:cubicBezTo>
                    <a:pt x="134476" y="238288"/>
                    <a:pt x="137651" y="229563"/>
                    <a:pt x="137469" y="220585"/>
                  </a:cubicBezTo>
                  <a:cubicBezTo>
                    <a:pt x="137661" y="212726"/>
                    <a:pt x="134998" y="205060"/>
                    <a:pt x="129974" y="199013"/>
                  </a:cubicBezTo>
                  <a:cubicBezTo>
                    <a:pt x="123462" y="191959"/>
                    <a:pt x="114945" y="187083"/>
                    <a:pt x="105567" y="185037"/>
                  </a:cubicBezTo>
                  <a:close/>
                  <a:moveTo>
                    <a:pt x="78323" y="58594"/>
                  </a:moveTo>
                  <a:cubicBezTo>
                    <a:pt x="71305" y="60984"/>
                    <a:pt x="65213" y="65522"/>
                    <a:pt x="60904" y="71558"/>
                  </a:cubicBezTo>
                  <a:cubicBezTo>
                    <a:pt x="56691" y="77315"/>
                    <a:pt x="54438" y="84273"/>
                    <a:pt x="54473" y="91408"/>
                  </a:cubicBezTo>
                  <a:cubicBezTo>
                    <a:pt x="54458" y="98016"/>
                    <a:pt x="56514" y="104457"/>
                    <a:pt x="60347" y="109840"/>
                  </a:cubicBezTo>
                  <a:cubicBezTo>
                    <a:pt x="64940" y="116002"/>
                    <a:pt x="71168" y="120757"/>
                    <a:pt x="78323" y="123563"/>
                  </a:cubicBezTo>
                  <a:close/>
                  <a:moveTo>
                    <a:pt x="78323" y="255373"/>
                  </a:moveTo>
                  <a:lnTo>
                    <a:pt x="78323" y="176885"/>
                  </a:lnTo>
                  <a:cubicBezTo>
                    <a:pt x="53916" y="169962"/>
                    <a:pt x="36041" y="159399"/>
                    <a:pt x="24698" y="145185"/>
                  </a:cubicBezTo>
                  <a:cubicBezTo>
                    <a:pt x="13127" y="130520"/>
                    <a:pt x="7071" y="112261"/>
                    <a:pt x="7582" y="93585"/>
                  </a:cubicBezTo>
                  <a:cubicBezTo>
                    <a:pt x="7061" y="74505"/>
                    <a:pt x="14003" y="55976"/>
                    <a:pt x="26926" y="41935"/>
                  </a:cubicBezTo>
                  <a:cubicBezTo>
                    <a:pt x="40446" y="27796"/>
                    <a:pt x="58798" y="19279"/>
                    <a:pt x="78323" y="18084"/>
                  </a:cubicBezTo>
                  <a:lnTo>
                    <a:pt x="78323" y="-348"/>
                  </a:lnTo>
                  <a:lnTo>
                    <a:pt x="105567" y="-348"/>
                  </a:lnTo>
                  <a:lnTo>
                    <a:pt x="105567" y="18084"/>
                  </a:lnTo>
                  <a:cubicBezTo>
                    <a:pt x="123270" y="19441"/>
                    <a:pt x="140041" y="26556"/>
                    <a:pt x="153318" y="38339"/>
                  </a:cubicBezTo>
                  <a:cubicBezTo>
                    <a:pt x="165588" y="50436"/>
                    <a:pt x="173528" y="66241"/>
                    <a:pt x="175903" y="83306"/>
                  </a:cubicBezTo>
                  <a:lnTo>
                    <a:pt x="128303" y="89433"/>
                  </a:lnTo>
                  <a:cubicBezTo>
                    <a:pt x="126450" y="76181"/>
                    <a:pt x="117836" y="64843"/>
                    <a:pt x="105567" y="59506"/>
                  </a:cubicBezTo>
                  <a:lnTo>
                    <a:pt x="105567" y="132678"/>
                  </a:lnTo>
                  <a:cubicBezTo>
                    <a:pt x="135949" y="140780"/>
                    <a:pt x="156205" y="151312"/>
                    <a:pt x="167193" y="164174"/>
                  </a:cubicBezTo>
                  <a:cubicBezTo>
                    <a:pt x="178506" y="178231"/>
                    <a:pt x="184339" y="195920"/>
                    <a:pt x="183600" y="213952"/>
                  </a:cubicBezTo>
                  <a:cubicBezTo>
                    <a:pt x="184258" y="234982"/>
                    <a:pt x="176890" y="255475"/>
                    <a:pt x="162990" y="271274"/>
                  </a:cubicBezTo>
                  <a:cubicBezTo>
                    <a:pt x="149217" y="286769"/>
                    <a:pt x="130126" y="296593"/>
                    <a:pt x="105567" y="300239"/>
                  </a:cubicBezTo>
                  <a:lnTo>
                    <a:pt x="105567" y="335230"/>
                  </a:lnTo>
                  <a:lnTo>
                    <a:pt x="78323" y="335230"/>
                  </a:lnTo>
                  <a:lnTo>
                    <a:pt x="78323" y="300644"/>
                  </a:lnTo>
                  <a:cubicBezTo>
                    <a:pt x="58560" y="298775"/>
                    <a:pt x="40026" y="290197"/>
                    <a:pt x="25812" y="276338"/>
                  </a:cubicBezTo>
                  <a:cubicBezTo>
                    <a:pt x="12307" y="262832"/>
                    <a:pt x="3683" y="243929"/>
                    <a:pt x="-64" y="219623"/>
                  </a:cubicBezTo>
                  <a:lnTo>
                    <a:pt x="48751" y="213850"/>
                  </a:lnTo>
                  <a:cubicBezTo>
                    <a:pt x="50457" y="223208"/>
                    <a:pt x="54306" y="232050"/>
                    <a:pt x="59993" y="239676"/>
                  </a:cubicBezTo>
                  <a:cubicBezTo>
                    <a:pt x="64778" y="246299"/>
                    <a:pt x="71057" y="251692"/>
                    <a:pt x="78323" y="255424"/>
                  </a:cubicBezTo>
                  <a:close/>
                </a:path>
              </a:pathLst>
            </a:custGeom>
            <a:solidFill>
              <a:srgbClr val="F9E83C"/>
            </a:solidFill>
            <a:ln w="5062"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96001115-90C8-07D2-D9C7-027F3935AC40}"/>
                </a:ext>
              </a:extLst>
            </p:cNvPr>
            <p:cNvSpPr/>
            <p:nvPr/>
          </p:nvSpPr>
          <p:spPr>
            <a:xfrm>
              <a:off x="10448413" y="6227354"/>
              <a:ext cx="128115" cy="591351"/>
            </a:xfrm>
            <a:custGeom>
              <a:avLst/>
              <a:gdLst>
                <a:gd name="connsiteX0" fmla="*/ 0 w 128114"/>
                <a:gd name="connsiteY0" fmla="*/ 0 h 591350"/>
                <a:gd name="connsiteX1" fmla="*/ 128114 w 128114"/>
                <a:gd name="connsiteY1" fmla="*/ 0 h 591350"/>
                <a:gd name="connsiteX2" fmla="*/ 128114 w 128114"/>
                <a:gd name="connsiteY2" fmla="*/ 591350 h 591350"/>
                <a:gd name="connsiteX3" fmla="*/ 0 w 128114"/>
                <a:gd name="connsiteY3" fmla="*/ 591350 h 591350"/>
              </a:gdLst>
              <a:ahLst/>
              <a:cxnLst>
                <a:cxn ang="0">
                  <a:pos x="connsiteX0" y="connsiteY0"/>
                </a:cxn>
                <a:cxn ang="0">
                  <a:pos x="connsiteX1" y="connsiteY1"/>
                </a:cxn>
                <a:cxn ang="0">
                  <a:pos x="connsiteX2" y="connsiteY2"/>
                </a:cxn>
                <a:cxn ang="0">
                  <a:pos x="connsiteX3" y="connsiteY3"/>
                </a:cxn>
              </a:cxnLst>
              <a:rect l="l" t="t" r="r" b="b"/>
              <a:pathLst>
                <a:path w="128114" h="591350">
                  <a:moveTo>
                    <a:pt x="0" y="0"/>
                  </a:moveTo>
                  <a:lnTo>
                    <a:pt x="128114" y="0"/>
                  </a:lnTo>
                  <a:lnTo>
                    <a:pt x="128114" y="591350"/>
                  </a:lnTo>
                  <a:lnTo>
                    <a:pt x="0" y="591350"/>
                  </a:lnTo>
                  <a:close/>
                </a:path>
              </a:pathLst>
            </a:custGeom>
            <a:solidFill>
              <a:srgbClr val="273373"/>
            </a:solidFill>
            <a:ln w="5062"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1EFFBE63-C649-6D80-5459-5F02BF4EF27F}"/>
                </a:ext>
              </a:extLst>
            </p:cNvPr>
            <p:cNvSpPr/>
            <p:nvPr/>
          </p:nvSpPr>
          <p:spPr>
            <a:xfrm>
              <a:off x="10569895" y="6227354"/>
              <a:ext cx="502581" cy="591351"/>
            </a:xfrm>
            <a:custGeom>
              <a:avLst/>
              <a:gdLst>
                <a:gd name="connsiteX0" fmla="*/ 0 w 502581"/>
                <a:gd name="connsiteY0" fmla="*/ 0 h 591350"/>
                <a:gd name="connsiteX1" fmla="*/ 502581 w 502581"/>
                <a:gd name="connsiteY1" fmla="*/ 0 h 591350"/>
                <a:gd name="connsiteX2" fmla="*/ 502581 w 502581"/>
                <a:gd name="connsiteY2" fmla="*/ 591350 h 591350"/>
                <a:gd name="connsiteX3" fmla="*/ 0 w 502581"/>
                <a:gd name="connsiteY3" fmla="*/ 591350 h 591350"/>
              </a:gdLst>
              <a:ahLst/>
              <a:cxnLst>
                <a:cxn ang="0">
                  <a:pos x="connsiteX0" y="connsiteY0"/>
                </a:cxn>
                <a:cxn ang="0">
                  <a:pos x="connsiteX1" y="connsiteY1"/>
                </a:cxn>
                <a:cxn ang="0">
                  <a:pos x="connsiteX2" y="connsiteY2"/>
                </a:cxn>
                <a:cxn ang="0">
                  <a:pos x="connsiteX3" y="connsiteY3"/>
                </a:cxn>
              </a:cxnLst>
              <a:rect l="l" t="t" r="r" b="b"/>
              <a:pathLst>
                <a:path w="502581" h="591350">
                  <a:moveTo>
                    <a:pt x="0" y="0"/>
                  </a:moveTo>
                  <a:lnTo>
                    <a:pt x="502581" y="0"/>
                  </a:lnTo>
                  <a:lnTo>
                    <a:pt x="502581" y="591350"/>
                  </a:lnTo>
                  <a:lnTo>
                    <a:pt x="0" y="591350"/>
                  </a:lnTo>
                  <a:close/>
                </a:path>
              </a:pathLst>
            </a:custGeom>
            <a:solidFill>
              <a:srgbClr val="2F4FA1"/>
            </a:solidFill>
            <a:ln w="5062"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22338676-C149-1B92-8E06-A330F20688C6}"/>
                </a:ext>
              </a:extLst>
            </p:cNvPr>
            <p:cNvSpPr/>
            <p:nvPr/>
          </p:nvSpPr>
          <p:spPr>
            <a:xfrm>
              <a:off x="10569843" y="6227102"/>
              <a:ext cx="502632" cy="591351"/>
            </a:xfrm>
            <a:custGeom>
              <a:avLst/>
              <a:gdLst>
                <a:gd name="connsiteX0" fmla="*/ 489605 w 502632"/>
                <a:gd name="connsiteY0" fmla="*/ -95 h 591350"/>
                <a:gd name="connsiteX1" fmla="*/ 495782 w 502632"/>
                <a:gd name="connsiteY1" fmla="*/ -95 h 591350"/>
                <a:gd name="connsiteX2" fmla="*/ 502568 w 502632"/>
                <a:gd name="connsiteY2" fmla="*/ 50543 h 591350"/>
                <a:gd name="connsiteX3" fmla="*/ 502568 w 502632"/>
                <a:gd name="connsiteY3" fmla="*/ 591002 h 591350"/>
                <a:gd name="connsiteX4" fmla="*/ -64 w 502632"/>
                <a:gd name="connsiteY4" fmla="*/ 591002 h 591350"/>
                <a:gd name="connsiteX5" fmla="*/ -64 w 502632"/>
                <a:gd name="connsiteY5" fmla="*/ 411491 h 591350"/>
                <a:gd name="connsiteX6" fmla="*/ 489605 w 502632"/>
                <a:gd name="connsiteY6" fmla="*/ -348 h 59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632" h="591350">
                  <a:moveTo>
                    <a:pt x="489605" y="-95"/>
                  </a:moveTo>
                  <a:lnTo>
                    <a:pt x="495782" y="-95"/>
                  </a:lnTo>
                  <a:lnTo>
                    <a:pt x="502568" y="50543"/>
                  </a:lnTo>
                  <a:lnTo>
                    <a:pt x="502568" y="591002"/>
                  </a:lnTo>
                  <a:lnTo>
                    <a:pt x="-64" y="591002"/>
                  </a:lnTo>
                  <a:lnTo>
                    <a:pt x="-64" y="411491"/>
                  </a:lnTo>
                  <a:cubicBezTo>
                    <a:pt x="277179" y="695417"/>
                    <a:pt x="457753" y="248233"/>
                    <a:pt x="489605" y="-348"/>
                  </a:cubicBezTo>
                </a:path>
              </a:pathLst>
            </a:custGeom>
            <a:solidFill>
              <a:srgbClr val="22459C"/>
            </a:solidFill>
            <a:ln w="5062"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85DB3FDA-174F-EBCF-2C1E-67678BE8DEA8}"/>
                </a:ext>
              </a:extLst>
            </p:cNvPr>
            <p:cNvSpPr/>
            <p:nvPr/>
          </p:nvSpPr>
          <p:spPr>
            <a:xfrm>
              <a:off x="10682239" y="6156616"/>
              <a:ext cx="172392" cy="70739"/>
            </a:xfrm>
            <a:custGeom>
              <a:avLst/>
              <a:gdLst>
                <a:gd name="connsiteX0" fmla="*/ 108 w 172392"/>
                <a:gd name="connsiteY0" fmla="*/ 70391 h 70739"/>
                <a:gd name="connsiteX1" fmla="*/ 21629 w 172392"/>
                <a:gd name="connsiteY1" fmla="*/ 3042 h 70739"/>
                <a:gd name="connsiteX2" fmla="*/ 141895 w 172392"/>
                <a:gd name="connsiteY2" fmla="*/ 2333 h 70739"/>
                <a:gd name="connsiteX3" fmla="*/ 170201 w 172392"/>
                <a:gd name="connsiteY3" fmla="*/ 29222 h 70739"/>
                <a:gd name="connsiteX4" fmla="*/ 172328 w 172392"/>
                <a:gd name="connsiteY4" fmla="*/ 70391 h 70739"/>
                <a:gd name="connsiteX5" fmla="*/ 140072 w 172392"/>
                <a:gd name="connsiteY5" fmla="*/ 70391 h 70739"/>
                <a:gd name="connsiteX6" fmla="*/ 136882 w 172392"/>
                <a:gd name="connsiteY6" fmla="*/ 32412 h 70739"/>
                <a:gd name="connsiteX7" fmla="*/ 41834 w 172392"/>
                <a:gd name="connsiteY7" fmla="*/ 30792 h 70739"/>
                <a:gd name="connsiteX8" fmla="*/ 29124 w 172392"/>
                <a:gd name="connsiteY8" fmla="*/ 48009 h 70739"/>
                <a:gd name="connsiteX9" fmla="*/ 29124 w 172392"/>
                <a:gd name="connsiteY9" fmla="*/ 70391 h 7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92" h="70739">
                  <a:moveTo>
                    <a:pt x="108" y="70391"/>
                  </a:moveTo>
                  <a:cubicBezTo>
                    <a:pt x="108" y="70391"/>
                    <a:pt x="-3437" y="10233"/>
                    <a:pt x="21629" y="3042"/>
                  </a:cubicBezTo>
                  <a:cubicBezTo>
                    <a:pt x="46695" y="-4148"/>
                    <a:pt x="141895" y="2333"/>
                    <a:pt x="141895" y="2333"/>
                  </a:cubicBezTo>
                  <a:cubicBezTo>
                    <a:pt x="141895" y="2333"/>
                    <a:pt x="168023" y="6637"/>
                    <a:pt x="170201" y="29222"/>
                  </a:cubicBezTo>
                  <a:cubicBezTo>
                    <a:pt x="172379" y="51806"/>
                    <a:pt x="172328" y="70391"/>
                    <a:pt x="172328" y="70391"/>
                  </a:cubicBezTo>
                  <a:lnTo>
                    <a:pt x="140072" y="70391"/>
                  </a:lnTo>
                  <a:cubicBezTo>
                    <a:pt x="140072" y="70391"/>
                    <a:pt x="142654" y="37071"/>
                    <a:pt x="136882" y="32412"/>
                  </a:cubicBezTo>
                  <a:cubicBezTo>
                    <a:pt x="131109" y="27753"/>
                    <a:pt x="41834" y="30792"/>
                    <a:pt x="41834" y="30792"/>
                  </a:cubicBezTo>
                  <a:cubicBezTo>
                    <a:pt x="41834" y="30792"/>
                    <a:pt x="29681" y="30792"/>
                    <a:pt x="29124" y="48009"/>
                  </a:cubicBezTo>
                  <a:cubicBezTo>
                    <a:pt x="28769" y="55452"/>
                    <a:pt x="28769" y="62947"/>
                    <a:pt x="29124" y="70391"/>
                  </a:cubicBezTo>
                  <a:close/>
                </a:path>
              </a:pathLst>
            </a:custGeom>
            <a:solidFill>
              <a:srgbClr val="273373"/>
            </a:solidFill>
            <a:ln w="5062"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5046444E-B8A9-155B-9E10-92295A32D279}"/>
                </a:ext>
              </a:extLst>
            </p:cNvPr>
            <p:cNvSpPr/>
            <p:nvPr/>
          </p:nvSpPr>
          <p:spPr>
            <a:xfrm>
              <a:off x="7977125" y="6654397"/>
              <a:ext cx="995391" cy="41131"/>
            </a:xfrm>
            <a:custGeom>
              <a:avLst/>
              <a:gdLst>
                <a:gd name="connsiteX0" fmla="*/ 21514 w 995391"/>
                <a:gd name="connsiteY0" fmla="*/ -310 h 41130"/>
                <a:gd name="connsiteX1" fmla="*/ 975786 w 995391"/>
                <a:gd name="connsiteY1" fmla="*/ -310 h 41130"/>
                <a:gd name="connsiteX2" fmla="*/ 995302 w 995391"/>
                <a:gd name="connsiteY2" fmla="*/ 21262 h 41130"/>
                <a:gd name="connsiteX3" fmla="*/ 975786 w 995391"/>
                <a:gd name="connsiteY3" fmla="*/ 40757 h 41130"/>
                <a:gd name="connsiteX4" fmla="*/ 21514 w 995391"/>
                <a:gd name="connsiteY4" fmla="*/ 40757 h 41130"/>
                <a:gd name="connsiteX5" fmla="*/ -38 w 995391"/>
                <a:gd name="connsiteY5" fmla="*/ 21262 h 41130"/>
                <a:gd name="connsiteX6" fmla="*/ 19473 w 995391"/>
                <a:gd name="connsiteY6" fmla="*/ -310 h 41130"/>
                <a:gd name="connsiteX7" fmla="*/ 21514 w 995391"/>
                <a:gd name="connsiteY7" fmla="*/ -310 h 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391" h="41130">
                  <a:moveTo>
                    <a:pt x="21514" y="-310"/>
                  </a:moveTo>
                  <a:lnTo>
                    <a:pt x="975786" y="-310"/>
                  </a:lnTo>
                  <a:cubicBezTo>
                    <a:pt x="987129" y="247"/>
                    <a:pt x="995864" y="9919"/>
                    <a:pt x="995302" y="21262"/>
                  </a:cubicBezTo>
                  <a:cubicBezTo>
                    <a:pt x="994775" y="31794"/>
                    <a:pt x="986339" y="40251"/>
                    <a:pt x="975786" y="40757"/>
                  </a:cubicBezTo>
                  <a:lnTo>
                    <a:pt x="21514" y="40757"/>
                  </a:lnTo>
                  <a:cubicBezTo>
                    <a:pt x="10171" y="41314"/>
                    <a:pt x="524" y="32604"/>
                    <a:pt x="-38" y="21262"/>
                  </a:cubicBezTo>
                  <a:cubicBezTo>
                    <a:pt x="-605" y="9919"/>
                    <a:pt x="8135" y="247"/>
                    <a:pt x="19473" y="-310"/>
                  </a:cubicBezTo>
                  <a:cubicBezTo>
                    <a:pt x="20151" y="-361"/>
                    <a:pt x="20835" y="-361"/>
                    <a:pt x="21514" y="-310"/>
                  </a:cubicBezTo>
                </a:path>
              </a:pathLst>
            </a:custGeom>
            <a:solidFill>
              <a:srgbClr val="71413F"/>
            </a:solidFill>
            <a:ln w="5062"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1BD18F1B-2956-3A3E-1646-C76DC8DD0AEC}"/>
                </a:ext>
              </a:extLst>
            </p:cNvPr>
            <p:cNvSpPr/>
            <p:nvPr/>
          </p:nvSpPr>
          <p:spPr>
            <a:xfrm>
              <a:off x="9050862" y="6654436"/>
              <a:ext cx="243255" cy="41067"/>
            </a:xfrm>
            <a:custGeom>
              <a:avLst/>
              <a:gdLst>
                <a:gd name="connsiteX0" fmla="*/ 19478 w 243255"/>
                <a:gd name="connsiteY0" fmla="*/ -348 h 41067"/>
                <a:gd name="connsiteX1" fmla="*/ 223650 w 243255"/>
                <a:gd name="connsiteY1" fmla="*/ -348 h 41067"/>
                <a:gd name="connsiteX2" fmla="*/ 243166 w 243255"/>
                <a:gd name="connsiteY2" fmla="*/ 21223 h 41067"/>
                <a:gd name="connsiteX3" fmla="*/ 223650 w 243255"/>
                <a:gd name="connsiteY3" fmla="*/ 40719 h 41067"/>
                <a:gd name="connsiteX4" fmla="*/ 19478 w 243255"/>
                <a:gd name="connsiteY4" fmla="*/ 40719 h 41067"/>
                <a:gd name="connsiteX5" fmla="*/ -38 w 243255"/>
                <a:gd name="connsiteY5" fmla="*/ 19147 h 41067"/>
                <a:gd name="connsiteX6" fmla="*/ 19478 w 243255"/>
                <a:gd name="connsiteY6" fmla="*/ -348 h 4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255" h="41067">
                  <a:moveTo>
                    <a:pt x="19478" y="-348"/>
                  </a:moveTo>
                  <a:lnTo>
                    <a:pt x="223650" y="-348"/>
                  </a:lnTo>
                  <a:cubicBezTo>
                    <a:pt x="234993" y="209"/>
                    <a:pt x="243728" y="9881"/>
                    <a:pt x="243166" y="21223"/>
                  </a:cubicBezTo>
                  <a:cubicBezTo>
                    <a:pt x="242639" y="31756"/>
                    <a:pt x="234203" y="40213"/>
                    <a:pt x="223650" y="40719"/>
                  </a:cubicBezTo>
                  <a:lnTo>
                    <a:pt x="19478" y="40719"/>
                  </a:lnTo>
                  <a:cubicBezTo>
                    <a:pt x="8140" y="40162"/>
                    <a:pt x="-601" y="30490"/>
                    <a:pt x="-38" y="19147"/>
                  </a:cubicBezTo>
                  <a:cubicBezTo>
                    <a:pt x="488" y="8615"/>
                    <a:pt x="8925" y="158"/>
                    <a:pt x="19478" y="-348"/>
                  </a:cubicBezTo>
                </a:path>
              </a:pathLst>
            </a:custGeom>
            <a:solidFill>
              <a:srgbClr val="71413F"/>
            </a:solidFill>
            <a:ln w="5062"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ACA7F842-84FF-069F-7BFA-19FD472244D2}"/>
                </a:ext>
              </a:extLst>
            </p:cNvPr>
            <p:cNvSpPr/>
            <p:nvPr/>
          </p:nvSpPr>
          <p:spPr>
            <a:xfrm>
              <a:off x="7265870" y="6707049"/>
              <a:ext cx="794813" cy="101935"/>
            </a:xfrm>
            <a:custGeom>
              <a:avLst/>
              <a:gdLst>
                <a:gd name="connsiteX0" fmla="*/ 0 w 794813"/>
                <a:gd name="connsiteY0" fmla="*/ 0 h 101934"/>
                <a:gd name="connsiteX1" fmla="*/ 794813 w 794813"/>
                <a:gd name="connsiteY1" fmla="*/ 0 h 101934"/>
                <a:gd name="connsiteX2" fmla="*/ 794813 w 794813"/>
                <a:gd name="connsiteY2" fmla="*/ 101934 h 101934"/>
                <a:gd name="connsiteX3" fmla="*/ 0 w 794813"/>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794813" h="101934">
                  <a:moveTo>
                    <a:pt x="0" y="0"/>
                  </a:moveTo>
                  <a:lnTo>
                    <a:pt x="794813" y="0"/>
                  </a:lnTo>
                  <a:lnTo>
                    <a:pt x="794813" y="101934"/>
                  </a:lnTo>
                  <a:lnTo>
                    <a:pt x="0" y="101934"/>
                  </a:lnTo>
                  <a:close/>
                </a:path>
              </a:pathLst>
            </a:custGeom>
            <a:solidFill>
              <a:srgbClr val="F9A51A"/>
            </a:solidFill>
            <a:ln w="5062"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A6EBE0FA-FDF3-E534-898D-D1A3DF9F6922}"/>
                </a:ext>
              </a:extLst>
            </p:cNvPr>
            <p:cNvSpPr/>
            <p:nvPr/>
          </p:nvSpPr>
          <p:spPr>
            <a:xfrm>
              <a:off x="7265870" y="6707049"/>
              <a:ext cx="100668" cy="101935"/>
            </a:xfrm>
            <a:custGeom>
              <a:avLst/>
              <a:gdLst>
                <a:gd name="connsiteX0" fmla="*/ 0 w 100668"/>
                <a:gd name="connsiteY0" fmla="*/ 0 h 101934"/>
                <a:gd name="connsiteX1" fmla="*/ 100668 w 100668"/>
                <a:gd name="connsiteY1" fmla="*/ 0 h 101934"/>
                <a:gd name="connsiteX2" fmla="*/ 100668 w 100668"/>
                <a:gd name="connsiteY2" fmla="*/ 101934 h 101934"/>
                <a:gd name="connsiteX3" fmla="*/ 0 w 100668"/>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00668" h="101934">
                  <a:moveTo>
                    <a:pt x="0" y="0"/>
                  </a:moveTo>
                  <a:lnTo>
                    <a:pt x="100668" y="0"/>
                  </a:lnTo>
                  <a:lnTo>
                    <a:pt x="100668" y="101934"/>
                  </a:lnTo>
                  <a:lnTo>
                    <a:pt x="0" y="101934"/>
                  </a:lnTo>
                  <a:close/>
                </a:path>
              </a:pathLst>
            </a:custGeom>
            <a:solidFill>
              <a:srgbClr val="F9A51A"/>
            </a:solidFill>
            <a:ln w="5062"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43E5E067-9319-8650-36C9-FE11BFB3E547}"/>
                </a:ext>
              </a:extLst>
            </p:cNvPr>
            <p:cNvSpPr/>
            <p:nvPr/>
          </p:nvSpPr>
          <p:spPr>
            <a:xfrm>
              <a:off x="7366587" y="6707049"/>
              <a:ext cx="101935" cy="101935"/>
            </a:xfrm>
            <a:custGeom>
              <a:avLst/>
              <a:gdLst>
                <a:gd name="connsiteX0" fmla="*/ 0 w 101934"/>
                <a:gd name="connsiteY0" fmla="*/ 0 h 101934"/>
                <a:gd name="connsiteX1" fmla="*/ 101934 w 101934"/>
                <a:gd name="connsiteY1" fmla="*/ 0 h 101934"/>
                <a:gd name="connsiteX2" fmla="*/ 101934 w 101934"/>
                <a:gd name="connsiteY2" fmla="*/ 101934 h 101934"/>
                <a:gd name="connsiteX3" fmla="*/ 0 w 101934"/>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01934" h="101934">
                  <a:moveTo>
                    <a:pt x="0" y="0"/>
                  </a:moveTo>
                  <a:lnTo>
                    <a:pt x="101934" y="0"/>
                  </a:lnTo>
                  <a:lnTo>
                    <a:pt x="101934" y="101934"/>
                  </a:lnTo>
                  <a:lnTo>
                    <a:pt x="0" y="101934"/>
                  </a:lnTo>
                  <a:close/>
                </a:path>
              </a:pathLst>
            </a:custGeom>
            <a:solidFill>
              <a:srgbClr val="FFD113"/>
            </a:solidFill>
            <a:ln w="5062"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E98223CA-E5EF-17E2-CB2A-3EE6556053A6}"/>
                </a:ext>
              </a:extLst>
            </p:cNvPr>
            <p:cNvSpPr/>
            <p:nvPr/>
          </p:nvSpPr>
          <p:spPr>
            <a:xfrm>
              <a:off x="7468521" y="6707049"/>
              <a:ext cx="366467" cy="101935"/>
            </a:xfrm>
            <a:custGeom>
              <a:avLst/>
              <a:gdLst>
                <a:gd name="connsiteX0" fmla="*/ 0 w 366466"/>
                <a:gd name="connsiteY0" fmla="*/ 0 h 101934"/>
                <a:gd name="connsiteX1" fmla="*/ 366467 w 366466"/>
                <a:gd name="connsiteY1" fmla="*/ 0 h 101934"/>
                <a:gd name="connsiteX2" fmla="*/ 366467 w 366466"/>
                <a:gd name="connsiteY2" fmla="*/ 101934 h 101934"/>
                <a:gd name="connsiteX3" fmla="*/ 0 w 366466"/>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366466" h="101934">
                  <a:moveTo>
                    <a:pt x="0" y="0"/>
                  </a:moveTo>
                  <a:lnTo>
                    <a:pt x="366467" y="0"/>
                  </a:lnTo>
                  <a:lnTo>
                    <a:pt x="366467" y="101934"/>
                  </a:lnTo>
                  <a:lnTo>
                    <a:pt x="0" y="101934"/>
                  </a:lnTo>
                  <a:close/>
                </a:path>
              </a:pathLst>
            </a:custGeom>
            <a:solidFill>
              <a:srgbClr val="F9A719"/>
            </a:solidFill>
            <a:ln w="5062" cap="flat">
              <a:noFill/>
              <a:prstDash val="solid"/>
              <a:miter/>
            </a:ln>
          </p:spPr>
          <p:txBody>
            <a:bodyPr rtlCol="0" anchor="ctr"/>
            <a:lstStyle/>
            <a:p>
              <a:endParaRPr lang="en-IN"/>
            </a:p>
          </p:txBody>
        </p:sp>
        <p:sp>
          <p:nvSpPr>
            <p:cNvPr id="148" name="Freeform: Shape 147">
              <a:extLst>
                <a:ext uri="{FF2B5EF4-FFF2-40B4-BE49-F238E27FC236}">
                  <a16:creationId xmlns:a16="http://schemas.microsoft.com/office/drawing/2014/main" id="{3BAE1087-7AC4-D005-EB0F-6D46A7412F01}"/>
                </a:ext>
              </a:extLst>
            </p:cNvPr>
            <p:cNvSpPr/>
            <p:nvPr/>
          </p:nvSpPr>
          <p:spPr>
            <a:xfrm>
              <a:off x="7834989" y="6707049"/>
              <a:ext cx="154091" cy="101935"/>
            </a:xfrm>
            <a:custGeom>
              <a:avLst/>
              <a:gdLst>
                <a:gd name="connsiteX0" fmla="*/ 0 w 154091"/>
                <a:gd name="connsiteY0" fmla="*/ 0 h 101934"/>
                <a:gd name="connsiteX1" fmla="*/ 154091 w 154091"/>
                <a:gd name="connsiteY1" fmla="*/ 0 h 101934"/>
                <a:gd name="connsiteX2" fmla="*/ 154091 w 154091"/>
                <a:gd name="connsiteY2" fmla="*/ 101934 h 101934"/>
                <a:gd name="connsiteX3" fmla="*/ 0 w 154091"/>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54091" h="101934">
                  <a:moveTo>
                    <a:pt x="0" y="0"/>
                  </a:moveTo>
                  <a:lnTo>
                    <a:pt x="154091" y="0"/>
                  </a:lnTo>
                  <a:lnTo>
                    <a:pt x="154091" y="101934"/>
                  </a:lnTo>
                  <a:lnTo>
                    <a:pt x="0" y="101934"/>
                  </a:lnTo>
                  <a:close/>
                </a:path>
              </a:pathLst>
            </a:custGeom>
            <a:solidFill>
              <a:srgbClr val="EB8323"/>
            </a:solidFill>
            <a:ln w="5062"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9E111957-4C2B-4257-5709-1CB4706D3602}"/>
                </a:ext>
              </a:extLst>
            </p:cNvPr>
            <p:cNvSpPr/>
            <p:nvPr/>
          </p:nvSpPr>
          <p:spPr>
            <a:xfrm>
              <a:off x="7304709" y="6808981"/>
              <a:ext cx="718351" cy="9723"/>
            </a:xfrm>
            <a:custGeom>
              <a:avLst/>
              <a:gdLst>
                <a:gd name="connsiteX0" fmla="*/ 0 w 718350"/>
                <a:gd name="connsiteY0" fmla="*/ 0 h 9722"/>
                <a:gd name="connsiteX1" fmla="*/ 718350 w 718350"/>
                <a:gd name="connsiteY1" fmla="*/ 0 h 9722"/>
                <a:gd name="connsiteX2" fmla="*/ 718350 w 718350"/>
                <a:gd name="connsiteY2" fmla="*/ 9722 h 9722"/>
                <a:gd name="connsiteX3" fmla="*/ 0 w 718350"/>
                <a:gd name="connsiteY3" fmla="*/ 9722 h 9722"/>
              </a:gdLst>
              <a:ahLst/>
              <a:cxnLst>
                <a:cxn ang="0">
                  <a:pos x="connsiteX0" y="connsiteY0"/>
                </a:cxn>
                <a:cxn ang="0">
                  <a:pos x="connsiteX1" y="connsiteY1"/>
                </a:cxn>
                <a:cxn ang="0">
                  <a:pos x="connsiteX2" y="connsiteY2"/>
                </a:cxn>
                <a:cxn ang="0">
                  <a:pos x="connsiteX3" y="connsiteY3"/>
                </a:cxn>
              </a:cxnLst>
              <a:rect l="l" t="t" r="r" b="b"/>
              <a:pathLst>
                <a:path w="718350" h="9722">
                  <a:moveTo>
                    <a:pt x="0" y="0"/>
                  </a:moveTo>
                  <a:lnTo>
                    <a:pt x="718350" y="0"/>
                  </a:lnTo>
                  <a:lnTo>
                    <a:pt x="718350" y="9722"/>
                  </a:lnTo>
                  <a:lnTo>
                    <a:pt x="0" y="9722"/>
                  </a:lnTo>
                  <a:close/>
                </a:path>
              </a:pathLst>
            </a:custGeom>
            <a:solidFill>
              <a:srgbClr val="DE6426"/>
            </a:solidFill>
            <a:ln w="5062"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92875DA5-49A7-4630-DBE9-1B44D3DFDA0E}"/>
                </a:ext>
              </a:extLst>
            </p:cNvPr>
            <p:cNvSpPr/>
            <p:nvPr/>
          </p:nvSpPr>
          <p:spPr>
            <a:xfrm>
              <a:off x="7400312" y="6595443"/>
              <a:ext cx="794813" cy="101883"/>
            </a:xfrm>
            <a:custGeom>
              <a:avLst/>
              <a:gdLst>
                <a:gd name="connsiteX0" fmla="*/ 0 w 794813"/>
                <a:gd name="connsiteY0" fmla="*/ 0 h 101883"/>
                <a:gd name="connsiteX1" fmla="*/ 794813 w 794813"/>
                <a:gd name="connsiteY1" fmla="*/ 0 h 101883"/>
                <a:gd name="connsiteX2" fmla="*/ 794813 w 794813"/>
                <a:gd name="connsiteY2" fmla="*/ 101884 h 101883"/>
                <a:gd name="connsiteX3" fmla="*/ 0 w 794813"/>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794813" h="101883">
                  <a:moveTo>
                    <a:pt x="0" y="0"/>
                  </a:moveTo>
                  <a:lnTo>
                    <a:pt x="794813" y="0"/>
                  </a:lnTo>
                  <a:lnTo>
                    <a:pt x="794813" y="101884"/>
                  </a:lnTo>
                  <a:lnTo>
                    <a:pt x="0" y="101884"/>
                  </a:lnTo>
                  <a:close/>
                </a:path>
              </a:pathLst>
            </a:custGeom>
            <a:solidFill>
              <a:srgbClr val="F9A51A"/>
            </a:solidFill>
            <a:ln w="5062"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B4BBA3D5-3EB9-928E-5B2B-2FF50F8FB015}"/>
                </a:ext>
              </a:extLst>
            </p:cNvPr>
            <p:cNvSpPr/>
            <p:nvPr/>
          </p:nvSpPr>
          <p:spPr>
            <a:xfrm>
              <a:off x="7400313" y="6595443"/>
              <a:ext cx="100719" cy="101883"/>
            </a:xfrm>
            <a:custGeom>
              <a:avLst/>
              <a:gdLst>
                <a:gd name="connsiteX0" fmla="*/ 0 w 100718"/>
                <a:gd name="connsiteY0" fmla="*/ 0 h 101883"/>
                <a:gd name="connsiteX1" fmla="*/ 100719 w 100718"/>
                <a:gd name="connsiteY1" fmla="*/ 0 h 101883"/>
                <a:gd name="connsiteX2" fmla="*/ 100719 w 100718"/>
                <a:gd name="connsiteY2" fmla="*/ 101884 h 101883"/>
                <a:gd name="connsiteX3" fmla="*/ 0 w 100718"/>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100718" h="101883">
                  <a:moveTo>
                    <a:pt x="0" y="0"/>
                  </a:moveTo>
                  <a:lnTo>
                    <a:pt x="100719" y="0"/>
                  </a:lnTo>
                  <a:lnTo>
                    <a:pt x="100719" y="101884"/>
                  </a:lnTo>
                  <a:lnTo>
                    <a:pt x="0" y="101884"/>
                  </a:lnTo>
                  <a:close/>
                </a:path>
              </a:pathLst>
            </a:custGeom>
            <a:solidFill>
              <a:srgbClr val="F9A51A"/>
            </a:solidFill>
            <a:ln w="5062"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A973564E-4CD9-BC25-1D5C-C26FF3A66A90}"/>
                </a:ext>
              </a:extLst>
            </p:cNvPr>
            <p:cNvSpPr/>
            <p:nvPr/>
          </p:nvSpPr>
          <p:spPr>
            <a:xfrm>
              <a:off x="7501032" y="6595443"/>
              <a:ext cx="101883" cy="101883"/>
            </a:xfrm>
            <a:custGeom>
              <a:avLst/>
              <a:gdLst>
                <a:gd name="connsiteX0" fmla="*/ 0 w 101883"/>
                <a:gd name="connsiteY0" fmla="*/ 0 h 101883"/>
                <a:gd name="connsiteX1" fmla="*/ 101884 w 101883"/>
                <a:gd name="connsiteY1" fmla="*/ 0 h 101883"/>
                <a:gd name="connsiteX2" fmla="*/ 101884 w 101883"/>
                <a:gd name="connsiteY2" fmla="*/ 101884 h 101883"/>
                <a:gd name="connsiteX3" fmla="*/ 0 w 101883"/>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101883" h="101883">
                  <a:moveTo>
                    <a:pt x="0" y="0"/>
                  </a:moveTo>
                  <a:lnTo>
                    <a:pt x="101884" y="0"/>
                  </a:lnTo>
                  <a:lnTo>
                    <a:pt x="101884" y="101884"/>
                  </a:lnTo>
                  <a:lnTo>
                    <a:pt x="0" y="101884"/>
                  </a:lnTo>
                  <a:close/>
                </a:path>
              </a:pathLst>
            </a:custGeom>
            <a:solidFill>
              <a:srgbClr val="FFD113"/>
            </a:solidFill>
            <a:ln w="5062" cap="flat">
              <a:noFill/>
              <a:prstDash val="solid"/>
              <a:miter/>
            </a:ln>
          </p:spPr>
          <p:txBody>
            <a:bodyPr rtlCol="0" anchor="ctr"/>
            <a:lstStyle/>
            <a:p>
              <a:endParaRPr lang="en-IN"/>
            </a:p>
          </p:txBody>
        </p:sp>
        <p:sp>
          <p:nvSpPr>
            <p:cNvPr id="153" name="Freeform: Shape 152">
              <a:extLst>
                <a:ext uri="{FF2B5EF4-FFF2-40B4-BE49-F238E27FC236}">
                  <a16:creationId xmlns:a16="http://schemas.microsoft.com/office/drawing/2014/main" id="{A72E9AC9-D184-019B-FDFB-9F7AA13F2E56}"/>
                </a:ext>
              </a:extLst>
            </p:cNvPr>
            <p:cNvSpPr/>
            <p:nvPr/>
          </p:nvSpPr>
          <p:spPr>
            <a:xfrm>
              <a:off x="7602916" y="6595443"/>
              <a:ext cx="366517" cy="101883"/>
            </a:xfrm>
            <a:custGeom>
              <a:avLst/>
              <a:gdLst>
                <a:gd name="connsiteX0" fmla="*/ 0 w 366517"/>
                <a:gd name="connsiteY0" fmla="*/ 0 h 101883"/>
                <a:gd name="connsiteX1" fmla="*/ 366517 w 366517"/>
                <a:gd name="connsiteY1" fmla="*/ 0 h 101883"/>
                <a:gd name="connsiteX2" fmla="*/ 366517 w 366517"/>
                <a:gd name="connsiteY2" fmla="*/ 101884 h 101883"/>
                <a:gd name="connsiteX3" fmla="*/ 0 w 366517"/>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366517" h="101883">
                  <a:moveTo>
                    <a:pt x="0" y="0"/>
                  </a:moveTo>
                  <a:lnTo>
                    <a:pt x="366517" y="0"/>
                  </a:lnTo>
                  <a:lnTo>
                    <a:pt x="366517" y="101884"/>
                  </a:lnTo>
                  <a:lnTo>
                    <a:pt x="0" y="101884"/>
                  </a:lnTo>
                  <a:close/>
                </a:path>
              </a:pathLst>
            </a:custGeom>
            <a:solidFill>
              <a:srgbClr val="F9A719"/>
            </a:solidFill>
            <a:ln w="5062"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95460F48-88BC-12A1-95BE-73F33B44C9CE}"/>
                </a:ext>
              </a:extLst>
            </p:cNvPr>
            <p:cNvSpPr/>
            <p:nvPr/>
          </p:nvSpPr>
          <p:spPr>
            <a:xfrm>
              <a:off x="7969433" y="6595443"/>
              <a:ext cx="154091" cy="101883"/>
            </a:xfrm>
            <a:custGeom>
              <a:avLst/>
              <a:gdLst>
                <a:gd name="connsiteX0" fmla="*/ 0 w 154091"/>
                <a:gd name="connsiteY0" fmla="*/ 0 h 101883"/>
                <a:gd name="connsiteX1" fmla="*/ 154091 w 154091"/>
                <a:gd name="connsiteY1" fmla="*/ 0 h 101883"/>
                <a:gd name="connsiteX2" fmla="*/ 154091 w 154091"/>
                <a:gd name="connsiteY2" fmla="*/ 101884 h 101883"/>
                <a:gd name="connsiteX3" fmla="*/ 0 w 154091"/>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154091" h="101883">
                  <a:moveTo>
                    <a:pt x="0" y="0"/>
                  </a:moveTo>
                  <a:lnTo>
                    <a:pt x="154091" y="0"/>
                  </a:lnTo>
                  <a:lnTo>
                    <a:pt x="154091" y="101884"/>
                  </a:lnTo>
                  <a:lnTo>
                    <a:pt x="0" y="101884"/>
                  </a:lnTo>
                  <a:close/>
                </a:path>
              </a:pathLst>
            </a:custGeom>
            <a:solidFill>
              <a:srgbClr val="EB8323"/>
            </a:solidFill>
            <a:ln w="5062"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7FE15747-7200-3316-800F-C3890CE2A69E}"/>
                </a:ext>
              </a:extLst>
            </p:cNvPr>
            <p:cNvSpPr/>
            <p:nvPr/>
          </p:nvSpPr>
          <p:spPr>
            <a:xfrm>
              <a:off x="7439102" y="6697325"/>
              <a:ext cx="718351" cy="9723"/>
            </a:xfrm>
            <a:custGeom>
              <a:avLst/>
              <a:gdLst>
                <a:gd name="connsiteX0" fmla="*/ 0 w 718350"/>
                <a:gd name="connsiteY0" fmla="*/ 0 h 9722"/>
                <a:gd name="connsiteX1" fmla="*/ 718350 w 718350"/>
                <a:gd name="connsiteY1" fmla="*/ 0 h 9722"/>
                <a:gd name="connsiteX2" fmla="*/ 718350 w 718350"/>
                <a:gd name="connsiteY2" fmla="*/ 9723 h 9722"/>
                <a:gd name="connsiteX3" fmla="*/ 0 w 718350"/>
                <a:gd name="connsiteY3" fmla="*/ 9723 h 9722"/>
              </a:gdLst>
              <a:ahLst/>
              <a:cxnLst>
                <a:cxn ang="0">
                  <a:pos x="connsiteX0" y="connsiteY0"/>
                </a:cxn>
                <a:cxn ang="0">
                  <a:pos x="connsiteX1" y="connsiteY1"/>
                </a:cxn>
                <a:cxn ang="0">
                  <a:pos x="connsiteX2" y="connsiteY2"/>
                </a:cxn>
                <a:cxn ang="0">
                  <a:pos x="connsiteX3" y="connsiteY3"/>
                </a:cxn>
              </a:cxnLst>
              <a:rect l="l" t="t" r="r" b="b"/>
              <a:pathLst>
                <a:path w="718350" h="9722">
                  <a:moveTo>
                    <a:pt x="0" y="0"/>
                  </a:moveTo>
                  <a:lnTo>
                    <a:pt x="718350" y="0"/>
                  </a:lnTo>
                  <a:lnTo>
                    <a:pt x="718350" y="9723"/>
                  </a:lnTo>
                  <a:lnTo>
                    <a:pt x="0" y="9723"/>
                  </a:lnTo>
                  <a:close/>
                </a:path>
              </a:pathLst>
            </a:custGeom>
            <a:solidFill>
              <a:srgbClr val="DE6426"/>
            </a:solidFill>
            <a:ln w="5062"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297A7D2A-CF20-CD8B-5F40-BE23DB63E639}"/>
                </a:ext>
              </a:extLst>
            </p:cNvPr>
            <p:cNvSpPr/>
            <p:nvPr/>
          </p:nvSpPr>
          <p:spPr>
            <a:xfrm>
              <a:off x="10277257" y="3599804"/>
              <a:ext cx="308536" cy="316385"/>
            </a:xfrm>
            <a:custGeom>
              <a:avLst/>
              <a:gdLst>
                <a:gd name="connsiteX0" fmla="*/ 206248 w 308536"/>
                <a:gd name="connsiteY0" fmla="*/ 0 h 316385"/>
                <a:gd name="connsiteX1" fmla="*/ 196424 w 308536"/>
                <a:gd name="connsiteY1" fmla="*/ 120974 h 316385"/>
                <a:gd name="connsiteX2" fmla="*/ 308537 w 308536"/>
                <a:gd name="connsiteY2" fmla="*/ 167308 h 316385"/>
                <a:gd name="connsiteX3" fmla="*/ 190500 w 308536"/>
                <a:gd name="connsiteY3" fmla="*/ 195361 h 316385"/>
                <a:gd name="connsiteX4" fmla="*/ 181132 w 308536"/>
                <a:gd name="connsiteY4" fmla="*/ 316386 h 316385"/>
                <a:gd name="connsiteX5" fmla="*/ 117935 w 308536"/>
                <a:gd name="connsiteY5" fmla="*/ 212679 h 316385"/>
                <a:gd name="connsiteX6" fmla="*/ 0 w 308536"/>
                <a:gd name="connsiteY6" fmla="*/ 241189 h 316385"/>
                <a:gd name="connsiteX7" fmla="*/ 78995 w 308536"/>
                <a:gd name="connsiteY7" fmla="*/ 149078 h 316385"/>
                <a:gd name="connsiteX8" fmla="*/ 15495 w 308536"/>
                <a:gd name="connsiteY8" fmla="*/ 45675 h 316385"/>
                <a:gd name="connsiteX9" fmla="*/ 127506 w 308536"/>
                <a:gd name="connsiteY9" fmla="*/ 92414 h 316385"/>
                <a:gd name="connsiteX10" fmla="*/ 206248 w 308536"/>
                <a:gd name="connsiteY10" fmla="*/ 0 h 31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36" h="316385">
                  <a:moveTo>
                    <a:pt x="206248" y="0"/>
                  </a:moveTo>
                  <a:lnTo>
                    <a:pt x="196424" y="120974"/>
                  </a:lnTo>
                  <a:lnTo>
                    <a:pt x="308537" y="167308"/>
                  </a:lnTo>
                  <a:lnTo>
                    <a:pt x="190500" y="195361"/>
                  </a:lnTo>
                  <a:lnTo>
                    <a:pt x="181132" y="316386"/>
                  </a:lnTo>
                  <a:lnTo>
                    <a:pt x="117935" y="212679"/>
                  </a:lnTo>
                  <a:lnTo>
                    <a:pt x="0" y="241189"/>
                  </a:lnTo>
                  <a:lnTo>
                    <a:pt x="78995" y="149078"/>
                  </a:lnTo>
                  <a:lnTo>
                    <a:pt x="15495" y="45675"/>
                  </a:lnTo>
                  <a:lnTo>
                    <a:pt x="127506" y="92414"/>
                  </a:lnTo>
                  <a:lnTo>
                    <a:pt x="206248" y="0"/>
                  </a:lnTo>
                  <a:close/>
                </a:path>
              </a:pathLst>
            </a:custGeom>
            <a:solidFill>
              <a:srgbClr val="FDBE42"/>
            </a:solidFill>
            <a:ln w="5062"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8DB3098E-FFD3-6B5E-CAFC-A898B912C4B1}"/>
                </a:ext>
              </a:extLst>
            </p:cNvPr>
            <p:cNvSpPr/>
            <p:nvPr/>
          </p:nvSpPr>
          <p:spPr>
            <a:xfrm>
              <a:off x="10625645" y="4846407"/>
              <a:ext cx="189387" cy="198044"/>
            </a:xfrm>
            <a:custGeom>
              <a:avLst/>
              <a:gdLst>
                <a:gd name="connsiteX0" fmla="*/ 70235 w 189386"/>
                <a:gd name="connsiteY0" fmla="*/ 0 h 198044"/>
                <a:gd name="connsiteX1" fmla="*/ 115708 w 189386"/>
                <a:gd name="connsiteY1" fmla="*/ 60614 h 198044"/>
                <a:gd name="connsiteX2" fmla="*/ 187310 w 189386"/>
                <a:gd name="connsiteY2" fmla="*/ 35852 h 198044"/>
                <a:gd name="connsiteX3" fmla="*/ 143660 w 189386"/>
                <a:gd name="connsiteY3" fmla="*/ 97833 h 198044"/>
                <a:gd name="connsiteX4" fmla="*/ 189386 w 189386"/>
                <a:gd name="connsiteY4" fmla="*/ 158244 h 198044"/>
                <a:gd name="connsiteX5" fmla="*/ 116923 w 189386"/>
                <a:gd name="connsiteY5" fmla="*/ 135912 h 198044"/>
                <a:gd name="connsiteX6" fmla="*/ 73628 w 189386"/>
                <a:gd name="connsiteY6" fmla="*/ 198045 h 198044"/>
                <a:gd name="connsiteX7" fmla="*/ 72413 w 189386"/>
                <a:gd name="connsiteY7" fmla="*/ 122291 h 198044"/>
                <a:gd name="connsiteX8" fmla="*/ 0 w 189386"/>
                <a:gd name="connsiteY8" fmla="*/ 100213 h 198044"/>
                <a:gd name="connsiteX9" fmla="*/ 71653 w 189386"/>
                <a:gd name="connsiteY9" fmla="*/ 75754 h 198044"/>
                <a:gd name="connsiteX10" fmla="*/ 70235 w 189386"/>
                <a:gd name="connsiteY10" fmla="*/ 0 h 19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386" h="198044">
                  <a:moveTo>
                    <a:pt x="70235" y="0"/>
                  </a:moveTo>
                  <a:lnTo>
                    <a:pt x="115708" y="60614"/>
                  </a:lnTo>
                  <a:lnTo>
                    <a:pt x="187310" y="35852"/>
                  </a:lnTo>
                  <a:lnTo>
                    <a:pt x="143660" y="97833"/>
                  </a:lnTo>
                  <a:lnTo>
                    <a:pt x="189386" y="158244"/>
                  </a:lnTo>
                  <a:lnTo>
                    <a:pt x="116923" y="135912"/>
                  </a:lnTo>
                  <a:lnTo>
                    <a:pt x="73628" y="198045"/>
                  </a:lnTo>
                  <a:lnTo>
                    <a:pt x="72413" y="122291"/>
                  </a:lnTo>
                  <a:lnTo>
                    <a:pt x="0" y="100213"/>
                  </a:lnTo>
                  <a:lnTo>
                    <a:pt x="71653" y="75754"/>
                  </a:lnTo>
                  <a:lnTo>
                    <a:pt x="70235" y="0"/>
                  </a:lnTo>
                  <a:close/>
                </a:path>
              </a:pathLst>
            </a:custGeom>
            <a:solidFill>
              <a:srgbClr val="FDBE42"/>
            </a:solidFill>
            <a:ln w="5062"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6F934F37-340D-67DC-9899-FB704EDB793F}"/>
                </a:ext>
              </a:extLst>
            </p:cNvPr>
            <p:cNvSpPr/>
            <p:nvPr/>
          </p:nvSpPr>
          <p:spPr>
            <a:xfrm>
              <a:off x="6392415" y="3641478"/>
              <a:ext cx="257848" cy="269596"/>
            </a:xfrm>
            <a:custGeom>
              <a:avLst/>
              <a:gdLst>
                <a:gd name="connsiteX0" fmla="*/ 95706 w 257848"/>
                <a:gd name="connsiteY0" fmla="*/ 0 h 269596"/>
                <a:gd name="connsiteX1" fmla="*/ 157535 w 257848"/>
                <a:gd name="connsiteY1" fmla="*/ 82540 h 269596"/>
                <a:gd name="connsiteX2" fmla="*/ 255013 w 257848"/>
                <a:gd name="connsiteY2" fmla="*/ 48815 h 269596"/>
                <a:gd name="connsiteX3" fmla="*/ 195665 w 257848"/>
                <a:gd name="connsiteY3" fmla="*/ 133178 h 269596"/>
                <a:gd name="connsiteX4" fmla="*/ 257849 w 257848"/>
                <a:gd name="connsiteY4" fmla="*/ 215465 h 269596"/>
                <a:gd name="connsiteX5" fmla="*/ 159256 w 257848"/>
                <a:gd name="connsiteY5" fmla="*/ 185031 h 269596"/>
                <a:gd name="connsiteX6" fmla="*/ 100213 w 257848"/>
                <a:gd name="connsiteY6" fmla="*/ 269597 h 269596"/>
                <a:gd name="connsiteX7" fmla="*/ 98693 w 257848"/>
                <a:gd name="connsiteY7" fmla="*/ 166498 h 269596"/>
                <a:gd name="connsiteX8" fmla="*/ 0 w 257848"/>
                <a:gd name="connsiteY8" fmla="*/ 136469 h 269596"/>
                <a:gd name="connsiteX9" fmla="*/ 97630 w 257848"/>
                <a:gd name="connsiteY9" fmla="*/ 103099 h 269596"/>
                <a:gd name="connsiteX10" fmla="*/ 95706 w 257848"/>
                <a:gd name="connsiteY10" fmla="*/ 0 h 26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848" h="269596">
                  <a:moveTo>
                    <a:pt x="95706" y="0"/>
                  </a:moveTo>
                  <a:lnTo>
                    <a:pt x="157535" y="82540"/>
                  </a:lnTo>
                  <a:lnTo>
                    <a:pt x="255013" y="48815"/>
                  </a:lnTo>
                  <a:lnTo>
                    <a:pt x="195665" y="133178"/>
                  </a:lnTo>
                  <a:lnTo>
                    <a:pt x="257849" y="215465"/>
                  </a:lnTo>
                  <a:lnTo>
                    <a:pt x="159256" y="185031"/>
                  </a:lnTo>
                  <a:lnTo>
                    <a:pt x="100213" y="269597"/>
                  </a:lnTo>
                  <a:lnTo>
                    <a:pt x="98693" y="166498"/>
                  </a:lnTo>
                  <a:lnTo>
                    <a:pt x="0" y="136469"/>
                  </a:lnTo>
                  <a:lnTo>
                    <a:pt x="97630" y="103099"/>
                  </a:lnTo>
                  <a:lnTo>
                    <a:pt x="95706" y="0"/>
                  </a:lnTo>
                  <a:close/>
                </a:path>
              </a:pathLst>
            </a:custGeom>
            <a:solidFill>
              <a:srgbClr val="FDBE42"/>
            </a:solidFill>
            <a:ln w="5062"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4F59CD68-092B-EFF8-4A0A-312C5A7BDFBA}"/>
                </a:ext>
              </a:extLst>
            </p:cNvPr>
            <p:cNvSpPr/>
            <p:nvPr/>
          </p:nvSpPr>
          <p:spPr>
            <a:xfrm>
              <a:off x="6915354" y="3909909"/>
              <a:ext cx="173637" cy="181537"/>
            </a:xfrm>
            <a:custGeom>
              <a:avLst/>
              <a:gdLst>
                <a:gd name="connsiteX0" fmla="*/ 64462 w 173637"/>
                <a:gd name="connsiteY0" fmla="*/ 0 h 181537"/>
                <a:gd name="connsiteX1" fmla="*/ 106086 w 173637"/>
                <a:gd name="connsiteY1" fmla="*/ 55601 h 181537"/>
                <a:gd name="connsiteX2" fmla="*/ 171713 w 173637"/>
                <a:gd name="connsiteY2" fmla="*/ 32915 h 181537"/>
                <a:gd name="connsiteX3" fmla="*/ 131760 w 173637"/>
                <a:gd name="connsiteY3" fmla="*/ 89680 h 181537"/>
                <a:gd name="connsiteX4" fmla="*/ 173638 w 173637"/>
                <a:gd name="connsiteY4" fmla="*/ 145078 h 181537"/>
                <a:gd name="connsiteX5" fmla="*/ 107251 w 173637"/>
                <a:gd name="connsiteY5" fmla="*/ 124620 h 181537"/>
                <a:gd name="connsiteX6" fmla="*/ 67500 w 173637"/>
                <a:gd name="connsiteY6" fmla="*/ 181537 h 181537"/>
                <a:gd name="connsiteX7" fmla="*/ 66437 w 173637"/>
                <a:gd name="connsiteY7" fmla="*/ 112113 h 181537"/>
                <a:gd name="connsiteX8" fmla="*/ 0 w 173637"/>
                <a:gd name="connsiteY8" fmla="*/ 91908 h 181537"/>
                <a:gd name="connsiteX9" fmla="*/ 65728 w 173637"/>
                <a:gd name="connsiteY9" fmla="*/ 69475 h 181537"/>
                <a:gd name="connsiteX10" fmla="*/ 64462 w 173637"/>
                <a:gd name="connsiteY10" fmla="*/ 0 h 18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637" h="181537">
                  <a:moveTo>
                    <a:pt x="64462" y="0"/>
                  </a:moveTo>
                  <a:lnTo>
                    <a:pt x="106086" y="55601"/>
                  </a:lnTo>
                  <a:lnTo>
                    <a:pt x="171713" y="32915"/>
                  </a:lnTo>
                  <a:lnTo>
                    <a:pt x="131760" y="89680"/>
                  </a:lnTo>
                  <a:lnTo>
                    <a:pt x="173638" y="145078"/>
                  </a:lnTo>
                  <a:lnTo>
                    <a:pt x="107251" y="124620"/>
                  </a:lnTo>
                  <a:lnTo>
                    <a:pt x="67500" y="181537"/>
                  </a:lnTo>
                  <a:lnTo>
                    <a:pt x="66437" y="112113"/>
                  </a:lnTo>
                  <a:lnTo>
                    <a:pt x="0" y="91908"/>
                  </a:lnTo>
                  <a:lnTo>
                    <a:pt x="65728" y="69475"/>
                  </a:lnTo>
                  <a:lnTo>
                    <a:pt x="64462" y="0"/>
                  </a:lnTo>
                  <a:close/>
                </a:path>
              </a:pathLst>
            </a:custGeom>
            <a:solidFill>
              <a:srgbClr val="FDBE42"/>
            </a:solidFill>
            <a:ln w="5062"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C3D17CA6-ADAA-371E-793C-C6C8CACD5B00}"/>
                </a:ext>
              </a:extLst>
            </p:cNvPr>
            <p:cNvSpPr/>
            <p:nvPr/>
          </p:nvSpPr>
          <p:spPr>
            <a:xfrm>
              <a:off x="8230878" y="3233336"/>
              <a:ext cx="184879" cy="188373"/>
            </a:xfrm>
            <a:custGeom>
              <a:avLst/>
              <a:gdLst>
                <a:gd name="connsiteX0" fmla="*/ 107201 w 184879"/>
                <a:gd name="connsiteY0" fmla="*/ 0 h 188373"/>
                <a:gd name="connsiteX1" fmla="*/ 114087 w 184879"/>
                <a:gd name="connsiteY1" fmla="*/ 72058 h 188373"/>
                <a:gd name="connsiteX2" fmla="*/ 184879 w 184879"/>
                <a:gd name="connsiteY2" fmla="*/ 87452 h 188373"/>
                <a:gd name="connsiteX3" fmla="*/ 118442 w 184879"/>
                <a:gd name="connsiteY3" fmla="*/ 116315 h 188373"/>
                <a:gd name="connsiteX4" fmla="*/ 125633 w 184879"/>
                <a:gd name="connsiteY4" fmla="*/ 188373 h 188373"/>
                <a:gd name="connsiteX5" fmla="*/ 77679 w 184879"/>
                <a:gd name="connsiteY5" fmla="*/ 134089 h 188373"/>
                <a:gd name="connsiteX6" fmla="*/ 11394 w 184879"/>
                <a:gd name="connsiteY6" fmla="*/ 163206 h 188373"/>
                <a:gd name="connsiteX7" fmla="*/ 48157 w 184879"/>
                <a:gd name="connsiteY7" fmla="*/ 100820 h 188373"/>
                <a:gd name="connsiteX8" fmla="*/ 0 w 184879"/>
                <a:gd name="connsiteY8" fmla="*/ 46790 h 188373"/>
                <a:gd name="connsiteX9" fmla="*/ 70691 w 184879"/>
                <a:gd name="connsiteY9" fmla="*/ 62487 h 188373"/>
                <a:gd name="connsiteX10" fmla="*/ 107201 w 184879"/>
                <a:gd name="connsiteY10" fmla="*/ 0 h 18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879" h="188373">
                  <a:moveTo>
                    <a:pt x="107201" y="0"/>
                  </a:moveTo>
                  <a:lnTo>
                    <a:pt x="114087" y="72058"/>
                  </a:lnTo>
                  <a:lnTo>
                    <a:pt x="184879" y="87452"/>
                  </a:lnTo>
                  <a:lnTo>
                    <a:pt x="118442" y="116315"/>
                  </a:lnTo>
                  <a:lnTo>
                    <a:pt x="125633" y="188373"/>
                  </a:lnTo>
                  <a:lnTo>
                    <a:pt x="77679" y="134089"/>
                  </a:lnTo>
                  <a:lnTo>
                    <a:pt x="11394" y="163206"/>
                  </a:lnTo>
                  <a:lnTo>
                    <a:pt x="48157" y="100820"/>
                  </a:lnTo>
                  <a:lnTo>
                    <a:pt x="0" y="46790"/>
                  </a:lnTo>
                  <a:lnTo>
                    <a:pt x="70691" y="62487"/>
                  </a:lnTo>
                  <a:lnTo>
                    <a:pt x="107201" y="0"/>
                  </a:lnTo>
                  <a:close/>
                </a:path>
              </a:pathLst>
            </a:custGeom>
            <a:solidFill>
              <a:srgbClr val="FDBE42"/>
            </a:solidFill>
            <a:ln w="5062"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39E9FF05-4846-33ED-6F4D-E7CDBCA1510F}"/>
                </a:ext>
              </a:extLst>
            </p:cNvPr>
            <p:cNvSpPr/>
            <p:nvPr/>
          </p:nvSpPr>
          <p:spPr>
            <a:xfrm>
              <a:off x="9116079" y="3004704"/>
              <a:ext cx="266507" cy="277141"/>
            </a:xfrm>
            <a:custGeom>
              <a:avLst/>
              <a:gdLst>
                <a:gd name="connsiteX0" fmla="*/ 105277 w 266507"/>
                <a:gd name="connsiteY0" fmla="*/ 0 h 277141"/>
                <a:gd name="connsiteX1" fmla="*/ 164573 w 266507"/>
                <a:gd name="connsiteY1" fmla="*/ 87958 h 277141"/>
                <a:gd name="connsiteX2" fmla="*/ 266508 w 266507"/>
                <a:gd name="connsiteY2" fmla="*/ 58335 h 277141"/>
                <a:gd name="connsiteX3" fmla="*/ 201185 w 266507"/>
                <a:gd name="connsiteY3" fmla="*/ 141888 h 277141"/>
                <a:gd name="connsiteX4" fmla="*/ 260785 w 266507"/>
                <a:gd name="connsiteY4" fmla="*/ 229643 h 277141"/>
                <a:gd name="connsiteX5" fmla="*/ 161079 w 266507"/>
                <a:gd name="connsiteY5" fmla="*/ 193336 h 277141"/>
                <a:gd name="connsiteX6" fmla="*/ 96111 w 266507"/>
                <a:gd name="connsiteY6" fmla="*/ 277142 h 277141"/>
                <a:gd name="connsiteX7" fmla="*/ 99808 w 266507"/>
                <a:gd name="connsiteY7" fmla="*/ 171156 h 277141"/>
                <a:gd name="connsiteX8" fmla="*/ 0 w 266507"/>
                <a:gd name="connsiteY8" fmla="*/ 135254 h 277141"/>
                <a:gd name="connsiteX9" fmla="*/ 101985 w 266507"/>
                <a:gd name="connsiteY9" fmla="*/ 105985 h 277141"/>
                <a:gd name="connsiteX10" fmla="*/ 105277 w 266507"/>
                <a:gd name="connsiteY10" fmla="*/ 0 h 27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507" h="277141">
                  <a:moveTo>
                    <a:pt x="105277" y="0"/>
                  </a:moveTo>
                  <a:lnTo>
                    <a:pt x="164573" y="87958"/>
                  </a:lnTo>
                  <a:lnTo>
                    <a:pt x="266508" y="58335"/>
                  </a:lnTo>
                  <a:lnTo>
                    <a:pt x="201185" y="141888"/>
                  </a:lnTo>
                  <a:lnTo>
                    <a:pt x="260785" y="229643"/>
                  </a:lnTo>
                  <a:lnTo>
                    <a:pt x="161079" y="193336"/>
                  </a:lnTo>
                  <a:lnTo>
                    <a:pt x="96111" y="277142"/>
                  </a:lnTo>
                  <a:lnTo>
                    <a:pt x="99808" y="171156"/>
                  </a:lnTo>
                  <a:lnTo>
                    <a:pt x="0" y="135254"/>
                  </a:lnTo>
                  <a:lnTo>
                    <a:pt x="101985" y="105985"/>
                  </a:lnTo>
                  <a:lnTo>
                    <a:pt x="105277" y="0"/>
                  </a:lnTo>
                  <a:close/>
                </a:path>
              </a:pathLst>
            </a:custGeom>
            <a:solidFill>
              <a:srgbClr val="FDBE42"/>
            </a:solidFill>
            <a:ln w="5062"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75202BB3-AB4C-0AAD-469B-148AE38D362E}"/>
                </a:ext>
              </a:extLst>
            </p:cNvPr>
            <p:cNvSpPr/>
            <p:nvPr/>
          </p:nvSpPr>
          <p:spPr>
            <a:xfrm>
              <a:off x="7790276" y="3527642"/>
              <a:ext cx="1669989" cy="101935"/>
            </a:xfrm>
            <a:custGeom>
              <a:avLst/>
              <a:gdLst>
                <a:gd name="connsiteX0" fmla="*/ 0 w 1669989"/>
                <a:gd name="connsiteY0" fmla="*/ 0 h 101934"/>
                <a:gd name="connsiteX1" fmla="*/ 1669989 w 1669989"/>
                <a:gd name="connsiteY1" fmla="*/ 0 h 101934"/>
                <a:gd name="connsiteX2" fmla="*/ 1669989 w 1669989"/>
                <a:gd name="connsiteY2" fmla="*/ 101934 h 101934"/>
                <a:gd name="connsiteX3" fmla="*/ 0 w 1669989"/>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669989" h="101934">
                  <a:moveTo>
                    <a:pt x="0" y="0"/>
                  </a:moveTo>
                  <a:lnTo>
                    <a:pt x="1669989" y="0"/>
                  </a:lnTo>
                  <a:lnTo>
                    <a:pt x="1669989" y="101934"/>
                  </a:lnTo>
                  <a:lnTo>
                    <a:pt x="0" y="101934"/>
                  </a:lnTo>
                  <a:close/>
                </a:path>
              </a:pathLst>
            </a:custGeom>
            <a:solidFill>
              <a:srgbClr val="F3BE24"/>
            </a:solidFill>
            <a:ln w="5062" cap="flat">
              <a:noFill/>
              <a:prstDash val="solid"/>
              <a:miter/>
            </a:ln>
          </p:spPr>
          <p:txBody>
            <a:bodyPr rtlCol="0" anchor="ctr"/>
            <a:lstStyle/>
            <a:p>
              <a:endParaRPr lang="en-IN"/>
            </a:p>
          </p:txBody>
        </p:sp>
        <p:sp>
          <p:nvSpPr>
            <p:cNvPr id="163" name="Freeform: Shape 162">
              <a:extLst>
                <a:ext uri="{FF2B5EF4-FFF2-40B4-BE49-F238E27FC236}">
                  <a16:creationId xmlns:a16="http://schemas.microsoft.com/office/drawing/2014/main" id="{5A33DEC9-1DB8-31B7-B740-6DC65A487115}"/>
                </a:ext>
              </a:extLst>
            </p:cNvPr>
            <p:cNvSpPr/>
            <p:nvPr/>
          </p:nvSpPr>
          <p:spPr>
            <a:xfrm>
              <a:off x="7790275" y="3527642"/>
              <a:ext cx="211616" cy="101935"/>
            </a:xfrm>
            <a:custGeom>
              <a:avLst/>
              <a:gdLst>
                <a:gd name="connsiteX0" fmla="*/ 0 w 211616"/>
                <a:gd name="connsiteY0" fmla="*/ 0 h 101934"/>
                <a:gd name="connsiteX1" fmla="*/ 211616 w 211616"/>
                <a:gd name="connsiteY1" fmla="*/ 0 h 101934"/>
                <a:gd name="connsiteX2" fmla="*/ 211616 w 211616"/>
                <a:gd name="connsiteY2" fmla="*/ 101934 h 101934"/>
                <a:gd name="connsiteX3" fmla="*/ 0 w 211616"/>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211616" h="101934">
                  <a:moveTo>
                    <a:pt x="0" y="0"/>
                  </a:moveTo>
                  <a:lnTo>
                    <a:pt x="211616" y="0"/>
                  </a:lnTo>
                  <a:lnTo>
                    <a:pt x="211616" y="101934"/>
                  </a:lnTo>
                  <a:lnTo>
                    <a:pt x="0" y="101934"/>
                  </a:lnTo>
                  <a:close/>
                </a:path>
              </a:pathLst>
            </a:custGeom>
            <a:solidFill>
              <a:srgbClr val="FDCF2F"/>
            </a:solidFill>
            <a:ln w="5062" cap="flat">
              <a:noFill/>
              <a:prstDash val="solid"/>
              <a:miter/>
            </a:ln>
          </p:spPr>
          <p:txBody>
            <a:bodyPr rtlCol="0" anchor="ctr"/>
            <a:lstStyle/>
            <a:p>
              <a:endParaRPr lang="en-IN"/>
            </a:p>
          </p:txBody>
        </p:sp>
        <p:sp>
          <p:nvSpPr>
            <p:cNvPr id="164" name="Freeform: Shape 163">
              <a:extLst>
                <a:ext uri="{FF2B5EF4-FFF2-40B4-BE49-F238E27FC236}">
                  <a16:creationId xmlns:a16="http://schemas.microsoft.com/office/drawing/2014/main" id="{A46DC8F4-AE25-087B-FB3D-EEA365AB8B02}"/>
                </a:ext>
              </a:extLst>
            </p:cNvPr>
            <p:cNvSpPr/>
            <p:nvPr/>
          </p:nvSpPr>
          <p:spPr>
            <a:xfrm>
              <a:off x="7944114" y="3526985"/>
              <a:ext cx="214199" cy="101935"/>
            </a:xfrm>
            <a:custGeom>
              <a:avLst/>
              <a:gdLst>
                <a:gd name="connsiteX0" fmla="*/ 0 w 214198"/>
                <a:gd name="connsiteY0" fmla="*/ 0 h 101934"/>
                <a:gd name="connsiteX1" fmla="*/ 214198 w 214198"/>
                <a:gd name="connsiteY1" fmla="*/ 0 h 101934"/>
                <a:gd name="connsiteX2" fmla="*/ 214198 w 214198"/>
                <a:gd name="connsiteY2" fmla="*/ 101934 h 101934"/>
                <a:gd name="connsiteX3" fmla="*/ 0 w 214198"/>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214198" h="101934">
                  <a:moveTo>
                    <a:pt x="0" y="0"/>
                  </a:moveTo>
                  <a:lnTo>
                    <a:pt x="214198" y="0"/>
                  </a:lnTo>
                  <a:lnTo>
                    <a:pt x="214198" y="101934"/>
                  </a:lnTo>
                  <a:lnTo>
                    <a:pt x="0" y="101934"/>
                  </a:lnTo>
                  <a:close/>
                </a:path>
              </a:pathLst>
            </a:custGeom>
            <a:solidFill>
              <a:srgbClr val="FFDF6A"/>
            </a:solidFill>
            <a:ln w="5062"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id="{52E4FC26-AB65-9F83-27AE-1C314CCCFDB3}"/>
                </a:ext>
              </a:extLst>
            </p:cNvPr>
            <p:cNvSpPr/>
            <p:nvPr/>
          </p:nvSpPr>
          <p:spPr>
            <a:xfrm>
              <a:off x="8158262" y="3527642"/>
              <a:ext cx="1030532" cy="101935"/>
            </a:xfrm>
            <a:custGeom>
              <a:avLst/>
              <a:gdLst>
                <a:gd name="connsiteX0" fmla="*/ 0 w 1030532"/>
                <a:gd name="connsiteY0" fmla="*/ 0 h 101934"/>
                <a:gd name="connsiteX1" fmla="*/ 1030533 w 1030532"/>
                <a:gd name="connsiteY1" fmla="*/ 0 h 101934"/>
                <a:gd name="connsiteX2" fmla="*/ 1030533 w 1030532"/>
                <a:gd name="connsiteY2" fmla="*/ 101934 h 101934"/>
                <a:gd name="connsiteX3" fmla="*/ 0 w 1030532"/>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030532" h="101934">
                  <a:moveTo>
                    <a:pt x="0" y="0"/>
                  </a:moveTo>
                  <a:lnTo>
                    <a:pt x="1030533" y="0"/>
                  </a:lnTo>
                  <a:lnTo>
                    <a:pt x="1030533" y="101934"/>
                  </a:lnTo>
                  <a:lnTo>
                    <a:pt x="0" y="101934"/>
                  </a:lnTo>
                  <a:close/>
                </a:path>
              </a:pathLst>
            </a:custGeom>
            <a:solidFill>
              <a:srgbClr val="FDCF2F"/>
            </a:solidFill>
            <a:ln w="5062" cap="flat">
              <a:noFill/>
              <a:prstDash val="solid"/>
              <a:miter/>
            </a:ln>
          </p:spPr>
          <p:txBody>
            <a:bodyPr rtlCol="0" anchor="ctr"/>
            <a:lstStyle/>
            <a:p>
              <a:endParaRPr lang="en-IN"/>
            </a:p>
          </p:txBody>
        </p:sp>
        <p:sp>
          <p:nvSpPr>
            <p:cNvPr id="166" name="Freeform: Shape 165">
              <a:extLst>
                <a:ext uri="{FF2B5EF4-FFF2-40B4-BE49-F238E27FC236}">
                  <a16:creationId xmlns:a16="http://schemas.microsoft.com/office/drawing/2014/main" id="{5579E5C0-4D66-21E4-C695-CE7334507E9E}"/>
                </a:ext>
              </a:extLst>
            </p:cNvPr>
            <p:cNvSpPr/>
            <p:nvPr/>
          </p:nvSpPr>
          <p:spPr>
            <a:xfrm>
              <a:off x="9188795" y="3527642"/>
              <a:ext cx="121024" cy="101935"/>
            </a:xfrm>
            <a:custGeom>
              <a:avLst/>
              <a:gdLst>
                <a:gd name="connsiteX0" fmla="*/ 0 w 121024"/>
                <a:gd name="connsiteY0" fmla="*/ 0 h 101934"/>
                <a:gd name="connsiteX1" fmla="*/ 121025 w 121024"/>
                <a:gd name="connsiteY1" fmla="*/ 0 h 101934"/>
                <a:gd name="connsiteX2" fmla="*/ 121025 w 121024"/>
                <a:gd name="connsiteY2" fmla="*/ 101934 h 101934"/>
                <a:gd name="connsiteX3" fmla="*/ 0 w 121024"/>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21024" h="101934">
                  <a:moveTo>
                    <a:pt x="0" y="0"/>
                  </a:moveTo>
                  <a:lnTo>
                    <a:pt x="121025" y="0"/>
                  </a:lnTo>
                  <a:lnTo>
                    <a:pt x="121025" y="101934"/>
                  </a:lnTo>
                  <a:lnTo>
                    <a:pt x="0" y="101934"/>
                  </a:lnTo>
                  <a:close/>
                </a:path>
              </a:pathLst>
            </a:custGeom>
            <a:solidFill>
              <a:srgbClr val="F3BE24"/>
            </a:solidFill>
            <a:ln w="5062" cap="flat">
              <a:noFill/>
              <a:prstDash val="solid"/>
              <a:miter/>
            </a:ln>
          </p:spPr>
          <p:txBody>
            <a:bodyPr rtlCol="0" anchor="ctr"/>
            <a:lstStyle/>
            <a:p>
              <a:endParaRPr lang="en-IN"/>
            </a:p>
          </p:txBody>
        </p:sp>
        <p:sp>
          <p:nvSpPr>
            <p:cNvPr id="167" name="Freeform: Shape 166">
              <a:extLst>
                <a:ext uri="{FF2B5EF4-FFF2-40B4-BE49-F238E27FC236}">
                  <a16:creationId xmlns:a16="http://schemas.microsoft.com/office/drawing/2014/main" id="{8B0F3A04-83B5-AC94-6E00-A955E99C35FB}"/>
                </a:ext>
              </a:extLst>
            </p:cNvPr>
            <p:cNvSpPr/>
            <p:nvPr/>
          </p:nvSpPr>
          <p:spPr>
            <a:xfrm>
              <a:off x="7810377" y="3629577"/>
              <a:ext cx="1628315" cy="21875"/>
            </a:xfrm>
            <a:custGeom>
              <a:avLst/>
              <a:gdLst>
                <a:gd name="connsiteX0" fmla="*/ 0 w 1628314"/>
                <a:gd name="connsiteY0" fmla="*/ 0 h 21875"/>
                <a:gd name="connsiteX1" fmla="*/ 1628314 w 1628314"/>
                <a:gd name="connsiteY1" fmla="*/ 0 h 21875"/>
                <a:gd name="connsiteX2" fmla="*/ 1628314 w 1628314"/>
                <a:gd name="connsiteY2" fmla="*/ 21876 h 21875"/>
                <a:gd name="connsiteX3" fmla="*/ 0 w 1628314"/>
                <a:gd name="connsiteY3" fmla="*/ 21876 h 21875"/>
              </a:gdLst>
              <a:ahLst/>
              <a:cxnLst>
                <a:cxn ang="0">
                  <a:pos x="connsiteX0" y="connsiteY0"/>
                </a:cxn>
                <a:cxn ang="0">
                  <a:pos x="connsiteX1" y="connsiteY1"/>
                </a:cxn>
                <a:cxn ang="0">
                  <a:pos x="connsiteX2" y="connsiteY2"/>
                </a:cxn>
                <a:cxn ang="0">
                  <a:pos x="connsiteX3" y="connsiteY3"/>
                </a:cxn>
              </a:cxnLst>
              <a:rect l="l" t="t" r="r" b="b"/>
              <a:pathLst>
                <a:path w="1628314" h="21875">
                  <a:moveTo>
                    <a:pt x="0" y="0"/>
                  </a:moveTo>
                  <a:lnTo>
                    <a:pt x="1628314" y="0"/>
                  </a:lnTo>
                  <a:lnTo>
                    <a:pt x="1628314" y="21876"/>
                  </a:lnTo>
                  <a:lnTo>
                    <a:pt x="0" y="21876"/>
                  </a:lnTo>
                  <a:close/>
                </a:path>
              </a:pathLst>
            </a:custGeom>
            <a:solidFill>
              <a:srgbClr val="DE6426"/>
            </a:solidFill>
            <a:ln w="5062" cap="flat">
              <a:noFill/>
              <a:prstDash val="solid"/>
              <a:miter/>
            </a:ln>
          </p:spPr>
          <p:txBody>
            <a:bodyPr rtlCol="0" anchor="ctr"/>
            <a:lstStyle/>
            <a:p>
              <a:endParaRPr lang="en-IN"/>
            </a:p>
          </p:txBody>
        </p:sp>
        <p:sp>
          <p:nvSpPr>
            <p:cNvPr id="168" name="Freeform: Shape 167">
              <a:extLst>
                <a:ext uri="{FF2B5EF4-FFF2-40B4-BE49-F238E27FC236}">
                  <a16:creationId xmlns:a16="http://schemas.microsoft.com/office/drawing/2014/main" id="{A4059A79-92CA-D3C2-5F04-36B63EF9FC29}"/>
                </a:ext>
              </a:extLst>
            </p:cNvPr>
            <p:cNvSpPr/>
            <p:nvPr/>
          </p:nvSpPr>
          <p:spPr>
            <a:xfrm>
              <a:off x="7102258" y="3416291"/>
              <a:ext cx="148775" cy="144571"/>
            </a:xfrm>
            <a:custGeom>
              <a:avLst/>
              <a:gdLst>
                <a:gd name="connsiteX0" fmla="*/ 78033 w 148774"/>
                <a:gd name="connsiteY0" fmla="*/ 0 h 144571"/>
                <a:gd name="connsiteX1" fmla="*/ 91857 w 148774"/>
                <a:gd name="connsiteY1" fmla="*/ 55297 h 144571"/>
                <a:gd name="connsiteX2" fmla="*/ 148774 w 148774"/>
                <a:gd name="connsiteY2" fmla="*/ 58993 h 144571"/>
                <a:gd name="connsiteX3" fmla="*/ 100466 w 148774"/>
                <a:gd name="connsiteY3" fmla="*/ 89275 h 144571"/>
                <a:gd name="connsiteX4" fmla="*/ 114543 w 148774"/>
                <a:gd name="connsiteY4" fmla="*/ 144571 h 144571"/>
                <a:gd name="connsiteX5" fmla="*/ 70792 w 148774"/>
                <a:gd name="connsiteY5" fmla="*/ 107960 h 144571"/>
                <a:gd name="connsiteX6" fmla="*/ 22584 w 148774"/>
                <a:gd name="connsiteY6" fmla="*/ 138394 h 144571"/>
                <a:gd name="connsiteX7" fmla="*/ 43903 w 148774"/>
                <a:gd name="connsiteY7" fmla="*/ 85528 h 144571"/>
                <a:gd name="connsiteX8" fmla="*/ 0 w 148774"/>
                <a:gd name="connsiteY8" fmla="*/ 49068 h 144571"/>
                <a:gd name="connsiteX9" fmla="*/ 56917 w 148774"/>
                <a:gd name="connsiteY9" fmla="*/ 52967 h 144571"/>
                <a:gd name="connsiteX10" fmla="*/ 78033 w 148774"/>
                <a:gd name="connsiteY10" fmla="*/ 0 h 14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774" h="144571">
                  <a:moveTo>
                    <a:pt x="78033" y="0"/>
                  </a:moveTo>
                  <a:lnTo>
                    <a:pt x="91857" y="55297"/>
                  </a:lnTo>
                  <a:lnTo>
                    <a:pt x="148774" y="58993"/>
                  </a:lnTo>
                  <a:lnTo>
                    <a:pt x="100466" y="89275"/>
                  </a:lnTo>
                  <a:lnTo>
                    <a:pt x="114543" y="144571"/>
                  </a:lnTo>
                  <a:lnTo>
                    <a:pt x="70792" y="107960"/>
                  </a:lnTo>
                  <a:lnTo>
                    <a:pt x="22584" y="138394"/>
                  </a:lnTo>
                  <a:lnTo>
                    <a:pt x="43903" y="85528"/>
                  </a:lnTo>
                  <a:lnTo>
                    <a:pt x="0" y="49068"/>
                  </a:lnTo>
                  <a:lnTo>
                    <a:pt x="56917" y="52967"/>
                  </a:lnTo>
                  <a:lnTo>
                    <a:pt x="78033" y="0"/>
                  </a:lnTo>
                  <a:close/>
                </a:path>
              </a:pathLst>
            </a:custGeom>
            <a:solidFill>
              <a:srgbClr val="FDBE42"/>
            </a:solidFill>
            <a:ln w="5062" cap="flat">
              <a:noFill/>
              <a:prstDash val="solid"/>
              <a:miter/>
            </a:ln>
          </p:spPr>
          <p:txBody>
            <a:bodyPr rtlCol="0" anchor="ctr"/>
            <a:lstStyle/>
            <a:p>
              <a:endParaRPr lang="en-IN"/>
            </a:p>
          </p:txBody>
        </p:sp>
      </p:grpSp>
      <p:sp>
        <p:nvSpPr>
          <p:cNvPr id="169" name="TextBox 168">
            <a:extLst>
              <a:ext uri="{FF2B5EF4-FFF2-40B4-BE49-F238E27FC236}">
                <a16:creationId xmlns:a16="http://schemas.microsoft.com/office/drawing/2014/main" id="{FE31DB92-7FD2-A1D8-9D2B-DEE3CF940A34}"/>
              </a:ext>
            </a:extLst>
          </p:cNvPr>
          <p:cNvSpPr txBox="1"/>
          <p:nvPr/>
        </p:nvSpPr>
        <p:spPr>
          <a:xfrm>
            <a:off x="0" y="35230"/>
            <a:ext cx="12192000" cy="775212"/>
          </a:xfrm>
          <a:prstGeom prst="rect">
            <a:avLst/>
          </a:prstGeom>
          <a:noFill/>
        </p:spPr>
        <p:txBody>
          <a:bodyPr wrap="square">
            <a:spAutoFit/>
          </a:bodyPr>
          <a:lstStyle/>
          <a:p>
            <a:pPr lvl="0" indent="0" algn="ctr">
              <a:lnSpc>
                <a:spcPct val="107000"/>
              </a:lnSpc>
              <a:spcBef>
                <a:spcPts val="0"/>
              </a:spcBef>
              <a:spcAft>
                <a:spcPts val="800"/>
              </a:spcAft>
              <a:buNone/>
            </a:pPr>
            <a:r>
              <a:rPr lang="en-IN" sz="4400" b="1" dirty="0">
                <a:solidFill>
                  <a:schemeClr val="accent1"/>
                </a:solidFill>
                <a:latin typeface="Montserrat" panose="00000500000000000000" pitchFamily="2" charset="0"/>
                <a:sym typeface="Fira Sans Extra Condensed"/>
              </a:rPr>
              <a:t>Achievements</a:t>
            </a:r>
          </a:p>
        </p:txBody>
      </p:sp>
      <p:sp>
        <p:nvSpPr>
          <p:cNvPr id="175" name="TextBox 174">
            <a:extLst>
              <a:ext uri="{FF2B5EF4-FFF2-40B4-BE49-F238E27FC236}">
                <a16:creationId xmlns:a16="http://schemas.microsoft.com/office/drawing/2014/main" id="{297C7E34-29B6-52ED-3B86-C522653FEF55}"/>
              </a:ext>
            </a:extLst>
          </p:cNvPr>
          <p:cNvSpPr txBox="1"/>
          <p:nvPr/>
        </p:nvSpPr>
        <p:spPr>
          <a:xfrm>
            <a:off x="421976" y="1175222"/>
            <a:ext cx="5112158" cy="2585323"/>
          </a:xfrm>
          <a:prstGeom prst="rect">
            <a:avLst/>
          </a:prstGeom>
          <a:noFill/>
        </p:spPr>
        <p:txBody>
          <a:bodyPr wrap="square" rtlCol="0">
            <a:spAutoFit/>
          </a:bodyPr>
          <a:lstStyle/>
          <a:p>
            <a:r>
              <a:rPr lang="en-IN" b="1" dirty="0">
                <a:latin typeface="Aptos" panose="020B0004020202020204" pitchFamily="34" charset="0"/>
              </a:rPr>
              <a:t>Copilot Chatbot for Security Posture Analysis</a:t>
            </a:r>
          </a:p>
          <a:p>
            <a:endParaRPr lang="en-IN" b="1" dirty="0">
              <a:latin typeface="Aptos" panose="020B0004020202020204" pitchFamily="34" charset="0"/>
            </a:endParaRPr>
          </a:p>
          <a:p>
            <a:pPr marL="285750" indent="-285750">
              <a:buFont typeface="Arial" panose="020B0604020202020204" pitchFamily="34" charset="0"/>
              <a:buChar char="•"/>
            </a:pPr>
            <a:r>
              <a:rPr lang="en-IN" dirty="0">
                <a:latin typeface="Aptos" panose="020B0004020202020204" pitchFamily="34" charset="0"/>
              </a:rPr>
              <a:t>Allows InfoSec teams to do queries in natural language</a:t>
            </a:r>
          </a:p>
          <a:p>
            <a:pPr marL="285750" indent="-285750">
              <a:buFont typeface="Arial" panose="020B0604020202020204" pitchFamily="34" charset="0"/>
              <a:buChar char="•"/>
            </a:pPr>
            <a:r>
              <a:rPr lang="en-IN" dirty="0">
                <a:latin typeface="Aptos" panose="020B0004020202020204" pitchFamily="34" charset="0"/>
              </a:rPr>
              <a:t>Uses AI model to convert Human queries into SQL one</a:t>
            </a:r>
          </a:p>
          <a:p>
            <a:pPr marL="285750" indent="-285750">
              <a:buFont typeface="Arial" panose="020B0604020202020204" pitchFamily="34" charset="0"/>
              <a:buChar char="•"/>
            </a:pPr>
            <a:r>
              <a:rPr lang="en-IN" dirty="0">
                <a:latin typeface="Aptos" panose="020B0004020202020204" pitchFamily="34" charset="0"/>
              </a:rPr>
              <a:t>Tuned model returns templated output</a:t>
            </a:r>
          </a:p>
          <a:p>
            <a:pPr marL="285750" indent="-285750">
              <a:buFont typeface="Arial" panose="020B0604020202020204" pitchFamily="34" charset="0"/>
              <a:buChar char="•"/>
            </a:pPr>
            <a:r>
              <a:rPr lang="en-IN" dirty="0">
                <a:latin typeface="Aptos" panose="020B0004020202020204" pitchFamily="34" charset="0"/>
              </a:rPr>
              <a:t>Security data is hidden from the model</a:t>
            </a:r>
          </a:p>
          <a:p>
            <a:pPr marL="285750" indent="-285750">
              <a:buFont typeface="Arial" panose="020B0604020202020204" pitchFamily="34" charset="0"/>
              <a:buChar char="•"/>
            </a:pPr>
            <a:endParaRPr lang="en-IN" dirty="0">
              <a:latin typeface="Aptos" panose="020B0004020202020204" pitchFamily="34" charset="0"/>
            </a:endParaRPr>
          </a:p>
        </p:txBody>
      </p:sp>
      <p:sp>
        <p:nvSpPr>
          <p:cNvPr id="176" name="TextBox 175">
            <a:extLst>
              <a:ext uri="{FF2B5EF4-FFF2-40B4-BE49-F238E27FC236}">
                <a16:creationId xmlns:a16="http://schemas.microsoft.com/office/drawing/2014/main" id="{73353083-CCF0-7EDC-5801-8A36AFD0B410}"/>
              </a:ext>
            </a:extLst>
          </p:cNvPr>
          <p:cNvSpPr txBox="1"/>
          <p:nvPr/>
        </p:nvSpPr>
        <p:spPr>
          <a:xfrm>
            <a:off x="387730" y="4202502"/>
            <a:ext cx="5367563" cy="2308324"/>
          </a:xfrm>
          <a:prstGeom prst="rect">
            <a:avLst/>
          </a:prstGeom>
          <a:noFill/>
        </p:spPr>
        <p:txBody>
          <a:bodyPr wrap="square" rtlCol="0">
            <a:spAutoFit/>
          </a:bodyPr>
          <a:lstStyle/>
          <a:p>
            <a:r>
              <a:rPr lang="en-IN" b="1" dirty="0">
                <a:latin typeface="Aptos" panose="020B0004020202020204" pitchFamily="34" charset="0"/>
              </a:rPr>
              <a:t>Remote Desktop Remediation And Script Execution Engine</a:t>
            </a:r>
          </a:p>
          <a:p>
            <a:pPr marL="285750" indent="-285750">
              <a:buFont typeface="Arial" panose="020B0604020202020204" pitchFamily="34" charset="0"/>
              <a:buChar char="•"/>
            </a:pPr>
            <a:r>
              <a:rPr lang="en-IN" dirty="0">
                <a:latin typeface="Aptos" panose="020B0004020202020204" pitchFamily="34" charset="0"/>
              </a:rPr>
              <a:t>Allows Infosec teams to take remotely access any machine in their organisation to do remediations and threat hunting</a:t>
            </a:r>
          </a:p>
          <a:p>
            <a:pPr marL="285750" indent="-285750">
              <a:buFont typeface="Arial" panose="020B0604020202020204" pitchFamily="34" charset="0"/>
              <a:buChar char="•"/>
            </a:pPr>
            <a:r>
              <a:rPr lang="en-IN" dirty="0">
                <a:latin typeface="Aptos" panose="020B0004020202020204" pitchFamily="34" charset="0"/>
              </a:rPr>
              <a:t>Allows Bulk remediation</a:t>
            </a:r>
          </a:p>
          <a:p>
            <a:pPr marL="285750" indent="-285750">
              <a:buFont typeface="Arial" panose="020B0604020202020204" pitchFamily="34" charset="0"/>
              <a:buChar char="•"/>
            </a:pPr>
            <a:r>
              <a:rPr lang="en-IN" dirty="0">
                <a:latin typeface="Aptos" panose="020B0004020202020204" pitchFamily="34" charset="0"/>
              </a:rPr>
              <a:t>Allows Remote Script Execution</a:t>
            </a:r>
          </a:p>
          <a:p>
            <a:pPr marL="285750" indent="-285750">
              <a:buFont typeface="Arial" panose="020B0604020202020204" pitchFamily="34" charset="0"/>
              <a:buChar char="•"/>
            </a:pPr>
            <a:r>
              <a:rPr lang="en-IN" dirty="0">
                <a:latin typeface="Aptos" panose="020B0004020202020204" pitchFamily="34" charset="0"/>
              </a:rPr>
              <a:t>Modelled with High Security and auditing features</a:t>
            </a:r>
          </a:p>
        </p:txBody>
      </p:sp>
      <p:sp>
        <p:nvSpPr>
          <p:cNvPr id="177" name="TextBox 176">
            <a:extLst>
              <a:ext uri="{FF2B5EF4-FFF2-40B4-BE49-F238E27FC236}">
                <a16:creationId xmlns:a16="http://schemas.microsoft.com/office/drawing/2014/main" id="{3CD30233-E20E-C7B8-672C-AA78C4BE56E0}"/>
              </a:ext>
            </a:extLst>
          </p:cNvPr>
          <p:cNvSpPr txBox="1"/>
          <p:nvPr/>
        </p:nvSpPr>
        <p:spPr>
          <a:xfrm>
            <a:off x="6988689" y="1120108"/>
            <a:ext cx="5152263" cy="3139321"/>
          </a:xfrm>
          <a:prstGeom prst="rect">
            <a:avLst/>
          </a:prstGeom>
          <a:noFill/>
        </p:spPr>
        <p:txBody>
          <a:bodyPr wrap="square" rtlCol="0">
            <a:spAutoFit/>
          </a:bodyPr>
          <a:lstStyle/>
          <a:p>
            <a:r>
              <a:rPr lang="en-IN" b="1" dirty="0">
                <a:latin typeface="Aptos" panose="020B0004020202020204" pitchFamily="34" charset="0"/>
              </a:rPr>
              <a:t>Crypto Mining and Crypto Jacking detection Engine</a:t>
            </a:r>
          </a:p>
          <a:p>
            <a:pPr marL="285750" indent="-285750">
              <a:buFont typeface="Arial" panose="020B0604020202020204" pitchFamily="34" charset="0"/>
              <a:buChar char="•"/>
            </a:pPr>
            <a:r>
              <a:rPr lang="en-IN" dirty="0">
                <a:latin typeface="Aptos" panose="020B0004020202020204" pitchFamily="34" charset="0"/>
              </a:rPr>
              <a:t>Uses ML trained models for pattern detection based on System indicators and Network activity</a:t>
            </a:r>
          </a:p>
          <a:p>
            <a:pPr marL="285750" indent="-285750">
              <a:buFont typeface="Arial" panose="020B0604020202020204" pitchFamily="34" charset="0"/>
              <a:buChar char="•"/>
            </a:pPr>
            <a:r>
              <a:rPr lang="en-IN" dirty="0">
                <a:latin typeface="Aptos" panose="020B0004020202020204" pitchFamily="34" charset="0"/>
              </a:rPr>
              <a:t>Continuous monitoring, reporting and blocking capability</a:t>
            </a:r>
          </a:p>
          <a:p>
            <a:pPr marL="285750" indent="-285750">
              <a:buFont typeface="Arial" panose="020B0604020202020204" pitchFamily="34" charset="0"/>
              <a:buChar char="•"/>
            </a:pPr>
            <a:r>
              <a:rPr lang="en-IN" dirty="0">
                <a:latin typeface="Aptos" panose="020B0004020202020204" pitchFamily="34" charset="0"/>
              </a:rPr>
              <a:t>Includes visualisations </a:t>
            </a:r>
          </a:p>
          <a:p>
            <a:pPr marL="285750" indent="-285750">
              <a:buFont typeface="Arial" panose="020B0604020202020204" pitchFamily="34" charset="0"/>
              <a:buChar char="•"/>
            </a:pPr>
            <a:r>
              <a:rPr lang="en-IN" dirty="0">
                <a:latin typeface="Aptos" panose="020B0004020202020204" pitchFamily="34" charset="0"/>
                <a:hlinkClick r:id="rId2"/>
              </a:rPr>
              <a:t>https://github.com/Braj-120/cryptominingdetection</a:t>
            </a:r>
            <a:endParaRPr lang="en-IN" dirty="0">
              <a:latin typeface="Aptos" panose="020B0004020202020204" pitchFamily="34" charset="0"/>
            </a:endParaRPr>
          </a:p>
          <a:p>
            <a:pPr marL="285750" indent="-285750">
              <a:buFont typeface="Arial" panose="020B0604020202020204" pitchFamily="34" charset="0"/>
              <a:buChar char="•"/>
            </a:pPr>
            <a:endParaRPr lang="en-IN" dirty="0">
              <a:latin typeface="Aptos" panose="020B0004020202020204" pitchFamily="34" charset="0"/>
            </a:endParaRPr>
          </a:p>
        </p:txBody>
      </p:sp>
      <p:sp>
        <p:nvSpPr>
          <p:cNvPr id="178" name="TextBox 177">
            <a:extLst>
              <a:ext uri="{FF2B5EF4-FFF2-40B4-BE49-F238E27FC236}">
                <a16:creationId xmlns:a16="http://schemas.microsoft.com/office/drawing/2014/main" id="{99DDB4E4-E5DD-2CC8-62B5-F5B35E598488}"/>
              </a:ext>
            </a:extLst>
          </p:cNvPr>
          <p:cNvSpPr txBox="1"/>
          <p:nvPr/>
        </p:nvSpPr>
        <p:spPr>
          <a:xfrm>
            <a:off x="7205122" y="4199763"/>
            <a:ext cx="4935830" cy="2308324"/>
          </a:xfrm>
          <a:prstGeom prst="rect">
            <a:avLst/>
          </a:prstGeom>
          <a:noFill/>
        </p:spPr>
        <p:txBody>
          <a:bodyPr wrap="square" rtlCol="0">
            <a:spAutoFit/>
          </a:bodyPr>
          <a:lstStyle/>
          <a:p>
            <a:r>
              <a:rPr lang="en-IN" b="1" dirty="0">
                <a:latin typeface="Aptos" panose="020B0004020202020204" pitchFamily="34" charset="0"/>
              </a:rPr>
              <a:t>Additional Achievements</a:t>
            </a:r>
          </a:p>
          <a:p>
            <a:endParaRPr lang="en-IN" b="1" dirty="0">
              <a:latin typeface="Aptos" panose="020B0004020202020204" pitchFamily="34" charset="0"/>
            </a:endParaRPr>
          </a:p>
          <a:p>
            <a:pPr marL="285750" indent="-285750">
              <a:buFont typeface="Arial" panose="020B0604020202020204" pitchFamily="34" charset="0"/>
              <a:buChar char="•"/>
            </a:pPr>
            <a:r>
              <a:rPr lang="en-IN" dirty="0">
                <a:latin typeface="Aptos" panose="020B0004020202020204" pitchFamily="34" charset="0"/>
              </a:rPr>
              <a:t>Palo Alto Networks AI Hackathon 2023 2</a:t>
            </a:r>
            <a:r>
              <a:rPr lang="en-IN" baseline="30000" dirty="0">
                <a:latin typeface="Aptos" panose="020B0004020202020204" pitchFamily="34" charset="0"/>
              </a:rPr>
              <a:t>nd</a:t>
            </a:r>
            <a:r>
              <a:rPr lang="en-IN" dirty="0">
                <a:latin typeface="Aptos" panose="020B0004020202020204" pitchFamily="34" charset="0"/>
              </a:rPr>
              <a:t> Place Winner </a:t>
            </a:r>
          </a:p>
          <a:p>
            <a:pPr marL="285750" indent="-285750">
              <a:buFont typeface="Arial" panose="020B0604020202020204" pitchFamily="34" charset="0"/>
              <a:buChar char="•"/>
            </a:pPr>
            <a:r>
              <a:rPr lang="en-IN" dirty="0">
                <a:latin typeface="Aptos" panose="020B0004020202020204" pitchFamily="34" charset="0"/>
              </a:rPr>
              <a:t>FireEye Hackathon 2020 &amp; 2021 Winner</a:t>
            </a:r>
          </a:p>
          <a:p>
            <a:pPr marL="285750" indent="-285750">
              <a:buFont typeface="Arial" panose="020B0604020202020204" pitchFamily="34" charset="0"/>
              <a:buChar char="•"/>
            </a:pPr>
            <a:r>
              <a:rPr lang="en-IN" dirty="0">
                <a:latin typeface="Aptos" panose="020B0004020202020204" pitchFamily="34" charset="0"/>
              </a:rPr>
              <a:t>Assist-Edge Robotic Process Automation Dashboard</a:t>
            </a:r>
          </a:p>
          <a:p>
            <a:pPr marL="285750" indent="-285750">
              <a:buFont typeface="Arial" panose="020B0604020202020204" pitchFamily="34" charset="0"/>
              <a:buChar char="•"/>
            </a:pPr>
            <a:endParaRPr lang="en-IN" dirty="0">
              <a:latin typeface="Aptos" panose="020B0004020202020204" pitchFamily="34" charset="0"/>
            </a:endParaRPr>
          </a:p>
        </p:txBody>
      </p:sp>
    </p:spTree>
    <p:extLst>
      <p:ext uri="{BB962C8B-B14F-4D97-AF65-F5344CB8AC3E}">
        <p14:creationId xmlns:p14="http://schemas.microsoft.com/office/powerpoint/2010/main" val="3393880269"/>
      </p:ext>
    </p:extLst>
  </p:cSld>
  <p:clrMapOvr>
    <a:masterClrMapping/>
  </p:clrMapOvr>
  <mc:AlternateContent xmlns:mc="http://schemas.openxmlformats.org/markup-compatibility/2006">
    <mc:Choice xmlns:p14="http://schemas.microsoft.com/office/powerpoint/2010/main" Requires="p14">
      <p:transition spd="slow" p14:dur="2000" advTm="531410"/>
    </mc:Choice>
    <mc:Fallback>
      <p:transition spd="slow" advTm="53141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Tag Cloud Service</a:t>
            </a:r>
          </a:p>
          <a:p>
            <a:pPr lvl="1">
              <a:lnSpc>
                <a:spcPct val="100000"/>
              </a:lnSpc>
              <a:spcAft>
                <a:spcPts val="600"/>
              </a:spcAft>
            </a:pPr>
            <a:r>
              <a:rPr lang="en-IN" sz="1400" dirty="0">
                <a:solidFill>
                  <a:srgbClr val="000000"/>
                </a:solidFill>
                <a:latin typeface="Montserrat" panose="00000500000000000000" pitchFamily="2" charset="0"/>
              </a:rPr>
              <a:t>Generates a Tag Cloud</a:t>
            </a:r>
          </a:p>
          <a:p>
            <a:pPr lvl="1">
              <a:lnSpc>
                <a:spcPct val="100000"/>
              </a:lnSpc>
              <a:spcAft>
                <a:spcPts val="600"/>
              </a:spcAft>
            </a:pPr>
            <a:r>
              <a:rPr lang="en-IN" sz="1400" dirty="0">
                <a:solidFill>
                  <a:srgbClr val="000000"/>
                </a:solidFill>
                <a:latin typeface="Montserrat" panose="00000500000000000000" pitchFamily="2" charset="0"/>
              </a:rPr>
              <a:t>Aggregates tags as JSON documents with their Tag Name, ID, Link, Score, Category and Relevance metadata</a:t>
            </a:r>
          </a:p>
          <a:p>
            <a:pPr lvl="1">
              <a:lnSpc>
                <a:spcPct val="100000"/>
              </a:lnSpc>
              <a:spcAft>
                <a:spcPts val="600"/>
              </a:spcAft>
            </a:pPr>
            <a:r>
              <a:rPr lang="en-IN" sz="1400" i="0" dirty="0">
                <a:solidFill>
                  <a:srgbClr val="000000"/>
                </a:solidFill>
                <a:effectLst/>
                <a:latin typeface="Montserrat" panose="00000500000000000000" pitchFamily="2" charset="0"/>
              </a:rPr>
              <a:t>S</a:t>
            </a:r>
            <a:r>
              <a:rPr lang="en-IN" sz="1400" dirty="0">
                <a:solidFill>
                  <a:srgbClr val="000000"/>
                </a:solidFill>
                <a:latin typeface="Montserrat" panose="00000500000000000000" pitchFamily="2" charset="0"/>
              </a:rPr>
              <a:t>tores JSON documents in MongoDB or </a:t>
            </a:r>
            <a:r>
              <a:rPr lang="en-IN" sz="1400" dirty="0" err="1">
                <a:solidFill>
                  <a:srgbClr val="000000"/>
                </a:solidFill>
                <a:latin typeface="Montserrat" panose="00000500000000000000" pitchFamily="2" charset="0"/>
              </a:rPr>
              <a:t>DocumentDB</a:t>
            </a:r>
            <a:endParaRPr lang="en-IN" sz="1400" dirty="0">
              <a:solidFill>
                <a:srgbClr val="000000"/>
              </a:solidFill>
              <a:latin typeface="Montserrat" panose="00000500000000000000" pitchFamily="2" charset="0"/>
            </a:endParaRPr>
          </a:p>
          <a:p>
            <a:pPr lvl="1">
              <a:lnSpc>
                <a:spcPct val="100000"/>
              </a:lnSpc>
              <a:spcAft>
                <a:spcPts val="600"/>
              </a:spcAft>
            </a:pPr>
            <a:r>
              <a:rPr lang="en-IN" sz="1400" i="0" dirty="0">
                <a:solidFill>
                  <a:srgbClr val="000000"/>
                </a:solidFill>
                <a:effectLst/>
                <a:latin typeface="Montserrat" panose="00000500000000000000" pitchFamily="2" charset="0"/>
              </a:rPr>
              <a:t>Indexes data on Tag Name, Score and Category</a:t>
            </a:r>
          </a:p>
          <a:p>
            <a:pPr>
              <a:lnSpc>
                <a:spcPct val="100000"/>
              </a:lnSpc>
              <a:spcAft>
                <a:spcPts val="600"/>
              </a:spcAft>
            </a:pPr>
            <a:r>
              <a:rPr lang="en-IN" sz="1600" b="1" i="0" dirty="0">
                <a:solidFill>
                  <a:srgbClr val="000000"/>
                </a:solidFill>
                <a:effectLst/>
                <a:latin typeface="Montserrat" panose="00000500000000000000" pitchFamily="2" charset="0"/>
              </a:rPr>
              <a:t>Trends Tag Cloud APIs</a:t>
            </a:r>
          </a:p>
          <a:p>
            <a:pPr lvl="1">
              <a:lnSpc>
                <a:spcPct val="100000"/>
              </a:lnSpc>
              <a:spcAft>
                <a:spcPts val="600"/>
              </a:spcAft>
            </a:pPr>
            <a:r>
              <a:rPr lang="en-IN" sz="1400" dirty="0">
                <a:solidFill>
                  <a:srgbClr val="000000"/>
                </a:solidFill>
                <a:latin typeface="Montserrat" panose="00000500000000000000" pitchFamily="2" charset="0"/>
              </a:rPr>
              <a:t>Allows fetching Top tags, with additional filtering criteria like Category, Relevance</a:t>
            </a:r>
          </a:p>
          <a:p>
            <a:pPr lvl="1">
              <a:lnSpc>
                <a:spcPct val="100000"/>
              </a:lnSpc>
              <a:spcAft>
                <a:spcPts val="600"/>
              </a:spcAft>
            </a:pPr>
            <a:r>
              <a:rPr lang="en-IN" sz="1400" dirty="0">
                <a:solidFill>
                  <a:srgbClr val="000000"/>
                </a:solidFill>
                <a:latin typeface="Montserrat" panose="00000500000000000000" pitchFamily="2" charset="0"/>
              </a:rPr>
              <a:t>Tag listing is adaptive and predictive. Depending on the current context like recent searches, usage pattern, current content being compiled for an email template, geographical and demographical relevance, it keeps updating itself.</a:t>
            </a:r>
          </a:p>
          <a:p>
            <a:pPr lvl="1">
              <a:lnSpc>
                <a:spcPct val="100000"/>
              </a:lnSpc>
              <a:spcAft>
                <a:spcPts val="600"/>
              </a:spcAft>
            </a:pPr>
            <a:r>
              <a:rPr lang="en-IN" sz="1400" dirty="0">
                <a:solidFill>
                  <a:srgbClr val="000000"/>
                </a:solidFill>
                <a:latin typeface="Montserrat" panose="00000500000000000000" pitchFamily="2" charset="0"/>
              </a:rPr>
              <a:t>Allows fetching relevant tags</a:t>
            </a: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sz="1400"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1929216463"/>
      </p:ext>
    </p:extLst>
  </p:cSld>
  <p:clrMapOvr>
    <a:masterClrMapping/>
  </p:clrMapOvr>
  <mc:AlternateContent xmlns:mc="http://schemas.openxmlformats.org/markup-compatibility/2006">
    <mc:Choice xmlns:p14="http://schemas.microsoft.com/office/powerpoint/2010/main" Requires="p14">
      <p:transition spd="slow" p14:dur="2000" advTm="86200"/>
    </mc:Choice>
    <mc:Fallback>
      <p:transition spd="slow" advTm="862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432613"/>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API Service</a:t>
            </a:r>
          </a:p>
          <a:p>
            <a:pPr lvl="1">
              <a:lnSpc>
                <a:spcPct val="100000"/>
              </a:lnSpc>
              <a:spcAft>
                <a:spcPts val="600"/>
              </a:spcAft>
            </a:pPr>
            <a:r>
              <a:rPr lang="en-IN" sz="1400" dirty="0">
                <a:solidFill>
                  <a:srgbClr val="000000"/>
                </a:solidFill>
                <a:latin typeface="Montserrat" panose="00000500000000000000" pitchFamily="2" charset="0"/>
              </a:rPr>
              <a:t>Uses API Gateway and ALB</a:t>
            </a:r>
          </a:p>
          <a:p>
            <a:pPr lvl="1">
              <a:lnSpc>
                <a:spcPct val="100000"/>
              </a:lnSpc>
              <a:spcAft>
                <a:spcPts val="600"/>
              </a:spcAft>
            </a:pPr>
            <a:r>
              <a:rPr lang="en-IN" sz="1400" dirty="0">
                <a:solidFill>
                  <a:srgbClr val="000000"/>
                </a:solidFill>
                <a:latin typeface="Montserrat" panose="00000500000000000000" pitchFamily="2" charset="0"/>
              </a:rPr>
              <a:t>Highly Scalable Micro-Services using Kubernetes Pods, (AWS Lambda, GCP Cloud Functions can hit limits)</a:t>
            </a:r>
          </a:p>
          <a:p>
            <a:pPr lvl="1">
              <a:lnSpc>
                <a:spcPct val="100000"/>
              </a:lnSpc>
              <a:spcAft>
                <a:spcPts val="600"/>
              </a:spcAft>
            </a:pPr>
            <a:r>
              <a:rPr lang="en-IN" sz="1400" dirty="0">
                <a:solidFill>
                  <a:srgbClr val="000000"/>
                </a:solidFill>
                <a:latin typeface="Montserrat" panose="00000500000000000000" pitchFamily="2" charset="0"/>
              </a:rPr>
              <a:t>This architecture ensures High Availability</a:t>
            </a:r>
          </a:p>
          <a:p>
            <a:pPr lvl="1">
              <a:lnSpc>
                <a:spcPct val="100000"/>
              </a:lnSpc>
              <a:spcAft>
                <a:spcPts val="600"/>
              </a:spcAft>
            </a:pPr>
            <a:r>
              <a:rPr lang="en-IN" sz="1400" dirty="0">
                <a:solidFill>
                  <a:srgbClr val="000000"/>
                </a:solidFill>
                <a:latin typeface="Montserrat" panose="00000500000000000000" pitchFamily="2" charset="0"/>
              </a:rPr>
              <a:t>Uses Redis/Memcached for Caching with TTL set to 1 hour for lower latency. LRU Eviction method</a:t>
            </a:r>
          </a:p>
          <a:p>
            <a:pPr lvl="1">
              <a:lnSpc>
                <a:spcPct val="100000"/>
              </a:lnSpc>
              <a:spcAft>
                <a:spcPts val="600"/>
              </a:spcAft>
            </a:pPr>
            <a:r>
              <a:rPr lang="en-IN" sz="1400" dirty="0">
                <a:solidFill>
                  <a:srgbClr val="000000"/>
                </a:solidFill>
                <a:latin typeface="Montserrat" panose="00000500000000000000" pitchFamily="2" charset="0"/>
              </a:rPr>
              <a:t>Access control using Either Session Token (For Mailchimp UI) or JWT Tokens from IDPs</a:t>
            </a:r>
            <a:br>
              <a:rPr lang="en-IN" sz="1400" dirty="0">
                <a:solidFill>
                  <a:srgbClr val="000000"/>
                </a:solidFill>
                <a:latin typeface="Montserrat" panose="00000500000000000000" pitchFamily="2" charset="0"/>
              </a:rPr>
            </a:b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Search &amp; List APIs</a:t>
            </a:r>
          </a:p>
          <a:p>
            <a:pPr lvl="2">
              <a:lnSpc>
                <a:spcPct val="100000"/>
              </a:lnSpc>
              <a:spcAft>
                <a:spcPts val="600"/>
              </a:spcAft>
            </a:pPr>
            <a:r>
              <a:rPr lang="en-IN" sz="1400" dirty="0">
                <a:solidFill>
                  <a:srgbClr val="000000"/>
                </a:solidFill>
                <a:latin typeface="Montserrat" panose="00000500000000000000" pitchFamily="2" charset="0"/>
              </a:rPr>
              <a:t>Uses ML/NLP to extract relevant keywords from the search term and then searches them in latest trends data (Elasticsearch DB or </a:t>
            </a:r>
            <a:r>
              <a:rPr lang="en-IN" sz="1400" dirty="0" err="1">
                <a:solidFill>
                  <a:srgbClr val="000000"/>
                </a:solidFill>
                <a:latin typeface="Montserrat" panose="00000500000000000000" pitchFamily="2" charset="0"/>
              </a:rPr>
              <a:t>solr</a:t>
            </a:r>
            <a:r>
              <a:rPr lang="en-IN" sz="1400" dirty="0">
                <a:solidFill>
                  <a:srgbClr val="000000"/>
                </a:solidFill>
                <a:latin typeface="Montserrat" panose="00000500000000000000" pitchFamily="2" charset="0"/>
              </a:rPr>
              <a:t>)</a:t>
            </a:r>
          </a:p>
          <a:p>
            <a:pPr lvl="2">
              <a:lnSpc>
                <a:spcPct val="100000"/>
              </a:lnSpc>
              <a:spcAft>
                <a:spcPts val="600"/>
              </a:spcAft>
            </a:pPr>
            <a:r>
              <a:rPr lang="en-IN" sz="1400" dirty="0">
                <a:solidFill>
                  <a:srgbClr val="000000"/>
                </a:solidFill>
                <a:latin typeface="Montserrat" panose="00000500000000000000" pitchFamily="2" charset="0"/>
              </a:rPr>
              <a:t>Adaptive, is context aware and uses recent searches as relevance</a:t>
            </a:r>
          </a:p>
          <a:p>
            <a:pPr lvl="2">
              <a:lnSpc>
                <a:spcPct val="100000"/>
              </a:lnSpc>
              <a:spcAft>
                <a:spcPts val="600"/>
              </a:spcAft>
            </a:pPr>
            <a:r>
              <a:rPr lang="en-IN" sz="1400" dirty="0">
                <a:solidFill>
                  <a:srgbClr val="000000"/>
                </a:solidFill>
                <a:latin typeface="Montserrat" panose="00000500000000000000" pitchFamily="2" charset="0"/>
              </a:rPr>
              <a:t>Some relevance meta is passed in API like user preferences, some are extracted directly like location info, while search history is stored and used for further calls.</a:t>
            </a:r>
          </a:p>
          <a:p>
            <a:pPr lvl="2">
              <a:lnSpc>
                <a:spcPct val="100000"/>
              </a:lnSpc>
              <a:spcAft>
                <a:spcPts val="600"/>
              </a:spcAft>
            </a:pPr>
            <a:r>
              <a:rPr lang="en-IN" sz="1400" dirty="0">
                <a:solidFill>
                  <a:srgbClr val="000000"/>
                </a:solidFill>
                <a:latin typeface="Montserrat" panose="00000500000000000000" pitchFamily="2" charset="0"/>
              </a:rPr>
              <a:t>Sorts output on the basis of Trends Score, Sentiment Score and Relevance</a:t>
            </a:r>
          </a:p>
          <a:p>
            <a:pPr lvl="2">
              <a:lnSpc>
                <a:spcPct val="100000"/>
              </a:lnSpc>
              <a:spcAft>
                <a:spcPts val="600"/>
              </a:spcAft>
            </a:pPr>
            <a:r>
              <a:rPr lang="en-IN" sz="1400" dirty="0">
                <a:solidFill>
                  <a:srgbClr val="000000"/>
                </a:solidFill>
                <a:latin typeface="Montserrat" panose="00000500000000000000" pitchFamily="2" charset="0"/>
              </a:rPr>
              <a:t>Paginated data</a:t>
            </a:r>
          </a:p>
          <a:p>
            <a:pPr lvl="2">
              <a:lnSpc>
                <a:spcPct val="100000"/>
              </a:lnSpc>
              <a:spcAft>
                <a:spcPts val="600"/>
              </a:spcAft>
            </a:pPr>
            <a:r>
              <a:rPr lang="en-IN" sz="1400" dirty="0">
                <a:solidFill>
                  <a:srgbClr val="000000"/>
                </a:solidFill>
                <a:latin typeface="Montserrat" panose="00000500000000000000" pitchFamily="2" charset="0"/>
              </a:rPr>
              <a:t>Can be extended to search by chat or voice</a:t>
            </a:r>
          </a:p>
          <a:p>
            <a:pPr>
              <a:lnSpc>
                <a:spcPct val="100000"/>
              </a:lnSpc>
              <a:spcAft>
                <a:spcPts val="600"/>
              </a:spcAft>
            </a:pPr>
            <a:endParaRPr lang="en-IN" sz="1400" dirty="0">
              <a:solidFill>
                <a:srgbClr val="000000"/>
              </a:solidFill>
              <a:latin typeface="Montserrat" panose="00000500000000000000" pitchFamily="2" charset="0"/>
            </a:endParaRP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sz="1400"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524265867"/>
      </p:ext>
    </p:extLst>
  </p:cSld>
  <p:clrMapOvr>
    <a:masterClrMapping/>
  </p:clrMapOvr>
  <mc:AlternateContent xmlns:mc="http://schemas.openxmlformats.org/markup-compatibility/2006">
    <mc:Choice xmlns:p14="http://schemas.microsoft.com/office/powerpoint/2010/main" Requires="p14">
      <p:transition spd="slow" p14:dur="2000" advTm="194999"/>
    </mc:Choice>
    <mc:Fallback>
      <p:transition spd="slow" advTm="19499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API Service</a:t>
            </a: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Visualization APIs</a:t>
            </a:r>
          </a:p>
          <a:p>
            <a:pPr lvl="2">
              <a:lnSpc>
                <a:spcPct val="100000"/>
              </a:lnSpc>
              <a:spcAft>
                <a:spcPts val="600"/>
              </a:spcAft>
            </a:pPr>
            <a:r>
              <a:rPr lang="en-IN" sz="1400" dirty="0">
                <a:solidFill>
                  <a:srgbClr val="000000"/>
                </a:solidFill>
                <a:latin typeface="Montserrat" panose="00000500000000000000" pitchFamily="2" charset="0"/>
              </a:rPr>
              <a:t>Uses SQL, paginations and limits</a:t>
            </a:r>
          </a:p>
          <a:p>
            <a:pPr lvl="2">
              <a:lnSpc>
                <a:spcPct val="100000"/>
              </a:lnSpc>
              <a:spcAft>
                <a:spcPts val="600"/>
              </a:spcAft>
            </a:pPr>
            <a:r>
              <a:rPr lang="en-IN" sz="1400" dirty="0">
                <a:solidFill>
                  <a:srgbClr val="000000"/>
                </a:solidFill>
                <a:latin typeface="Montserrat" panose="00000500000000000000" pitchFamily="2" charset="0"/>
              </a:rPr>
              <a:t>Uses pre-generated aggregated views for most relevant data</a:t>
            </a:r>
          </a:p>
          <a:p>
            <a:pPr lvl="2">
              <a:lnSpc>
                <a:spcPct val="100000"/>
              </a:lnSpc>
              <a:spcAft>
                <a:spcPts val="600"/>
              </a:spcAft>
            </a:pPr>
            <a:r>
              <a:rPr lang="en-IN" sz="1400" dirty="0">
                <a:solidFill>
                  <a:srgbClr val="000000"/>
                </a:solidFill>
                <a:latin typeface="Montserrat" panose="00000500000000000000" pitchFamily="2" charset="0"/>
              </a:rPr>
              <a:t>Most reports and dashboard uses these views</a:t>
            </a:r>
          </a:p>
          <a:p>
            <a:pPr marL="548640" lvl="2" indent="0">
              <a:lnSpc>
                <a:spcPct val="100000"/>
              </a:lnSpc>
              <a:spcAft>
                <a:spcPts val="600"/>
              </a:spcAft>
              <a:buNone/>
            </a:pP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Historical Data APIs</a:t>
            </a:r>
            <a:endParaRPr lang="en-IN" sz="1600" b="1" dirty="0">
              <a:solidFill>
                <a:srgbClr val="000000"/>
              </a:solidFill>
              <a:latin typeface="Montserrat" panose="00000500000000000000" pitchFamily="2" charset="0"/>
            </a:endParaRPr>
          </a:p>
          <a:p>
            <a:pPr lvl="2">
              <a:lnSpc>
                <a:spcPct val="100000"/>
              </a:lnSpc>
              <a:spcAft>
                <a:spcPts val="600"/>
              </a:spcAft>
            </a:pPr>
            <a:r>
              <a:rPr lang="en-IN" sz="1400" dirty="0">
                <a:solidFill>
                  <a:srgbClr val="000000"/>
                </a:solidFill>
                <a:latin typeface="Montserrat" panose="00000500000000000000" pitchFamily="2" charset="0"/>
              </a:rPr>
              <a:t>Can allow slicing and dicing historical trends by allowing direct access to the data lake</a:t>
            </a:r>
          </a:p>
          <a:p>
            <a:pPr lvl="2">
              <a:lnSpc>
                <a:spcPct val="100000"/>
              </a:lnSpc>
              <a:spcAft>
                <a:spcPts val="600"/>
              </a:spcAft>
            </a:pP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Tag/Keyword Highlighting API</a:t>
            </a:r>
          </a:p>
          <a:p>
            <a:pPr lvl="2">
              <a:lnSpc>
                <a:spcPct val="100000"/>
              </a:lnSpc>
              <a:spcAft>
                <a:spcPts val="600"/>
              </a:spcAft>
            </a:pPr>
            <a:r>
              <a:rPr lang="en-IN" sz="1400" dirty="0">
                <a:solidFill>
                  <a:srgbClr val="000000"/>
                </a:solidFill>
                <a:latin typeface="Montserrat" panose="00000500000000000000" pitchFamily="2" charset="0"/>
              </a:rPr>
              <a:t>Uses ML/NLP to do analyse currently entered text to find relevant tags/keywords</a:t>
            </a:r>
          </a:p>
          <a:p>
            <a:pPr lvl="2">
              <a:lnSpc>
                <a:spcPct val="100000"/>
              </a:lnSpc>
              <a:spcAft>
                <a:spcPts val="600"/>
              </a:spcAft>
            </a:pPr>
            <a:r>
              <a:rPr lang="en-IN" sz="1400" dirty="0">
                <a:solidFill>
                  <a:srgbClr val="000000"/>
                </a:solidFill>
                <a:latin typeface="Montserrat" panose="00000500000000000000" pitchFamily="2" charset="0"/>
              </a:rPr>
              <a:t>Predictive Highlighting - Can try to predict additional tags which user may enter</a:t>
            </a:r>
          </a:p>
          <a:p>
            <a:pPr lvl="2">
              <a:lnSpc>
                <a:spcPct val="100000"/>
              </a:lnSpc>
              <a:spcAft>
                <a:spcPts val="600"/>
              </a:spcAft>
            </a:pPr>
            <a:r>
              <a:rPr lang="en-IN" sz="1400" dirty="0">
                <a:solidFill>
                  <a:srgbClr val="000000"/>
                </a:solidFill>
                <a:latin typeface="Montserrat" panose="00000500000000000000" pitchFamily="2" charset="0"/>
              </a:rPr>
              <a:t>Returns all such tags with keyword mapping for highlighting</a:t>
            </a:r>
          </a:p>
          <a:p>
            <a:pPr lvl="2">
              <a:lnSpc>
                <a:spcPct val="100000"/>
              </a:lnSpc>
              <a:spcAft>
                <a:spcPts val="600"/>
              </a:spcAft>
            </a:pPr>
            <a:r>
              <a:rPr lang="en-IN" sz="1400" dirty="0">
                <a:solidFill>
                  <a:srgbClr val="000000"/>
                </a:solidFill>
                <a:latin typeface="Montserrat" panose="00000500000000000000" pitchFamily="2" charset="0"/>
              </a:rPr>
              <a:t>Adaptive, context aware</a:t>
            </a: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sz="1400"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4252722975"/>
      </p:ext>
    </p:extLst>
  </p:cSld>
  <p:clrMapOvr>
    <a:masterClrMapping/>
  </p:clrMapOvr>
  <mc:AlternateContent xmlns:mc="http://schemas.openxmlformats.org/markup-compatibility/2006">
    <mc:Choice xmlns:p14="http://schemas.microsoft.com/office/powerpoint/2010/main" Requires="p14">
      <p:transition spd="slow" p14:dur="2000" advTm="64223"/>
    </mc:Choice>
    <mc:Fallback>
      <p:transition spd="slow" advTm="6422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192696"/>
          </a:xfrm>
        </p:spPr>
        <p:txBody>
          <a:bodyPr>
            <a:noAutofit/>
          </a:bodyPr>
          <a:lstStyle/>
          <a:p>
            <a:pPr>
              <a:lnSpc>
                <a:spcPct val="100000"/>
              </a:lnSpc>
              <a:spcAft>
                <a:spcPts val="800"/>
              </a:spcAft>
            </a:pPr>
            <a:r>
              <a:rPr lang="en-IN" sz="1600" b="1" i="0" dirty="0">
                <a:solidFill>
                  <a:srgbClr val="000000"/>
                </a:solidFill>
                <a:effectLst/>
                <a:latin typeface="Montserrat" panose="00000500000000000000" pitchFamily="2" charset="0"/>
              </a:rPr>
              <a:t>Logging, Monitoring &amp; Notification Services</a:t>
            </a:r>
            <a:endParaRPr lang="en-IN" sz="1400" dirty="0">
              <a:solidFill>
                <a:srgbClr val="000000"/>
              </a:solidFill>
              <a:latin typeface="Montserrat" panose="00000500000000000000" pitchFamily="2" charset="0"/>
            </a:endParaRPr>
          </a:p>
          <a:p>
            <a:pPr lvl="1">
              <a:lnSpc>
                <a:spcPct val="100000"/>
              </a:lnSpc>
              <a:spcAft>
                <a:spcPts val="800"/>
              </a:spcAft>
            </a:pPr>
            <a:r>
              <a:rPr lang="en-IN" sz="1400" b="1" dirty="0">
                <a:solidFill>
                  <a:srgbClr val="000000"/>
                </a:solidFill>
                <a:latin typeface="Montserrat" panose="00000500000000000000" pitchFamily="2" charset="0"/>
              </a:rPr>
              <a:t>Logging &amp; Monitoring</a:t>
            </a:r>
          </a:p>
          <a:p>
            <a:pPr lvl="2">
              <a:lnSpc>
                <a:spcPct val="100000"/>
              </a:lnSpc>
              <a:spcAft>
                <a:spcPts val="800"/>
              </a:spcAft>
            </a:pPr>
            <a:r>
              <a:rPr lang="en-IN" sz="1400" dirty="0">
                <a:solidFill>
                  <a:srgbClr val="000000"/>
                </a:solidFill>
                <a:latin typeface="Montserrat" panose="00000500000000000000" pitchFamily="2" charset="0"/>
              </a:rPr>
              <a:t>Uses inbuilt logging and monitoring services complemented by Prometheus for metric scraping and reporting for Kubernetes clusters</a:t>
            </a:r>
          </a:p>
          <a:p>
            <a:pPr lvl="2">
              <a:lnSpc>
                <a:spcPct val="100000"/>
              </a:lnSpc>
              <a:spcAft>
                <a:spcPts val="800"/>
              </a:spcAft>
            </a:pPr>
            <a:r>
              <a:rPr lang="en-IN" sz="1400" dirty="0">
                <a:solidFill>
                  <a:srgbClr val="000000"/>
                </a:solidFill>
                <a:latin typeface="Montserrat" panose="00000500000000000000" pitchFamily="2" charset="0"/>
              </a:rPr>
              <a:t>Health APIs based health checks</a:t>
            </a:r>
          </a:p>
          <a:p>
            <a:pPr lvl="2">
              <a:lnSpc>
                <a:spcPct val="100000"/>
              </a:lnSpc>
              <a:spcAft>
                <a:spcPts val="800"/>
              </a:spcAft>
            </a:pPr>
            <a:r>
              <a:rPr lang="en-IN" sz="1400" dirty="0">
                <a:solidFill>
                  <a:srgbClr val="000000"/>
                </a:solidFill>
                <a:latin typeface="Montserrat" panose="00000500000000000000" pitchFamily="2" charset="0"/>
              </a:rPr>
              <a:t>Uses AWS/GCP inbuilt Logging and Monitoring services (CloudWatch, </a:t>
            </a:r>
            <a:r>
              <a:rPr lang="en-IN" sz="1400" dirty="0" err="1">
                <a:solidFill>
                  <a:srgbClr val="000000"/>
                </a:solidFill>
                <a:latin typeface="Montserrat" panose="00000500000000000000" pitchFamily="2" charset="0"/>
              </a:rPr>
              <a:t>LogExplorer</a:t>
            </a:r>
            <a:r>
              <a:rPr lang="en-IN" sz="1400" dirty="0">
                <a:solidFill>
                  <a:srgbClr val="000000"/>
                </a:solidFill>
                <a:latin typeface="Montserrat" panose="00000500000000000000" pitchFamily="2" charset="0"/>
              </a:rPr>
              <a:t>)</a:t>
            </a:r>
          </a:p>
          <a:p>
            <a:pPr lvl="2">
              <a:lnSpc>
                <a:spcPct val="100000"/>
              </a:lnSpc>
              <a:spcAft>
                <a:spcPts val="800"/>
              </a:spcAft>
            </a:pPr>
            <a:r>
              <a:rPr lang="en-IN" sz="1400" dirty="0">
                <a:solidFill>
                  <a:srgbClr val="000000"/>
                </a:solidFill>
                <a:latin typeface="Montserrat" panose="00000500000000000000" pitchFamily="2" charset="0"/>
              </a:rPr>
              <a:t>Uses inbuilt logging and monitoring dashboards of Data streaming services, Kafka, </a:t>
            </a:r>
            <a:r>
              <a:rPr lang="en-IN" sz="1400" dirty="0" err="1">
                <a:solidFill>
                  <a:srgbClr val="000000"/>
                </a:solidFill>
                <a:latin typeface="Montserrat" panose="00000500000000000000" pitchFamily="2" charset="0"/>
              </a:rPr>
              <a:t>Flink</a:t>
            </a:r>
            <a:r>
              <a:rPr lang="en-IN" sz="1400" dirty="0">
                <a:solidFill>
                  <a:srgbClr val="000000"/>
                </a:solidFill>
                <a:latin typeface="Montserrat" panose="00000500000000000000" pitchFamily="2" charset="0"/>
              </a:rPr>
              <a:t>, Spark etc exposes such service.</a:t>
            </a:r>
          </a:p>
          <a:p>
            <a:pPr lvl="2">
              <a:lnSpc>
                <a:spcPct val="100000"/>
              </a:lnSpc>
              <a:spcAft>
                <a:spcPts val="800"/>
              </a:spcAft>
            </a:pPr>
            <a:r>
              <a:rPr lang="en-IN" sz="1400" b="1" dirty="0">
                <a:solidFill>
                  <a:srgbClr val="000000"/>
                </a:solidFill>
                <a:latin typeface="Montserrat" panose="00000500000000000000" pitchFamily="2" charset="0"/>
              </a:rPr>
              <a:t>Custom Monitor – </a:t>
            </a:r>
            <a:r>
              <a:rPr lang="en-IN" sz="1400" dirty="0">
                <a:solidFill>
                  <a:srgbClr val="000000"/>
                </a:solidFill>
                <a:latin typeface="Montserrat" panose="00000500000000000000" pitchFamily="2" charset="0"/>
              </a:rPr>
              <a:t>A Special Monitor metric which tracks the volume of data being flown through pipelines. This metric is scarped and reported to Prometheus for reporting and Notifications</a:t>
            </a:r>
          </a:p>
          <a:p>
            <a:pPr lvl="2">
              <a:lnSpc>
                <a:spcPct val="100000"/>
              </a:lnSpc>
              <a:spcAft>
                <a:spcPts val="800"/>
              </a:spcAft>
            </a:pPr>
            <a:r>
              <a:rPr lang="en-IN" sz="1400" dirty="0">
                <a:solidFill>
                  <a:srgbClr val="000000"/>
                </a:solidFill>
                <a:latin typeface="Montserrat" panose="00000500000000000000" pitchFamily="2" charset="0"/>
              </a:rPr>
              <a:t>These can be piped to Prometheus or ELK stack for logging, monitoring and Notifications</a:t>
            </a:r>
          </a:p>
          <a:p>
            <a:pPr lvl="1">
              <a:lnSpc>
                <a:spcPct val="100000"/>
              </a:lnSpc>
              <a:spcAft>
                <a:spcPts val="800"/>
              </a:spcAft>
            </a:pPr>
            <a:r>
              <a:rPr lang="en-IN" sz="1400" b="1" dirty="0">
                <a:solidFill>
                  <a:srgbClr val="000000"/>
                </a:solidFill>
                <a:latin typeface="Montserrat" panose="00000500000000000000" pitchFamily="2" charset="0"/>
              </a:rPr>
              <a:t>Notifications Services</a:t>
            </a:r>
          </a:p>
          <a:p>
            <a:pPr lvl="2">
              <a:lnSpc>
                <a:spcPct val="100000"/>
              </a:lnSpc>
              <a:spcAft>
                <a:spcPts val="800"/>
              </a:spcAft>
            </a:pPr>
            <a:r>
              <a:rPr lang="en-IN" sz="1400" dirty="0">
                <a:solidFill>
                  <a:srgbClr val="000000"/>
                </a:solidFill>
                <a:latin typeface="Montserrat" panose="00000500000000000000" pitchFamily="2" charset="0"/>
              </a:rPr>
              <a:t>Use Prometheus </a:t>
            </a:r>
            <a:r>
              <a:rPr lang="en-IN" sz="1400" dirty="0" err="1">
                <a:solidFill>
                  <a:srgbClr val="000000"/>
                </a:solidFill>
                <a:latin typeface="Montserrat" panose="00000500000000000000" pitchFamily="2" charset="0"/>
              </a:rPr>
              <a:t>AlertManager</a:t>
            </a:r>
            <a:r>
              <a:rPr lang="en-IN" sz="1400" dirty="0">
                <a:solidFill>
                  <a:srgbClr val="000000"/>
                </a:solidFill>
                <a:latin typeface="Montserrat" panose="00000500000000000000" pitchFamily="2" charset="0"/>
              </a:rPr>
              <a:t>, SNS, or other queues complemented with Slack, Email notifications</a:t>
            </a:r>
          </a:p>
          <a:p>
            <a:pPr lvl="2">
              <a:lnSpc>
                <a:spcPct val="100000"/>
              </a:lnSpc>
              <a:spcAft>
                <a:spcPts val="800"/>
              </a:spcAft>
            </a:pPr>
            <a:r>
              <a:rPr lang="en-IN" sz="1400" dirty="0">
                <a:solidFill>
                  <a:srgbClr val="000000"/>
                </a:solidFill>
                <a:latin typeface="Montserrat" panose="00000500000000000000" pitchFamily="2" charset="0"/>
              </a:rPr>
              <a:t>Stage monitors queue length (back pressure) to notify completion of stage/run to all services</a:t>
            </a:r>
          </a:p>
          <a:p>
            <a:pPr lvl="2">
              <a:lnSpc>
                <a:spcPct val="100000"/>
              </a:lnSpc>
              <a:spcAft>
                <a:spcPts val="800"/>
              </a:spcAft>
            </a:pPr>
            <a:r>
              <a:rPr lang="en-IN" sz="1400" dirty="0">
                <a:solidFill>
                  <a:srgbClr val="000000"/>
                </a:solidFill>
                <a:latin typeface="Montserrat" panose="00000500000000000000" pitchFamily="2" charset="0"/>
              </a:rPr>
              <a:t>Stage Notifications are reported internally &amp; Externally. Used for triggering next stage, next run etc</a:t>
            </a:r>
          </a:p>
          <a:p>
            <a:pPr lvl="2">
              <a:lnSpc>
                <a:spcPct val="100000"/>
              </a:lnSpc>
              <a:spcAft>
                <a:spcPts val="600"/>
              </a:spcAft>
            </a:pPr>
            <a:endParaRPr lang="en-IN" sz="1400" dirty="0">
              <a:solidFill>
                <a:srgbClr val="000000"/>
              </a:solidFill>
              <a:latin typeface="Montserrat" panose="00000500000000000000" pitchFamily="2" charset="0"/>
            </a:endParaRPr>
          </a:p>
          <a:p>
            <a:pPr lvl="2">
              <a:lnSpc>
                <a:spcPct val="100000"/>
              </a:lnSpc>
              <a:spcAft>
                <a:spcPts val="600"/>
              </a:spcAft>
            </a:pPr>
            <a:endParaRPr lang="en-IN" sz="1400" dirty="0">
              <a:solidFill>
                <a:srgbClr val="000000"/>
              </a:solidFill>
              <a:latin typeface="Montserrat" panose="00000500000000000000" pitchFamily="2" charset="0"/>
            </a:endParaRP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sz="1400" i="0" dirty="0">
              <a:solidFill>
                <a:srgbClr val="000000"/>
              </a:solidFill>
              <a:effectLst/>
              <a:latin typeface="Montserrat" panose="00000500000000000000" pitchFamily="2" charset="0"/>
            </a:endParaRPr>
          </a:p>
          <a:p>
            <a:pPr marL="274320" lvl="1" indent="0">
              <a:lnSpc>
                <a:spcPct val="100000"/>
              </a:lnSpc>
              <a:spcAft>
                <a:spcPts val="600"/>
              </a:spcAft>
              <a:buNone/>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1700560973"/>
      </p:ext>
    </p:extLst>
  </p:cSld>
  <p:clrMapOvr>
    <a:masterClrMapping/>
  </p:clrMapOvr>
  <mc:AlternateContent xmlns:mc="http://schemas.openxmlformats.org/markup-compatibility/2006">
    <mc:Choice xmlns:p14="http://schemas.microsoft.com/office/powerpoint/2010/main" Requires="p14">
      <p:transition spd="slow" p14:dur="2000" advTm="142552"/>
    </mc:Choice>
    <mc:Fallback>
      <p:transition spd="slow" advTm="14255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Security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346605"/>
          </a:xfrm>
        </p:spPr>
        <p:txBody>
          <a:bodyPr>
            <a:noAutofit/>
          </a:bodyPr>
          <a:lstStyle/>
          <a:p>
            <a:pPr>
              <a:lnSpc>
                <a:spcPct val="100000"/>
              </a:lnSpc>
              <a:spcAft>
                <a:spcPts val="800"/>
              </a:spcAft>
            </a:pPr>
            <a:r>
              <a:rPr lang="en-IN" sz="1600" b="1" dirty="0">
                <a:solidFill>
                  <a:srgbClr val="000000"/>
                </a:solidFill>
                <a:latin typeface="Montserrat" panose="00000500000000000000" pitchFamily="2" charset="0"/>
              </a:rPr>
              <a:t>Apart from the previously mentioned considerations</a:t>
            </a:r>
          </a:p>
          <a:p>
            <a:pPr lvl="1">
              <a:lnSpc>
                <a:spcPct val="100000"/>
              </a:lnSpc>
              <a:spcAft>
                <a:spcPts val="800"/>
              </a:spcAft>
            </a:pPr>
            <a:r>
              <a:rPr lang="en-IN" sz="1400" dirty="0">
                <a:solidFill>
                  <a:srgbClr val="000000"/>
                </a:solidFill>
                <a:latin typeface="Montserrat" panose="00000500000000000000" pitchFamily="2" charset="0"/>
              </a:rPr>
              <a:t>Logging and Auditing</a:t>
            </a:r>
          </a:p>
          <a:p>
            <a:pPr lvl="1">
              <a:lnSpc>
                <a:spcPct val="100000"/>
              </a:lnSpc>
              <a:spcAft>
                <a:spcPts val="800"/>
              </a:spcAft>
            </a:pPr>
            <a:r>
              <a:rPr lang="en-IN" sz="1400" dirty="0">
                <a:solidFill>
                  <a:srgbClr val="000000"/>
                </a:solidFill>
                <a:latin typeface="Montserrat" panose="00000500000000000000" pitchFamily="2" charset="0"/>
              </a:rPr>
              <a:t>Use SSL/HTTPS for communication</a:t>
            </a:r>
          </a:p>
          <a:p>
            <a:pPr lvl="1">
              <a:lnSpc>
                <a:spcPct val="100000"/>
              </a:lnSpc>
              <a:spcAft>
                <a:spcPts val="800"/>
              </a:spcAft>
            </a:pPr>
            <a:r>
              <a:rPr lang="en-IN" sz="1400" b="1" dirty="0">
                <a:solidFill>
                  <a:srgbClr val="000000"/>
                </a:solidFill>
                <a:latin typeface="Montserrat" panose="00000500000000000000" pitchFamily="2" charset="0"/>
              </a:rPr>
              <a:t>Principle of Least Privileges</a:t>
            </a:r>
          </a:p>
          <a:p>
            <a:pPr lvl="2">
              <a:lnSpc>
                <a:spcPct val="100000"/>
              </a:lnSpc>
              <a:spcAft>
                <a:spcPts val="800"/>
              </a:spcAft>
            </a:pPr>
            <a:r>
              <a:rPr lang="en-IN" sz="1400" dirty="0">
                <a:solidFill>
                  <a:srgbClr val="000000"/>
                </a:solidFill>
                <a:latin typeface="Montserrat" panose="00000500000000000000" pitchFamily="2" charset="0"/>
              </a:rPr>
              <a:t>Use Service accounts for pipelines and services</a:t>
            </a:r>
          </a:p>
          <a:p>
            <a:pPr lvl="2">
              <a:lnSpc>
                <a:spcPct val="100000"/>
              </a:lnSpc>
              <a:spcAft>
                <a:spcPts val="800"/>
              </a:spcAft>
            </a:pPr>
            <a:r>
              <a:rPr lang="en-IN" sz="1400" dirty="0">
                <a:solidFill>
                  <a:srgbClr val="000000"/>
                </a:solidFill>
                <a:latin typeface="Montserrat" panose="00000500000000000000" pitchFamily="2" charset="0"/>
              </a:rPr>
              <a:t>Limit permission and access to data stores</a:t>
            </a:r>
          </a:p>
          <a:p>
            <a:pPr lvl="1">
              <a:lnSpc>
                <a:spcPct val="100000"/>
              </a:lnSpc>
              <a:spcAft>
                <a:spcPts val="800"/>
              </a:spcAft>
            </a:pPr>
            <a:r>
              <a:rPr lang="en-IN" sz="1400" b="1" dirty="0">
                <a:solidFill>
                  <a:srgbClr val="000000"/>
                </a:solidFill>
                <a:latin typeface="Montserrat" panose="00000500000000000000" pitchFamily="2" charset="0"/>
              </a:rPr>
              <a:t>Data Integrity</a:t>
            </a:r>
          </a:p>
          <a:p>
            <a:pPr lvl="2">
              <a:lnSpc>
                <a:spcPct val="100000"/>
              </a:lnSpc>
              <a:spcAft>
                <a:spcPts val="800"/>
              </a:spcAft>
            </a:pPr>
            <a:r>
              <a:rPr lang="en-IN" sz="1400" dirty="0">
                <a:solidFill>
                  <a:srgbClr val="000000"/>
                </a:solidFill>
                <a:latin typeface="Montserrat" panose="00000500000000000000" pitchFamily="2" charset="0"/>
              </a:rPr>
              <a:t>Schema Validations</a:t>
            </a:r>
          </a:p>
          <a:p>
            <a:pPr lvl="2">
              <a:lnSpc>
                <a:spcPct val="100000"/>
              </a:lnSpc>
              <a:spcAft>
                <a:spcPts val="800"/>
              </a:spcAft>
            </a:pPr>
            <a:r>
              <a:rPr lang="en-IN" sz="1400" dirty="0">
                <a:solidFill>
                  <a:srgbClr val="000000"/>
                </a:solidFill>
                <a:latin typeface="Montserrat" panose="00000500000000000000" pitchFamily="2" charset="0"/>
              </a:rPr>
              <a:t>Origin of trends must be trackable.- Use timestamps and IDs for this</a:t>
            </a:r>
          </a:p>
          <a:p>
            <a:pPr lvl="1">
              <a:lnSpc>
                <a:spcPct val="100000"/>
              </a:lnSpc>
              <a:spcAft>
                <a:spcPts val="800"/>
              </a:spcAft>
            </a:pPr>
            <a:r>
              <a:rPr lang="en-IN" sz="1400" b="1" dirty="0">
                <a:solidFill>
                  <a:srgbClr val="000000"/>
                </a:solidFill>
                <a:latin typeface="Montserrat" panose="00000500000000000000" pitchFamily="2" charset="0"/>
              </a:rPr>
              <a:t>NLP &amp; AI Model Security Considerations</a:t>
            </a:r>
          </a:p>
          <a:p>
            <a:pPr lvl="2">
              <a:lnSpc>
                <a:spcPct val="100000"/>
              </a:lnSpc>
              <a:spcAft>
                <a:spcPts val="800"/>
              </a:spcAft>
            </a:pPr>
            <a:r>
              <a:rPr lang="en-IN" sz="1400" dirty="0">
                <a:solidFill>
                  <a:srgbClr val="000000"/>
                </a:solidFill>
                <a:latin typeface="Montserrat" panose="00000500000000000000" pitchFamily="2" charset="0"/>
              </a:rPr>
              <a:t>Be careful with 3</a:t>
            </a:r>
            <a:r>
              <a:rPr lang="en-IN" sz="1400" baseline="30000" dirty="0">
                <a:solidFill>
                  <a:srgbClr val="000000"/>
                </a:solidFill>
                <a:latin typeface="Montserrat" panose="00000500000000000000" pitchFamily="2" charset="0"/>
              </a:rPr>
              <a:t>rd</a:t>
            </a:r>
            <a:r>
              <a:rPr lang="en-IN" sz="1400" dirty="0">
                <a:solidFill>
                  <a:srgbClr val="000000"/>
                </a:solidFill>
                <a:latin typeface="Montserrat" panose="00000500000000000000" pitchFamily="2" charset="0"/>
              </a:rPr>
              <a:t> Party owned Models – They can use our data for training</a:t>
            </a:r>
          </a:p>
          <a:p>
            <a:pPr lvl="2">
              <a:lnSpc>
                <a:spcPct val="100000"/>
              </a:lnSpc>
              <a:spcAft>
                <a:spcPts val="800"/>
              </a:spcAft>
            </a:pPr>
            <a:r>
              <a:rPr lang="en-IN" sz="1400" dirty="0">
                <a:solidFill>
                  <a:srgbClr val="000000"/>
                </a:solidFill>
                <a:latin typeface="Montserrat" panose="00000500000000000000" pitchFamily="2" charset="0"/>
              </a:rPr>
              <a:t>Don’t expose Sensitive data</a:t>
            </a:r>
          </a:p>
          <a:p>
            <a:pPr lvl="2">
              <a:lnSpc>
                <a:spcPct val="100000"/>
              </a:lnSpc>
              <a:spcAft>
                <a:spcPts val="800"/>
              </a:spcAft>
            </a:pPr>
            <a:r>
              <a:rPr lang="en-IN" sz="1400" dirty="0">
                <a:solidFill>
                  <a:srgbClr val="000000"/>
                </a:solidFill>
                <a:latin typeface="Montserrat" panose="00000500000000000000" pitchFamily="2" charset="0"/>
              </a:rPr>
              <a:t>Models must be trustworthy. Sandbox Testing must be done.</a:t>
            </a:r>
          </a:p>
          <a:p>
            <a:pPr lvl="2">
              <a:lnSpc>
                <a:spcPct val="100000"/>
              </a:lnSpc>
              <a:spcAft>
                <a:spcPts val="800"/>
              </a:spcAft>
            </a:pPr>
            <a:r>
              <a:rPr lang="en-IN" sz="1400" dirty="0">
                <a:solidFill>
                  <a:srgbClr val="000000"/>
                </a:solidFill>
                <a:latin typeface="Montserrat" panose="00000500000000000000" pitchFamily="2" charset="0"/>
              </a:rPr>
              <a:t>Prefer Owned (Hosted) Models when possible</a:t>
            </a:r>
          </a:p>
          <a:p>
            <a:pPr lvl="1">
              <a:lnSpc>
                <a:spcPct val="100000"/>
              </a:lnSpc>
              <a:spcAft>
                <a:spcPts val="800"/>
              </a:spcAft>
            </a:pPr>
            <a:endParaRPr lang="en-IN" sz="1600" dirty="0">
              <a:solidFill>
                <a:srgbClr val="000000"/>
              </a:solidFill>
              <a:latin typeface="Montserrat" panose="00000500000000000000" pitchFamily="2" charset="0"/>
            </a:endParaRPr>
          </a:p>
          <a:p>
            <a:pPr lvl="2">
              <a:lnSpc>
                <a:spcPct val="100000"/>
              </a:lnSpc>
              <a:spcAft>
                <a:spcPts val="800"/>
              </a:spcAft>
            </a:pPr>
            <a:endParaRPr lang="en-IN" sz="1200" dirty="0">
              <a:solidFill>
                <a:srgbClr val="000000"/>
              </a:solidFill>
              <a:latin typeface="Montserrat" panose="00000500000000000000" pitchFamily="2" charset="0"/>
            </a:endParaRPr>
          </a:p>
          <a:p>
            <a:pPr lvl="1">
              <a:lnSpc>
                <a:spcPct val="100000"/>
              </a:lnSpc>
              <a:spcAft>
                <a:spcPts val="800"/>
              </a:spcAft>
            </a:pPr>
            <a:endParaRPr lang="en-IN" sz="1400" dirty="0">
              <a:solidFill>
                <a:srgbClr val="000000"/>
              </a:solidFill>
              <a:latin typeface="Montserrat" panose="00000500000000000000" pitchFamily="2" charset="0"/>
            </a:endParaRPr>
          </a:p>
          <a:p>
            <a:pPr lvl="1">
              <a:lnSpc>
                <a:spcPct val="100000"/>
              </a:lnSpc>
              <a:spcAft>
                <a:spcPts val="800"/>
              </a:spcAft>
            </a:pPr>
            <a:endParaRPr lang="en-IN" sz="1400" dirty="0">
              <a:solidFill>
                <a:srgbClr val="000000"/>
              </a:solidFill>
              <a:latin typeface="Montserrat" panose="00000500000000000000" pitchFamily="2" charset="0"/>
            </a:endParaRPr>
          </a:p>
          <a:p>
            <a:pPr lvl="1">
              <a:lnSpc>
                <a:spcPct val="100000"/>
              </a:lnSpc>
              <a:spcAft>
                <a:spcPts val="800"/>
              </a:spcAft>
            </a:pPr>
            <a:endParaRPr lang="en-IN" sz="1400" dirty="0">
              <a:solidFill>
                <a:srgbClr val="000000"/>
              </a:solidFill>
              <a:latin typeface="Montserrat" panose="00000500000000000000" pitchFamily="2" charset="0"/>
            </a:endParaRPr>
          </a:p>
          <a:p>
            <a:pPr marL="548640" lvl="2" indent="0">
              <a:lnSpc>
                <a:spcPct val="100000"/>
              </a:lnSpc>
              <a:spcAft>
                <a:spcPts val="800"/>
              </a:spcAft>
              <a:buNone/>
            </a:pPr>
            <a:endParaRPr lang="en-IN" sz="1400" i="0" dirty="0">
              <a:solidFill>
                <a:srgbClr val="000000"/>
              </a:solidFill>
              <a:effectLst/>
              <a:latin typeface="Montserrat" panose="00000500000000000000" pitchFamily="2" charset="0"/>
            </a:endParaRPr>
          </a:p>
          <a:p>
            <a:pPr lvl="1">
              <a:lnSpc>
                <a:spcPct val="100000"/>
              </a:lnSpc>
              <a:spcAft>
                <a:spcPts val="8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1066589562"/>
      </p:ext>
    </p:extLst>
  </p:cSld>
  <p:clrMapOvr>
    <a:masterClrMapping/>
  </p:clrMapOvr>
  <mc:AlternateContent xmlns:mc="http://schemas.openxmlformats.org/markup-compatibility/2006">
    <mc:Choice xmlns:p14="http://schemas.microsoft.com/office/powerpoint/2010/main" Requires="p14">
      <p:transition spd="slow" p14:dur="2000" advTm="126347"/>
    </mc:Choice>
    <mc:Fallback>
      <p:transition spd="slow" advTm="12634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Other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marL="0" indent="0">
              <a:lnSpc>
                <a:spcPct val="100000"/>
              </a:lnSpc>
              <a:spcAft>
                <a:spcPts val="600"/>
              </a:spcAft>
              <a:buNone/>
            </a:pPr>
            <a:r>
              <a:rPr lang="en-IN" sz="1600" dirty="0">
                <a:solidFill>
                  <a:srgbClr val="000000"/>
                </a:solidFill>
                <a:latin typeface="Montserrat" panose="00000500000000000000" pitchFamily="2" charset="0"/>
              </a:rPr>
              <a:t>Here we summarise the various techniques used for </a:t>
            </a:r>
          </a:p>
          <a:p>
            <a:pPr>
              <a:lnSpc>
                <a:spcPct val="100000"/>
              </a:lnSpc>
              <a:spcAft>
                <a:spcPts val="600"/>
              </a:spcAft>
            </a:pPr>
            <a:r>
              <a:rPr lang="en-IN" sz="1600" b="1" dirty="0">
                <a:solidFill>
                  <a:srgbClr val="000000"/>
                </a:solidFill>
                <a:latin typeface="Montserrat" panose="00000500000000000000" pitchFamily="2" charset="0"/>
              </a:rPr>
              <a:t>Performance Considerations</a:t>
            </a:r>
          </a:p>
          <a:p>
            <a:pPr lvl="1">
              <a:lnSpc>
                <a:spcPct val="100000"/>
              </a:lnSpc>
              <a:spcAft>
                <a:spcPts val="600"/>
              </a:spcAft>
            </a:pPr>
            <a:r>
              <a:rPr lang="en-IN" sz="1400" dirty="0">
                <a:solidFill>
                  <a:srgbClr val="000000"/>
                </a:solidFill>
                <a:latin typeface="Montserrat" panose="00000500000000000000" pitchFamily="2" charset="0"/>
              </a:rPr>
              <a:t>Parallel Execution</a:t>
            </a:r>
          </a:p>
          <a:p>
            <a:pPr lvl="2">
              <a:lnSpc>
                <a:spcPct val="100000"/>
              </a:lnSpc>
              <a:spcAft>
                <a:spcPts val="600"/>
              </a:spcAft>
            </a:pPr>
            <a:r>
              <a:rPr lang="en-IN" sz="1400" dirty="0">
                <a:solidFill>
                  <a:srgbClr val="000000"/>
                </a:solidFill>
                <a:latin typeface="Montserrat" panose="00000500000000000000" pitchFamily="2" charset="0"/>
              </a:rPr>
              <a:t>Queue Partitioning</a:t>
            </a:r>
          </a:p>
          <a:p>
            <a:pPr lvl="2">
              <a:lnSpc>
                <a:spcPct val="100000"/>
              </a:lnSpc>
              <a:spcAft>
                <a:spcPts val="600"/>
              </a:spcAft>
            </a:pPr>
            <a:r>
              <a:rPr lang="en-IN" sz="1400" dirty="0">
                <a:solidFill>
                  <a:srgbClr val="000000"/>
                </a:solidFill>
                <a:latin typeface="Montserrat" panose="00000500000000000000" pitchFamily="2" charset="0"/>
              </a:rPr>
              <a:t>Auto Scaling</a:t>
            </a:r>
          </a:p>
          <a:p>
            <a:pPr lvl="2">
              <a:lnSpc>
                <a:spcPct val="100000"/>
              </a:lnSpc>
              <a:spcAft>
                <a:spcPts val="600"/>
              </a:spcAft>
            </a:pPr>
            <a:r>
              <a:rPr lang="en-IN" sz="1400" dirty="0">
                <a:solidFill>
                  <a:srgbClr val="000000"/>
                </a:solidFill>
                <a:latin typeface="Montserrat" panose="00000500000000000000" pitchFamily="2" charset="0"/>
              </a:rPr>
              <a:t>Multi Instances</a:t>
            </a:r>
          </a:p>
          <a:p>
            <a:pPr lvl="1">
              <a:lnSpc>
                <a:spcPct val="100000"/>
              </a:lnSpc>
              <a:spcAft>
                <a:spcPts val="600"/>
              </a:spcAft>
            </a:pPr>
            <a:r>
              <a:rPr lang="en-IN" sz="1400" dirty="0">
                <a:solidFill>
                  <a:srgbClr val="000000"/>
                </a:solidFill>
                <a:latin typeface="Montserrat" panose="00000500000000000000" pitchFamily="2" charset="0"/>
              </a:rPr>
              <a:t>Streaming pipelines</a:t>
            </a:r>
          </a:p>
          <a:p>
            <a:pPr lvl="1">
              <a:lnSpc>
                <a:spcPct val="100000"/>
              </a:lnSpc>
              <a:spcAft>
                <a:spcPts val="600"/>
              </a:spcAft>
            </a:pPr>
            <a:r>
              <a:rPr lang="en-IN" sz="1400" dirty="0">
                <a:solidFill>
                  <a:srgbClr val="000000"/>
                </a:solidFill>
                <a:latin typeface="Montserrat" panose="00000500000000000000" pitchFamily="2" charset="0"/>
              </a:rPr>
              <a:t>URL Deduping</a:t>
            </a:r>
          </a:p>
          <a:p>
            <a:pPr lvl="1">
              <a:lnSpc>
                <a:spcPct val="100000"/>
              </a:lnSpc>
              <a:spcAft>
                <a:spcPts val="600"/>
              </a:spcAft>
            </a:pPr>
            <a:r>
              <a:rPr lang="en-IN" sz="1400" dirty="0">
                <a:solidFill>
                  <a:srgbClr val="000000"/>
                </a:solidFill>
                <a:latin typeface="Montserrat" panose="00000500000000000000" pitchFamily="2" charset="0"/>
              </a:rPr>
              <a:t>Caching </a:t>
            </a:r>
          </a:p>
          <a:p>
            <a:pPr lvl="1">
              <a:lnSpc>
                <a:spcPct val="100000"/>
              </a:lnSpc>
              <a:spcAft>
                <a:spcPts val="600"/>
              </a:spcAft>
            </a:pPr>
            <a:r>
              <a:rPr lang="en-IN" sz="1400" dirty="0">
                <a:solidFill>
                  <a:srgbClr val="000000"/>
                </a:solidFill>
                <a:latin typeface="Montserrat" panose="00000500000000000000" pitchFamily="2" charset="0"/>
              </a:rPr>
              <a:t>Efficient Storage</a:t>
            </a:r>
          </a:p>
          <a:p>
            <a:pPr lvl="2">
              <a:lnSpc>
                <a:spcPct val="100000"/>
              </a:lnSpc>
              <a:spcAft>
                <a:spcPts val="600"/>
              </a:spcAft>
            </a:pPr>
            <a:r>
              <a:rPr lang="en-IN" sz="1400" dirty="0">
                <a:solidFill>
                  <a:srgbClr val="000000"/>
                </a:solidFill>
                <a:latin typeface="Montserrat" panose="00000500000000000000" pitchFamily="2" charset="0"/>
              </a:rPr>
              <a:t>Partitioned storage</a:t>
            </a:r>
          </a:p>
          <a:p>
            <a:pPr lvl="2">
              <a:lnSpc>
                <a:spcPct val="100000"/>
              </a:lnSpc>
              <a:spcAft>
                <a:spcPts val="600"/>
              </a:spcAft>
            </a:pPr>
            <a:r>
              <a:rPr lang="en-IN" sz="1400" dirty="0">
                <a:solidFill>
                  <a:srgbClr val="000000"/>
                </a:solidFill>
                <a:latin typeface="Montserrat" panose="00000500000000000000" pitchFamily="2" charset="0"/>
              </a:rPr>
              <a:t>Indexing</a:t>
            </a:r>
          </a:p>
          <a:p>
            <a:pPr lvl="1">
              <a:lnSpc>
                <a:spcPct val="100000"/>
              </a:lnSpc>
              <a:spcAft>
                <a:spcPts val="600"/>
              </a:spcAft>
            </a:pPr>
            <a:r>
              <a:rPr lang="en-IN" sz="1400" dirty="0">
                <a:solidFill>
                  <a:srgbClr val="000000"/>
                </a:solidFill>
                <a:latin typeface="Montserrat" panose="00000500000000000000" pitchFamily="2" charset="0"/>
              </a:rPr>
              <a:t>Custom Views</a:t>
            </a:r>
          </a:p>
          <a:p>
            <a:pPr marL="548640" lvl="2" indent="0">
              <a:lnSpc>
                <a:spcPct val="100000"/>
              </a:lnSpc>
              <a:spcAft>
                <a:spcPts val="600"/>
              </a:spcAft>
              <a:buNone/>
            </a:pPr>
            <a:endParaRPr lang="en-IN"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695522377"/>
      </p:ext>
    </p:extLst>
  </p:cSld>
  <p:clrMapOvr>
    <a:masterClrMapping/>
  </p:clrMapOvr>
  <mc:AlternateContent xmlns:mc="http://schemas.openxmlformats.org/markup-compatibility/2006">
    <mc:Choice xmlns:p14="http://schemas.microsoft.com/office/powerpoint/2010/main" Requires="p14">
      <p:transition spd="slow" p14:dur="2000" advTm="46922"/>
    </mc:Choice>
    <mc:Fallback>
      <p:transition spd="slow" advTm="4692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Other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dirty="0">
                <a:solidFill>
                  <a:srgbClr val="000000"/>
                </a:solidFill>
                <a:latin typeface="Montserrat" panose="00000500000000000000" pitchFamily="2" charset="0"/>
              </a:rPr>
              <a:t>High Availability,  Fault Tolerance &amp; Reliability</a:t>
            </a:r>
          </a:p>
          <a:p>
            <a:pPr lvl="1">
              <a:lnSpc>
                <a:spcPct val="100000"/>
              </a:lnSpc>
              <a:spcAft>
                <a:spcPts val="600"/>
              </a:spcAft>
            </a:pPr>
            <a:r>
              <a:rPr lang="en-IN" sz="1400" dirty="0">
                <a:solidFill>
                  <a:srgbClr val="000000"/>
                </a:solidFill>
                <a:latin typeface="Montserrat" panose="00000500000000000000" pitchFamily="2" charset="0"/>
              </a:rPr>
              <a:t>Use Distributed and Multi Instance Systems</a:t>
            </a:r>
          </a:p>
          <a:p>
            <a:pPr lvl="1">
              <a:lnSpc>
                <a:spcPct val="100000"/>
              </a:lnSpc>
              <a:spcAft>
                <a:spcPts val="600"/>
              </a:spcAft>
            </a:pPr>
            <a:r>
              <a:rPr lang="en-IN" sz="1400" dirty="0">
                <a:solidFill>
                  <a:srgbClr val="000000"/>
                </a:solidFill>
                <a:latin typeface="Montserrat" panose="00000500000000000000" pitchFamily="2" charset="0"/>
              </a:rPr>
              <a:t>Effective load balancing</a:t>
            </a:r>
          </a:p>
          <a:p>
            <a:pPr lvl="1">
              <a:lnSpc>
                <a:spcPct val="100000"/>
              </a:lnSpc>
              <a:spcAft>
                <a:spcPts val="600"/>
              </a:spcAft>
            </a:pPr>
            <a:r>
              <a:rPr lang="en-IN" sz="1400" dirty="0">
                <a:solidFill>
                  <a:srgbClr val="000000"/>
                </a:solidFill>
                <a:latin typeface="Montserrat" panose="00000500000000000000" pitchFamily="2" charset="0"/>
              </a:rPr>
              <a:t>Automatic failover</a:t>
            </a:r>
          </a:p>
          <a:p>
            <a:pPr lvl="1">
              <a:lnSpc>
                <a:spcPct val="100000"/>
              </a:lnSpc>
              <a:spcAft>
                <a:spcPts val="600"/>
              </a:spcAft>
            </a:pPr>
            <a:r>
              <a:rPr lang="en-IN" sz="1400" dirty="0">
                <a:solidFill>
                  <a:srgbClr val="000000"/>
                </a:solidFill>
                <a:latin typeface="Montserrat" panose="00000500000000000000" pitchFamily="2" charset="0"/>
              </a:rPr>
              <a:t>Hot Partition Management</a:t>
            </a:r>
          </a:p>
          <a:p>
            <a:pPr lvl="2">
              <a:lnSpc>
                <a:spcPct val="100000"/>
              </a:lnSpc>
              <a:spcAft>
                <a:spcPts val="600"/>
              </a:spcAft>
            </a:pPr>
            <a:r>
              <a:rPr lang="en-IN" sz="1200" dirty="0">
                <a:solidFill>
                  <a:srgbClr val="000000"/>
                </a:solidFill>
                <a:latin typeface="Montserrat" panose="00000500000000000000" pitchFamily="2" charset="0"/>
              </a:rPr>
              <a:t>We can get hot partitions but effective load balancing can mitigate the risks</a:t>
            </a:r>
          </a:p>
          <a:p>
            <a:pPr lvl="1">
              <a:lnSpc>
                <a:spcPct val="100000"/>
              </a:lnSpc>
              <a:spcAft>
                <a:spcPts val="600"/>
              </a:spcAft>
            </a:pPr>
            <a:r>
              <a:rPr lang="en-IN" sz="1400" dirty="0">
                <a:solidFill>
                  <a:srgbClr val="000000"/>
                </a:solidFill>
                <a:latin typeface="Montserrat" panose="00000500000000000000" pitchFamily="2" charset="0"/>
              </a:rPr>
              <a:t>Effective State Management and Storage</a:t>
            </a:r>
          </a:p>
          <a:p>
            <a:pPr lvl="1">
              <a:lnSpc>
                <a:spcPct val="100000"/>
              </a:lnSpc>
              <a:spcAft>
                <a:spcPts val="600"/>
              </a:spcAft>
            </a:pPr>
            <a:r>
              <a:rPr lang="en-IN" sz="1400" dirty="0">
                <a:solidFill>
                  <a:srgbClr val="000000"/>
                </a:solidFill>
                <a:latin typeface="Montserrat" panose="00000500000000000000" pitchFamily="2" charset="0"/>
              </a:rPr>
              <a:t>Try to be state less if possible</a:t>
            </a:r>
          </a:p>
          <a:p>
            <a:pPr lvl="1">
              <a:lnSpc>
                <a:spcPct val="100000"/>
              </a:lnSpc>
              <a:spcAft>
                <a:spcPts val="600"/>
              </a:spcAft>
            </a:pPr>
            <a:r>
              <a:rPr lang="en-IN" sz="1400" dirty="0">
                <a:solidFill>
                  <a:srgbClr val="000000"/>
                </a:solidFill>
                <a:latin typeface="Montserrat" panose="00000500000000000000" pitchFamily="2" charset="0"/>
              </a:rPr>
              <a:t>Health checks</a:t>
            </a:r>
          </a:p>
          <a:p>
            <a:pPr lvl="1">
              <a:lnSpc>
                <a:spcPct val="100000"/>
              </a:lnSpc>
              <a:spcAft>
                <a:spcPts val="600"/>
              </a:spcAft>
            </a:pPr>
            <a:r>
              <a:rPr lang="en-IN" sz="1400" dirty="0">
                <a:solidFill>
                  <a:srgbClr val="000000"/>
                </a:solidFill>
                <a:latin typeface="Montserrat" panose="00000500000000000000" pitchFamily="2" charset="0"/>
              </a:rPr>
              <a:t>Database replications</a:t>
            </a:r>
          </a:p>
          <a:p>
            <a:pPr lvl="1">
              <a:lnSpc>
                <a:spcPct val="100000"/>
              </a:lnSpc>
              <a:spcAft>
                <a:spcPts val="600"/>
              </a:spcAft>
            </a:pPr>
            <a:r>
              <a:rPr lang="en-IN" sz="1400" dirty="0">
                <a:solidFill>
                  <a:srgbClr val="000000"/>
                </a:solidFill>
                <a:latin typeface="Montserrat" panose="00000500000000000000" pitchFamily="2" charset="0"/>
              </a:rPr>
              <a:t>Stream Checkpointing</a:t>
            </a:r>
            <a:endParaRPr lang="en-IN" sz="1600" b="1" dirty="0">
              <a:solidFill>
                <a:srgbClr val="000000"/>
              </a:solidFill>
              <a:latin typeface="Montserrat" panose="00000500000000000000" pitchFamily="2" charset="0"/>
            </a:endParaRPr>
          </a:p>
          <a:p>
            <a:pPr lvl="1">
              <a:lnSpc>
                <a:spcPct val="100000"/>
              </a:lnSpc>
              <a:spcAft>
                <a:spcPts val="600"/>
              </a:spcAft>
            </a:pPr>
            <a:r>
              <a:rPr lang="en-IN" sz="1400" dirty="0">
                <a:solidFill>
                  <a:srgbClr val="000000"/>
                </a:solidFill>
                <a:latin typeface="Montserrat" panose="00000500000000000000" pitchFamily="2" charset="0"/>
              </a:rPr>
              <a:t>Exactly once semantics – Ensures data consistency</a:t>
            </a:r>
          </a:p>
          <a:p>
            <a:pPr lvl="1">
              <a:lnSpc>
                <a:spcPct val="100000"/>
              </a:lnSpc>
              <a:spcAft>
                <a:spcPts val="600"/>
              </a:spcAft>
            </a:pPr>
            <a:r>
              <a:rPr lang="en-IN" sz="1400" dirty="0">
                <a:solidFill>
                  <a:srgbClr val="000000"/>
                </a:solidFill>
                <a:latin typeface="Montserrat" panose="00000500000000000000" pitchFamily="2" charset="0"/>
              </a:rPr>
              <a:t>Redundant Monitoring and Notification System</a:t>
            </a:r>
          </a:p>
          <a:p>
            <a:pPr lvl="1">
              <a:lnSpc>
                <a:spcPct val="100000"/>
              </a:lnSpc>
              <a:spcAft>
                <a:spcPts val="600"/>
              </a:spcAft>
            </a:pPr>
            <a:r>
              <a:rPr lang="en-IN" sz="1400" dirty="0">
                <a:solidFill>
                  <a:srgbClr val="000000"/>
                </a:solidFill>
                <a:latin typeface="Montserrat" panose="00000500000000000000" pitchFamily="2" charset="0"/>
              </a:rPr>
              <a:t>Consistent Hashing</a:t>
            </a:r>
          </a:p>
          <a:p>
            <a:pPr lvl="1">
              <a:lnSpc>
                <a:spcPct val="100000"/>
              </a:lnSpc>
              <a:spcAft>
                <a:spcPts val="600"/>
              </a:spcAft>
            </a:pPr>
            <a:r>
              <a:rPr lang="en-IN" sz="1400" i="0" dirty="0">
                <a:solidFill>
                  <a:srgbClr val="000000"/>
                </a:solidFill>
                <a:effectLst/>
                <a:latin typeface="Montserrat" panose="00000500000000000000" pitchFamily="2" charset="0"/>
              </a:rPr>
              <a:t>Historical Correlation, Threshold points</a:t>
            </a:r>
            <a:endParaRPr lang="en-IN"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363986849"/>
      </p:ext>
    </p:extLst>
  </p:cSld>
  <p:clrMapOvr>
    <a:masterClrMapping/>
  </p:clrMapOvr>
  <mc:AlternateContent xmlns:mc="http://schemas.openxmlformats.org/markup-compatibility/2006">
    <mc:Choice xmlns:p14="http://schemas.microsoft.com/office/powerpoint/2010/main" Requires="p14">
      <p:transition spd="slow" p14:dur="2000" advTm="89684"/>
    </mc:Choice>
    <mc:Fallback>
      <p:transition spd="slow" advTm="89684"/>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Other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dirty="0">
                <a:solidFill>
                  <a:srgbClr val="000000"/>
                </a:solidFill>
                <a:latin typeface="Montserrat" panose="00000500000000000000" pitchFamily="2" charset="0"/>
              </a:rPr>
              <a:t>UX Considerations</a:t>
            </a:r>
          </a:p>
          <a:p>
            <a:pPr lvl="1">
              <a:lnSpc>
                <a:spcPct val="100000"/>
              </a:lnSpc>
              <a:spcAft>
                <a:spcPts val="600"/>
              </a:spcAft>
            </a:pPr>
            <a:r>
              <a:rPr lang="en-IN" sz="1400" b="1" dirty="0">
                <a:solidFill>
                  <a:srgbClr val="000000"/>
                </a:solidFill>
                <a:latin typeface="Montserrat" panose="00000500000000000000" pitchFamily="2" charset="0"/>
              </a:rPr>
              <a:t>Seamless Integration</a:t>
            </a:r>
          </a:p>
          <a:p>
            <a:pPr lvl="2">
              <a:lnSpc>
                <a:spcPct val="100000"/>
              </a:lnSpc>
              <a:spcAft>
                <a:spcPts val="600"/>
              </a:spcAft>
            </a:pPr>
            <a:r>
              <a:rPr lang="en-IN" sz="1400" dirty="0">
                <a:solidFill>
                  <a:srgbClr val="000000"/>
                </a:solidFill>
                <a:latin typeface="Montserrat" panose="00000500000000000000" pitchFamily="2" charset="0"/>
              </a:rPr>
              <a:t>Dynamic Tag Cloud, Keyword Highlighting, etc ensures user can get insights while building their email template or marketing campaign</a:t>
            </a:r>
          </a:p>
          <a:p>
            <a:pPr lvl="1">
              <a:lnSpc>
                <a:spcPct val="100000"/>
              </a:lnSpc>
              <a:spcAft>
                <a:spcPts val="600"/>
              </a:spcAft>
            </a:pPr>
            <a:r>
              <a:rPr lang="en-IN" sz="1600" b="1" dirty="0">
                <a:solidFill>
                  <a:srgbClr val="000000"/>
                </a:solidFill>
                <a:latin typeface="Montserrat" panose="00000500000000000000" pitchFamily="2" charset="0"/>
              </a:rPr>
              <a:t>Trend Categorization </a:t>
            </a:r>
          </a:p>
          <a:p>
            <a:pPr lvl="2">
              <a:lnSpc>
                <a:spcPct val="100000"/>
              </a:lnSpc>
              <a:spcAft>
                <a:spcPts val="600"/>
              </a:spcAft>
            </a:pPr>
            <a:r>
              <a:rPr lang="en-IN" sz="1400" dirty="0">
                <a:solidFill>
                  <a:srgbClr val="000000"/>
                </a:solidFill>
                <a:latin typeface="Montserrat" panose="00000500000000000000" pitchFamily="2" charset="0"/>
              </a:rPr>
              <a:t>Highlight and prioritize relevant categories</a:t>
            </a:r>
          </a:p>
          <a:p>
            <a:pPr lvl="1">
              <a:lnSpc>
                <a:spcPct val="100000"/>
              </a:lnSpc>
              <a:spcAft>
                <a:spcPts val="600"/>
              </a:spcAft>
            </a:pPr>
            <a:r>
              <a:rPr lang="en-IN" sz="1600" b="1" dirty="0">
                <a:solidFill>
                  <a:srgbClr val="000000"/>
                </a:solidFill>
                <a:latin typeface="Montserrat" panose="00000500000000000000" pitchFamily="2" charset="0"/>
              </a:rPr>
              <a:t>Trend Searches</a:t>
            </a:r>
          </a:p>
          <a:p>
            <a:pPr lvl="2">
              <a:lnSpc>
                <a:spcPct val="100000"/>
              </a:lnSpc>
              <a:spcAft>
                <a:spcPts val="600"/>
              </a:spcAft>
            </a:pPr>
            <a:r>
              <a:rPr lang="en-IN" sz="1400" dirty="0">
                <a:solidFill>
                  <a:srgbClr val="000000"/>
                </a:solidFill>
                <a:latin typeface="Montserrat" panose="00000500000000000000" pitchFamily="2" charset="0"/>
              </a:rPr>
              <a:t>Advanced filtering</a:t>
            </a:r>
          </a:p>
          <a:p>
            <a:pPr lvl="2">
              <a:lnSpc>
                <a:spcPct val="100000"/>
              </a:lnSpc>
              <a:spcAft>
                <a:spcPts val="600"/>
              </a:spcAft>
            </a:pPr>
            <a:r>
              <a:rPr lang="en-IN" sz="1400" dirty="0">
                <a:solidFill>
                  <a:srgbClr val="000000"/>
                </a:solidFill>
                <a:latin typeface="Montserrat" panose="00000500000000000000" pitchFamily="2" charset="0"/>
              </a:rPr>
              <a:t>Autocomplete, predictive searches</a:t>
            </a:r>
          </a:p>
          <a:p>
            <a:pPr lvl="1">
              <a:lnSpc>
                <a:spcPct val="100000"/>
              </a:lnSpc>
              <a:spcAft>
                <a:spcPts val="600"/>
              </a:spcAft>
            </a:pPr>
            <a:r>
              <a:rPr lang="en-IN" sz="1600" b="1" dirty="0">
                <a:solidFill>
                  <a:srgbClr val="000000"/>
                </a:solidFill>
                <a:latin typeface="Montserrat" panose="00000500000000000000" pitchFamily="2" charset="0"/>
              </a:rPr>
              <a:t>Trend Visualization</a:t>
            </a:r>
          </a:p>
          <a:p>
            <a:pPr lvl="2">
              <a:lnSpc>
                <a:spcPct val="100000"/>
              </a:lnSpc>
              <a:spcAft>
                <a:spcPts val="600"/>
              </a:spcAft>
            </a:pPr>
            <a:r>
              <a:rPr lang="en-IN" sz="1400" dirty="0">
                <a:solidFill>
                  <a:srgbClr val="000000"/>
                </a:solidFill>
                <a:latin typeface="Montserrat" panose="00000500000000000000" pitchFamily="2" charset="0"/>
              </a:rPr>
              <a:t>Relevant easy to use to interactive and customizable reports</a:t>
            </a:r>
          </a:p>
          <a:p>
            <a:pPr lvl="1">
              <a:lnSpc>
                <a:spcPct val="100000"/>
              </a:lnSpc>
              <a:spcAft>
                <a:spcPts val="600"/>
              </a:spcAft>
            </a:pPr>
            <a:r>
              <a:rPr lang="en-IN" sz="1600" b="1" dirty="0">
                <a:solidFill>
                  <a:srgbClr val="000000"/>
                </a:solidFill>
                <a:latin typeface="Montserrat" panose="00000500000000000000" pitchFamily="2" charset="0"/>
              </a:rPr>
              <a:t>User preference &amp; Usage pattern</a:t>
            </a:r>
          </a:p>
          <a:p>
            <a:pPr lvl="2">
              <a:lnSpc>
                <a:spcPct val="100000"/>
              </a:lnSpc>
              <a:spcAft>
                <a:spcPts val="600"/>
              </a:spcAft>
            </a:pPr>
            <a:r>
              <a:rPr lang="en-IN" sz="1400" dirty="0">
                <a:solidFill>
                  <a:srgbClr val="000000"/>
                </a:solidFill>
                <a:latin typeface="Montserrat" panose="00000500000000000000" pitchFamily="2" charset="0"/>
              </a:rPr>
              <a:t>Use this as relevance data for all APIs</a:t>
            </a:r>
          </a:p>
          <a:p>
            <a:pPr lvl="1">
              <a:lnSpc>
                <a:spcPct val="100000"/>
              </a:lnSpc>
              <a:spcAft>
                <a:spcPts val="600"/>
              </a:spcAft>
            </a:pPr>
            <a:endParaRPr lang="en-IN"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780513882"/>
      </p:ext>
    </p:extLst>
  </p:cSld>
  <p:clrMapOvr>
    <a:masterClrMapping/>
  </p:clrMapOvr>
  <mc:AlternateContent xmlns:mc="http://schemas.openxmlformats.org/markup-compatibility/2006">
    <mc:Choice xmlns:p14="http://schemas.microsoft.com/office/powerpoint/2010/main" Requires="p14">
      <p:transition spd="slow" p14:dur="2000" advTm="70358"/>
    </mc:Choice>
    <mc:Fallback>
      <p:transition spd="slow" advTm="7035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Other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dirty="0">
                <a:solidFill>
                  <a:srgbClr val="000000"/>
                </a:solidFill>
                <a:latin typeface="Montserrat" panose="00000500000000000000" pitchFamily="2" charset="0"/>
              </a:rPr>
              <a:t>UX Considerations</a:t>
            </a:r>
          </a:p>
          <a:p>
            <a:pPr lvl="1">
              <a:lnSpc>
                <a:spcPct val="100000"/>
              </a:lnSpc>
              <a:spcAft>
                <a:spcPts val="600"/>
              </a:spcAft>
            </a:pPr>
            <a:r>
              <a:rPr lang="en-IN" sz="1600" b="1" i="0" dirty="0">
                <a:solidFill>
                  <a:srgbClr val="000000"/>
                </a:solidFill>
                <a:effectLst/>
                <a:latin typeface="Montserrat" panose="00000500000000000000" pitchFamily="2" charset="0"/>
              </a:rPr>
              <a:t>Performance and Low latency</a:t>
            </a:r>
          </a:p>
          <a:p>
            <a:pPr lvl="1">
              <a:lnSpc>
                <a:spcPct val="100000"/>
              </a:lnSpc>
              <a:spcAft>
                <a:spcPts val="600"/>
              </a:spcAft>
            </a:pPr>
            <a:r>
              <a:rPr lang="en-IN" sz="1600" b="1" dirty="0">
                <a:solidFill>
                  <a:srgbClr val="000000"/>
                </a:solidFill>
                <a:latin typeface="Montserrat" panose="00000500000000000000" pitchFamily="2" charset="0"/>
              </a:rPr>
              <a:t>Responsive UX Design</a:t>
            </a:r>
          </a:p>
          <a:p>
            <a:pPr lvl="1">
              <a:lnSpc>
                <a:spcPct val="100000"/>
              </a:lnSpc>
              <a:spcAft>
                <a:spcPts val="600"/>
              </a:spcAft>
            </a:pPr>
            <a:r>
              <a:rPr lang="en-IN" sz="1600" b="1" dirty="0">
                <a:solidFill>
                  <a:srgbClr val="000000"/>
                </a:solidFill>
                <a:latin typeface="Montserrat" panose="00000500000000000000" pitchFamily="2" charset="0"/>
              </a:rPr>
              <a:t>Tooltips and guides</a:t>
            </a:r>
          </a:p>
          <a:p>
            <a:pPr lvl="1">
              <a:lnSpc>
                <a:spcPct val="100000"/>
              </a:lnSpc>
              <a:spcAft>
                <a:spcPts val="600"/>
              </a:spcAft>
            </a:pPr>
            <a:r>
              <a:rPr lang="en-IN" sz="1600" b="1" dirty="0">
                <a:solidFill>
                  <a:srgbClr val="000000"/>
                </a:solidFill>
                <a:latin typeface="Montserrat" panose="00000500000000000000" pitchFamily="2" charset="0"/>
              </a:rPr>
              <a:t>User feedback</a:t>
            </a:r>
          </a:p>
          <a:p>
            <a:pPr lvl="2">
              <a:lnSpc>
                <a:spcPct val="100000"/>
              </a:lnSpc>
              <a:spcAft>
                <a:spcPts val="600"/>
              </a:spcAft>
            </a:pPr>
            <a:r>
              <a:rPr lang="en-IN" sz="1400" dirty="0">
                <a:solidFill>
                  <a:srgbClr val="000000"/>
                </a:solidFill>
                <a:latin typeface="Montserrat" panose="00000500000000000000" pitchFamily="2" charset="0"/>
              </a:rPr>
              <a:t>This is critical as we will need to improve our accuracy and create a feedback loop</a:t>
            </a:r>
          </a:p>
          <a:p>
            <a:pPr lvl="2">
              <a:lnSpc>
                <a:spcPct val="100000"/>
              </a:lnSpc>
              <a:spcAft>
                <a:spcPts val="600"/>
              </a:spcAft>
            </a:pPr>
            <a:r>
              <a:rPr lang="en-IN" sz="1400" dirty="0">
                <a:solidFill>
                  <a:srgbClr val="000000"/>
                </a:solidFill>
                <a:latin typeface="Montserrat" panose="00000500000000000000" pitchFamily="2" charset="0"/>
              </a:rPr>
              <a:t>Report Issues, Survey forms</a:t>
            </a:r>
          </a:p>
          <a:p>
            <a:pPr lvl="1">
              <a:lnSpc>
                <a:spcPct val="100000"/>
              </a:lnSpc>
              <a:spcAft>
                <a:spcPts val="600"/>
              </a:spcAft>
            </a:pPr>
            <a:endParaRPr lang="en-IN" sz="1600" b="1"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137714584"/>
      </p:ext>
    </p:extLst>
  </p:cSld>
  <p:clrMapOvr>
    <a:masterClrMapping/>
  </p:clrMapOvr>
  <mc:AlternateContent xmlns:mc="http://schemas.openxmlformats.org/markup-compatibility/2006">
    <mc:Choice xmlns:p14="http://schemas.microsoft.com/office/powerpoint/2010/main" Requires="p14">
      <p:transition spd="slow" p14:dur="2000" advTm="47768"/>
    </mc:Choice>
    <mc:Fallback>
      <p:transition spd="slow" advTm="4776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Final Thoughts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310391"/>
          </a:xfrm>
        </p:spPr>
        <p:txBody>
          <a:bodyPr>
            <a:noAutofit/>
          </a:bodyPr>
          <a:lstStyle/>
          <a:p>
            <a:pPr>
              <a:lnSpc>
                <a:spcPct val="100000"/>
              </a:lnSpc>
              <a:spcAft>
                <a:spcPts val="600"/>
              </a:spcAft>
            </a:pPr>
            <a:r>
              <a:rPr lang="en-IN" sz="1600" b="1" dirty="0">
                <a:solidFill>
                  <a:srgbClr val="000000"/>
                </a:solidFill>
                <a:latin typeface="Montserrat" panose="00000500000000000000" pitchFamily="2" charset="0"/>
              </a:rPr>
              <a:t>Training the Models</a:t>
            </a:r>
          </a:p>
          <a:p>
            <a:pPr lvl="1">
              <a:lnSpc>
                <a:spcPct val="100000"/>
              </a:lnSpc>
              <a:spcAft>
                <a:spcPts val="600"/>
              </a:spcAft>
            </a:pPr>
            <a:r>
              <a:rPr lang="en-IN" sz="1400" dirty="0">
                <a:solidFill>
                  <a:srgbClr val="000000"/>
                </a:solidFill>
                <a:latin typeface="Montserrat" panose="00000500000000000000" pitchFamily="2" charset="0"/>
              </a:rPr>
              <a:t>Use Pre-Trained Models where possible</a:t>
            </a:r>
          </a:p>
          <a:p>
            <a:pPr lvl="1">
              <a:lnSpc>
                <a:spcPct val="100000"/>
              </a:lnSpc>
              <a:spcAft>
                <a:spcPts val="600"/>
              </a:spcAft>
            </a:pPr>
            <a:r>
              <a:rPr lang="en-IN" sz="1400" dirty="0">
                <a:solidFill>
                  <a:srgbClr val="000000"/>
                </a:solidFill>
                <a:latin typeface="Montserrat" panose="00000500000000000000" pitchFamily="2" charset="0"/>
              </a:rPr>
              <a:t>Focus on Tuning existing models</a:t>
            </a:r>
          </a:p>
          <a:p>
            <a:pPr lvl="1">
              <a:lnSpc>
                <a:spcPct val="100000"/>
              </a:lnSpc>
              <a:spcAft>
                <a:spcPts val="600"/>
              </a:spcAft>
            </a:pPr>
            <a:r>
              <a:rPr lang="en-IN" sz="1400" dirty="0">
                <a:solidFill>
                  <a:srgbClr val="000000"/>
                </a:solidFill>
                <a:latin typeface="Montserrat" panose="00000500000000000000" pitchFamily="2" charset="0"/>
              </a:rPr>
              <a:t>Train custom models for simple ML problems like Classifications</a:t>
            </a:r>
          </a:p>
          <a:p>
            <a:pPr>
              <a:lnSpc>
                <a:spcPct val="100000"/>
              </a:lnSpc>
              <a:spcAft>
                <a:spcPts val="600"/>
              </a:spcAft>
            </a:pPr>
            <a:r>
              <a:rPr lang="en-IN" sz="1600" b="1" dirty="0">
                <a:solidFill>
                  <a:srgbClr val="000000"/>
                </a:solidFill>
                <a:latin typeface="Montserrat" panose="00000500000000000000" pitchFamily="2" charset="0"/>
              </a:rPr>
              <a:t>Can make chatbot </a:t>
            </a:r>
          </a:p>
          <a:p>
            <a:pPr lvl="1">
              <a:lnSpc>
                <a:spcPct val="100000"/>
              </a:lnSpc>
              <a:spcAft>
                <a:spcPts val="600"/>
              </a:spcAft>
            </a:pPr>
            <a:r>
              <a:rPr lang="en-IN" sz="1400" dirty="0">
                <a:solidFill>
                  <a:srgbClr val="000000"/>
                </a:solidFill>
                <a:latin typeface="Montserrat" panose="00000500000000000000" pitchFamily="2" charset="0"/>
              </a:rPr>
              <a:t>Chatbot can allow chat based or voice based chatting for trend discovery and slicing and dicing</a:t>
            </a:r>
          </a:p>
          <a:p>
            <a:pPr lvl="1">
              <a:lnSpc>
                <a:spcPct val="100000"/>
              </a:lnSpc>
              <a:spcAft>
                <a:spcPts val="600"/>
              </a:spcAft>
            </a:pPr>
            <a:r>
              <a:rPr lang="en-IN" sz="1400" dirty="0">
                <a:solidFill>
                  <a:srgbClr val="000000"/>
                </a:solidFill>
                <a:latin typeface="Montserrat" panose="00000500000000000000" pitchFamily="2" charset="0"/>
              </a:rPr>
              <a:t>Chatbot can easily integrate with Mailchimp UI or integrate with existing </a:t>
            </a:r>
          </a:p>
          <a:p>
            <a:pPr>
              <a:lnSpc>
                <a:spcPct val="100000"/>
              </a:lnSpc>
              <a:spcAft>
                <a:spcPts val="600"/>
              </a:spcAft>
            </a:pPr>
            <a:r>
              <a:rPr lang="en-IN" sz="1600" b="1" dirty="0">
                <a:solidFill>
                  <a:srgbClr val="000000"/>
                </a:solidFill>
                <a:latin typeface="Montserrat" panose="00000500000000000000" pitchFamily="2" charset="0"/>
              </a:rPr>
              <a:t>Data Accuracy and Relevance – Feedback model</a:t>
            </a:r>
          </a:p>
          <a:p>
            <a:pPr lvl="1">
              <a:lnSpc>
                <a:spcPct val="100000"/>
              </a:lnSpc>
              <a:spcAft>
                <a:spcPts val="600"/>
              </a:spcAft>
            </a:pPr>
            <a:r>
              <a:rPr lang="en-IN" sz="1400" dirty="0">
                <a:solidFill>
                  <a:srgbClr val="000000"/>
                </a:solidFill>
                <a:latin typeface="Montserrat" panose="00000500000000000000" pitchFamily="2" charset="0"/>
              </a:rPr>
              <a:t>Continuous retraining &amp; Improvements of models</a:t>
            </a:r>
          </a:p>
          <a:p>
            <a:pPr lvl="1">
              <a:lnSpc>
                <a:spcPct val="100000"/>
              </a:lnSpc>
              <a:spcAft>
                <a:spcPts val="600"/>
              </a:spcAft>
            </a:pPr>
            <a:r>
              <a:rPr lang="en-IN" sz="1400" dirty="0">
                <a:solidFill>
                  <a:srgbClr val="000000"/>
                </a:solidFill>
                <a:latin typeface="Montserrat" panose="00000500000000000000" pitchFamily="2" charset="0"/>
              </a:rPr>
              <a:t>Capturing feedback</a:t>
            </a:r>
          </a:p>
          <a:p>
            <a:pPr>
              <a:lnSpc>
                <a:spcPct val="100000"/>
              </a:lnSpc>
              <a:spcAft>
                <a:spcPts val="600"/>
              </a:spcAft>
            </a:pPr>
            <a:r>
              <a:rPr lang="en-IN" sz="1600" b="1" dirty="0">
                <a:solidFill>
                  <a:srgbClr val="000000"/>
                </a:solidFill>
                <a:latin typeface="Montserrat" panose="00000500000000000000" pitchFamily="2" charset="0"/>
              </a:rPr>
              <a:t>Actionable Insights – </a:t>
            </a:r>
            <a:r>
              <a:rPr lang="en-IN" sz="1600" dirty="0">
                <a:solidFill>
                  <a:srgbClr val="000000"/>
                </a:solidFill>
                <a:latin typeface="Montserrat" panose="00000500000000000000" pitchFamily="2" charset="0"/>
              </a:rPr>
              <a:t>Propose how to use trends, predicting future</a:t>
            </a:r>
            <a:endParaRPr lang="en-IN" sz="1600" b="1" dirty="0">
              <a:solidFill>
                <a:srgbClr val="000000"/>
              </a:solidFill>
              <a:latin typeface="Montserrat" panose="00000500000000000000" pitchFamily="2" charset="0"/>
            </a:endParaRPr>
          </a:p>
          <a:p>
            <a:pPr>
              <a:lnSpc>
                <a:spcPct val="100000"/>
              </a:lnSpc>
              <a:spcAft>
                <a:spcPts val="600"/>
              </a:spcAft>
            </a:pPr>
            <a:r>
              <a:rPr lang="en-IN" sz="1600" b="1" dirty="0">
                <a:solidFill>
                  <a:srgbClr val="000000"/>
                </a:solidFill>
                <a:latin typeface="Montserrat" panose="00000500000000000000" pitchFamily="2" charset="0"/>
              </a:rPr>
              <a:t>Adaptability </a:t>
            </a:r>
          </a:p>
          <a:p>
            <a:pPr lvl="1">
              <a:lnSpc>
                <a:spcPct val="100000"/>
              </a:lnSpc>
              <a:spcAft>
                <a:spcPts val="600"/>
              </a:spcAft>
            </a:pPr>
            <a:r>
              <a:rPr lang="en-IN" sz="1400" dirty="0">
                <a:solidFill>
                  <a:srgbClr val="000000"/>
                </a:solidFill>
                <a:latin typeface="Montserrat" panose="00000500000000000000" pitchFamily="2" charset="0"/>
              </a:rPr>
              <a:t>We can swap, replace, modify and adapt systems as needed. (Use Open source systems, Cloud Infra etc)</a:t>
            </a: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369045159"/>
      </p:ext>
    </p:extLst>
  </p:cSld>
  <p:clrMapOvr>
    <a:masterClrMapping/>
  </p:clrMapOvr>
  <mc:AlternateContent xmlns:mc="http://schemas.openxmlformats.org/markup-compatibility/2006">
    <mc:Choice xmlns:p14="http://schemas.microsoft.com/office/powerpoint/2010/main" Requires="p14">
      <p:transition spd="slow" p14:dur="2000" advTm="87923"/>
    </mc:Choice>
    <mc:Fallback>
      <p:transition spd="slow" advTm="879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B320B-54C4-8341-9842-45295F574F00}"/>
              </a:ext>
            </a:extLst>
          </p:cNvPr>
          <p:cNvSpPr>
            <a:spLocks noGrp="1"/>
          </p:cNvSpPr>
          <p:nvPr>
            <p:ph type="ctrTitle"/>
          </p:nvPr>
        </p:nvSpPr>
        <p:spPr>
          <a:xfrm>
            <a:off x="923365" y="1335741"/>
            <a:ext cx="10095155" cy="3132290"/>
          </a:xfrm>
        </p:spPr>
        <p:txBody>
          <a:bodyPr/>
          <a:lstStyle/>
          <a:p>
            <a:r>
              <a:rPr lang="en-US" sz="4800" b="1" dirty="0">
                <a:solidFill>
                  <a:schemeClr val="accent1"/>
                </a:solidFill>
                <a:latin typeface="Montserrat" panose="00000500000000000000" pitchFamily="2" charset="0"/>
              </a:rPr>
              <a:t>Designing a Mailchimp Marketing Trends Engine </a:t>
            </a:r>
            <a:endParaRPr lang="en-IN" sz="4800" b="1" dirty="0">
              <a:solidFill>
                <a:schemeClr val="accent1"/>
              </a:solidFill>
              <a:latin typeface="Montserrat" panose="00000500000000000000" pitchFamily="2" charset="0"/>
            </a:endParaRPr>
          </a:p>
        </p:txBody>
      </p:sp>
      <p:sp>
        <p:nvSpPr>
          <p:cNvPr id="5" name="Subtitle 4">
            <a:extLst>
              <a:ext uri="{FF2B5EF4-FFF2-40B4-BE49-F238E27FC236}">
                <a16:creationId xmlns:a16="http://schemas.microsoft.com/office/drawing/2014/main" id="{D89F8CAD-B4AD-6B0F-B11E-BDFA65F62396}"/>
              </a:ext>
            </a:extLst>
          </p:cNvPr>
          <p:cNvSpPr>
            <a:spLocks noGrp="1"/>
          </p:cNvSpPr>
          <p:nvPr>
            <p:ph type="subTitle" idx="1"/>
          </p:nvPr>
        </p:nvSpPr>
        <p:spPr/>
        <p:txBody>
          <a:bodyPr/>
          <a:lstStyle/>
          <a:p>
            <a:r>
              <a:rPr lang="en-IN" dirty="0">
                <a:latin typeface="Montserrat" panose="00000500000000000000" pitchFamily="2" charset="0"/>
              </a:rPr>
              <a:t>Craft Builder Project – System Design</a:t>
            </a:r>
          </a:p>
        </p:txBody>
      </p:sp>
    </p:spTree>
    <p:extLst>
      <p:ext uri="{BB962C8B-B14F-4D97-AF65-F5344CB8AC3E}">
        <p14:creationId xmlns:p14="http://schemas.microsoft.com/office/powerpoint/2010/main" val="2135804313"/>
      </p:ext>
    </p:extLst>
  </p:cSld>
  <p:clrMapOvr>
    <a:masterClrMapping/>
  </p:clrMapOvr>
  <mc:AlternateContent xmlns:mc="http://schemas.openxmlformats.org/markup-compatibility/2006">
    <mc:Choice xmlns:p14="http://schemas.microsoft.com/office/powerpoint/2010/main" Requires="p14">
      <p:transition spd="slow" p14:dur="2000" advTm="44989"/>
    </mc:Choice>
    <mc:Fallback>
      <p:transition spd="slow" advTm="4498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615606" y="2958622"/>
            <a:ext cx="10960788" cy="940756"/>
          </a:xfrm>
        </p:spPr>
        <p:txBody>
          <a:bodyPr>
            <a:normAutofit/>
          </a:bodyPr>
          <a:lstStyle/>
          <a:p>
            <a:pPr algn="ctr"/>
            <a:r>
              <a:rPr lang="en-IN" sz="4800" b="1" dirty="0">
                <a:solidFill>
                  <a:schemeClr val="accent1"/>
                </a:solidFill>
                <a:latin typeface="Montserrat" panose="00000500000000000000" pitchFamily="2" charset="0"/>
              </a:rPr>
              <a:t>Thank You</a:t>
            </a:r>
          </a:p>
        </p:txBody>
      </p:sp>
    </p:spTree>
    <p:extLst>
      <p:ext uri="{BB962C8B-B14F-4D97-AF65-F5344CB8AC3E}">
        <p14:creationId xmlns:p14="http://schemas.microsoft.com/office/powerpoint/2010/main" val="830780925"/>
      </p:ext>
    </p:extLst>
  </p:cSld>
  <p:clrMapOvr>
    <a:masterClrMapping/>
  </p:clrMapOvr>
  <mc:AlternateContent xmlns:mc="http://schemas.openxmlformats.org/markup-compatibility/2006">
    <mc:Choice xmlns:p14="http://schemas.microsoft.com/office/powerpoint/2010/main" Requires="p14">
      <p:transition spd="slow" p14:dur="2000" advTm="7068"/>
    </mc:Choice>
    <mc:Fallback>
      <p:transition spd="slow" advTm="70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0B9-CEFB-8DD0-DAB8-56C02B841D7E}"/>
              </a:ext>
            </a:extLst>
          </p:cNvPr>
          <p:cNvSpPr>
            <a:spLocks noGrp="1"/>
          </p:cNvSpPr>
          <p:nvPr>
            <p:ph type="title"/>
          </p:nvPr>
        </p:nvSpPr>
        <p:spPr>
          <a:xfrm>
            <a:off x="1069848" y="484632"/>
            <a:ext cx="10058400" cy="1039368"/>
          </a:xfrm>
        </p:spPr>
        <p:txBody>
          <a:bodyPr/>
          <a:lstStyle/>
          <a:p>
            <a:r>
              <a:rPr lang="en-IN" sz="4800" b="1" dirty="0">
                <a:solidFill>
                  <a:schemeClr val="accent1"/>
                </a:solidFill>
                <a:latin typeface="Montserrat" panose="00000500000000000000" pitchFamily="2" charset="0"/>
                <a:sym typeface="Fira Sans Extra Condensed"/>
              </a:rPr>
              <a:t>AGENDA</a:t>
            </a:r>
            <a:endParaRPr lang="en-IN" dirty="0"/>
          </a:p>
        </p:txBody>
      </p:sp>
      <p:sp>
        <p:nvSpPr>
          <p:cNvPr id="3" name="Content Placeholder 2">
            <a:extLst>
              <a:ext uri="{FF2B5EF4-FFF2-40B4-BE49-F238E27FC236}">
                <a16:creationId xmlns:a16="http://schemas.microsoft.com/office/drawing/2014/main" id="{95A0F82F-EC21-E10D-6FEF-F7D0458CAFE8}"/>
              </a:ext>
            </a:extLst>
          </p:cNvPr>
          <p:cNvSpPr>
            <a:spLocks noGrp="1"/>
          </p:cNvSpPr>
          <p:nvPr>
            <p:ph idx="1"/>
          </p:nvPr>
        </p:nvSpPr>
        <p:spPr>
          <a:xfrm>
            <a:off x="962272" y="1524000"/>
            <a:ext cx="10058400" cy="4395933"/>
          </a:xfrm>
        </p:spPr>
        <p:txBody>
          <a:bodyPr/>
          <a:lstStyle/>
          <a:p>
            <a:r>
              <a:rPr lang="en-IN" dirty="0">
                <a:latin typeface="Montserrat" panose="00000500000000000000" pitchFamily="2" charset="0"/>
              </a:rPr>
              <a:t>Use Case</a:t>
            </a:r>
          </a:p>
          <a:p>
            <a:r>
              <a:rPr lang="en-IN" dirty="0">
                <a:latin typeface="Montserrat" panose="00000500000000000000" pitchFamily="2" charset="0"/>
              </a:rPr>
              <a:t>Requirements</a:t>
            </a:r>
          </a:p>
          <a:p>
            <a:r>
              <a:rPr lang="en-IN" dirty="0">
                <a:latin typeface="Montserrat" panose="00000500000000000000" pitchFamily="2" charset="0"/>
              </a:rPr>
              <a:t>Assumptions</a:t>
            </a:r>
          </a:p>
          <a:p>
            <a:r>
              <a:rPr lang="en-IN" dirty="0">
                <a:latin typeface="Montserrat" panose="00000500000000000000" pitchFamily="2" charset="0"/>
              </a:rPr>
              <a:t>Basic Volume Estimations</a:t>
            </a:r>
          </a:p>
          <a:p>
            <a:r>
              <a:rPr lang="en-IN" dirty="0">
                <a:latin typeface="Montserrat" panose="00000500000000000000" pitchFamily="2" charset="0"/>
              </a:rPr>
              <a:t>High Level Design</a:t>
            </a:r>
          </a:p>
          <a:p>
            <a:r>
              <a:rPr lang="en-IN" dirty="0">
                <a:latin typeface="Montserrat" panose="00000500000000000000" pitchFamily="2" charset="0"/>
              </a:rPr>
              <a:t>API Design</a:t>
            </a:r>
          </a:p>
          <a:p>
            <a:r>
              <a:rPr lang="en-IN" dirty="0">
                <a:latin typeface="Montserrat" panose="00000500000000000000" pitchFamily="2" charset="0"/>
              </a:rPr>
              <a:t>Detailed Design</a:t>
            </a:r>
          </a:p>
          <a:p>
            <a:r>
              <a:rPr lang="en-IN" dirty="0">
                <a:latin typeface="Montserrat" panose="00000500000000000000" pitchFamily="2" charset="0"/>
              </a:rPr>
              <a:t>Security Considerations</a:t>
            </a:r>
          </a:p>
          <a:p>
            <a:r>
              <a:rPr lang="en-IN" dirty="0">
                <a:latin typeface="Montserrat" panose="00000500000000000000" pitchFamily="2" charset="0"/>
              </a:rPr>
              <a:t>Other Considerations</a:t>
            </a:r>
          </a:p>
          <a:p>
            <a:r>
              <a:rPr lang="en-IN" dirty="0">
                <a:latin typeface="Montserrat" panose="00000500000000000000" pitchFamily="2" charset="0"/>
              </a:rPr>
              <a:t>Final Thoughts</a:t>
            </a:r>
          </a:p>
          <a:p>
            <a:endParaRPr lang="en-IN" dirty="0">
              <a:latin typeface="Montserrat" panose="00000500000000000000" pitchFamily="2" charset="0"/>
            </a:endParaRPr>
          </a:p>
        </p:txBody>
      </p:sp>
    </p:spTree>
    <p:extLst>
      <p:ext uri="{BB962C8B-B14F-4D97-AF65-F5344CB8AC3E}">
        <p14:creationId xmlns:p14="http://schemas.microsoft.com/office/powerpoint/2010/main" val="417777045"/>
      </p:ext>
    </p:extLst>
  </p:cSld>
  <p:clrMapOvr>
    <a:masterClrMapping/>
  </p:clrMapOvr>
  <mc:AlternateContent xmlns:mc="http://schemas.openxmlformats.org/markup-compatibility/2006">
    <mc:Choice xmlns:p14="http://schemas.microsoft.com/office/powerpoint/2010/main" Requires="p14">
      <p:transition spd="slow" p14:dur="2000" advTm="20252"/>
    </mc:Choice>
    <mc:Fallback>
      <p:transition spd="slow" advTm="202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8" y="484632"/>
            <a:ext cx="10058400" cy="940756"/>
          </a:xfrm>
        </p:spPr>
        <p:txBody>
          <a:bodyPr>
            <a:normAutofit/>
          </a:bodyPr>
          <a:lstStyle/>
          <a:p>
            <a:r>
              <a:rPr lang="en-IN" sz="4800" b="1" dirty="0">
                <a:solidFill>
                  <a:schemeClr val="accent1"/>
                </a:solidFill>
                <a:latin typeface="Montserrat" panose="00000500000000000000" pitchFamily="2" charset="0"/>
              </a:rPr>
              <a:t>Use Case</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5056095"/>
          </a:xfrm>
        </p:spPr>
        <p:txBody>
          <a:bodyPr>
            <a:normAutofit lnSpcReduction="10000"/>
          </a:bodyPr>
          <a:lstStyle/>
          <a:p>
            <a:pPr>
              <a:lnSpc>
                <a:spcPct val="160000"/>
              </a:lnSpc>
            </a:pPr>
            <a:r>
              <a:rPr lang="en-US" sz="1600" b="1" dirty="0">
                <a:latin typeface="Montserrat" panose="00000500000000000000" pitchFamily="2" charset="0"/>
              </a:rPr>
              <a:t>Objective:</a:t>
            </a:r>
            <a:br>
              <a:rPr lang="en-US" sz="1600" dirty="0">
                <a:latin typeface="Montserrat" panose="00000500000000000000" pitchFamily="2" charset="0"/>
              </a:rPr>
            </a:br>
            <a:r>
              <a:rPr lang="en-US" sz="1600" dirty="0">
                <a:latin typeface="Montserrat" panose="00000500000000000000" pitchFamily="2" charset="0"/>
              </a:rPr>
              <a:t>To provide businesses with actionable insights by identifying and analyzing the latest marketing and social media trends.</a:t>
            </a:r>
          </a:p>
          <a:p>
            <a:pPr>
              <a:lnSpc>
                <a:spcPct val="160000"/>
              </a:lnSpc>
            </a:pPr>
            <a:r>
              <a:rPr lang="en-US" sz="1600" b="1" dirty="0">
                <a:latin typeface="Montserrat" panose="00000500000000000000" pitchFamily="2" charset="0"/>
              </a:rPr>
              <a:t>Key Benefits:</a:t>
            </a:r>
            <a:endParaRPr lang="en-US" sz="1600" dirty="0">
              <a:latin typeface="Montserrat" panose="00000500000000000000" pitchFamily="2" charset="0"/>
            </a:endParaRPr>
          </a:p>
          <a:p>
            <a:pPr lvl="1">
              <a:lnSpc>
                <a:spcPct val="160000"/>
              </a:lnSpc>
              <a:buFont typeface="Arial" panose="020B0604020202020204" pitchFamily="34" charset="0"/>
              <a:buChar char="•"/>
            </a:pPr>
            <a:r>
              <a:rPr lang="en-US" sz="1400" b="1" dirty="0">
                <a:latin typeface="Montserrat" panose="00000500000000000000" pitchFamily="2" charset="0"/>
              </a:rPr>
              <a:t>Identify Trends:</a:t>
            </a:r>
            <a:r>
              <a:rPr lang="en-US" sz="1400" dirty="0">
                <a:latin typeface="Montserrat" panose="00000500000000000000" pitchFamily="2" charset="0"/>
              </a:rPr>
              <a:t> Automatically tracks emerging marketing trends from various online sources.</a:t>
            </a:r>
          </a:p>
          <a:p>
            <a:pPr lvl="1">
              <a:lnSpc>
                <a:spcPct val="160000"/>
              </a:lnSpc>
              <a:buFont typeface="Arial" panose="020B0604020202020204" pitchFamily="34" charset="0"/>
              <a:buChar char="•"/>
            </a:pPr>
            <a:r>
              <a:rPr lang="en-US" sz="1400" b="1" dirty="0">
                <a:latin typeface="Montserrat" panose="00000500000000000000" pitchFamily="2" charset="0"/>
              </a:rPr>
              <a:t>Aggregate Insights:</a:t>
            </a:r>
            <a:r>
              <a:rPr lang="en-US" sz="1400" dirty="0">
                <a:latin typeface="Montserrat" panose="00000500000000000000" pitchFamily="2" charset="0"/>
              </a:rPr>
              <a:t> Organizes and evaluates trend data for clear, actionable insights.</a:t>
            </a:r>
          </a:p>
          <a:p>
            <a:pPr lvl="1">
              <a:lnSpc>
                <a:spcPct val="160000"/>
              </a:lnSpc>
              <a:buFont typeface="Arial" panose="020B0604020202020204" pitchFamily="34" charset="0"/>
              <a:buChar char="•"/>
            </a:pPr>
            <a:r>
              <a:rPr lang="en-US" sz="1400" b="1" dirty="0">
                <a:latin typeface="Montserrat" panose="00000500000000000000" pitchFamily="2" charset="0"/>
              </a:rPr>
              <a:t>Visualize Trends:</a:t>
            </a:r>
            <a:r>
              <a:rPr lang="en-US" sz="1400" dirty="0">
                <a:latin typeface="Montserrat" panose="00000500000000000000" pitchFamily="2" charset="0"/>
              </a:rPr>
              <a:t> Presents trends through intuitive dashboards with charts and summaries.</a:t>
            </a:r>
          </a:p>
          <a:p>
            <a:pPr lvl="1">
              <a:lnSpc>
                <a:spcPct val="160000"/>
              </a:lnSpc>
              <a:buFont typeface="Arial" panose="020B0604020202020204" pitchFamily="34" charset="0"/>
              <a:buChar char="•"/>
            </a:pPr>
            <a:r>
              <a:rPr lang="en-US" sz="1400" b="1" dirty="0">
                <a:latin typeface="Montserrat" panose="00000500000000000000" pitchFamily="2" charset="0"/>
              </a:rPr>
              <a:t>Seamless Integration:</a:t>
            </a:r>
            <a:r>
              <a:rPr lang="en-US" sz="1400" dirty="0">
                <a:latin typeface="Montserrat" panose="00000500000000000000" pitchFamily="2" charset="0"/>
              </a:rPr>
              <a:t> Directly integrates insights into Mailchimp for enhanced email marketing and campaign strategies.</a:t>
            </a:r>
          </a:p>
          <a:p>
            <a:pPr>
              <a:lnSpc>
                <a:spcPct val="160000"/>
              </a:lnSpc>
            </a:pPr>
            <a:r>
              <a:rPr lang="en-US" sz="1600" b="1" dirty="0">
                <a:latin typeface="Montserrat" panose="00000500000000000000" pitchFamily="2" charset="0"/>
              </a:rPr>
              <a:t>Why It Matters:</a:t>
            </a:r>
            <a:endParaRPr lang="en-US" sz="1600" dirty="0">
              <a:latin typeface="Montserrat" panose="00000500000000000000" pitchFamily="2" charset="0"/>
            </a:endParaRPr>
          </a:p>
          <a:p>
            <a:pPr lvl="1">
              <a:lnSpc>
                <a:spcPct val="160000"/>
              </a:lnSpc>
              <a:buFont typeface="Arial" panose="020B0604020202020204" pitchFamily="34" charset="0"/>
              <a:buChar char="•"/>
            </a:pPr>
            <a:r>
              <a:rPr lang="en-US" sz="1400" b="1" dirty="0">
                <a:latin typeface="Montserrat" panose="00000500000000000000" pitchFamily="2" charset="0"/>
              </a:rPr>
              <a:t>Stay Ahead:</a:t>
            </a:r>
            <a:r>
              <a:rPr lang="en-US" sz="1400" dirty="0">
                <a:latin typeface="Montserrat" panose="00000500000000000000" pitchFamily="2" charset="0"/>
              </a:rPr>
              <a:t> Quickly adapt to new opportunities and shifts in consumer behavior.</a:t>
            </a:r>
          </a:p>
          <a:p>
            <a:pPr lvl="1">
              <a:lnSpc>
                <a:spcPct val="160000"/>
              </a:lnSpc>
              <a:buFont typeface="Arial" panose="020B0604020202020204" pitchFamily="34" charset="0"/>
              <a:buChar char="•"/>
            </a:pPr>
            <a:r>
              <a:rPr lang="en-US" sz="1400" b="1" dirty="0">
                <a:latin typeface="Montserrat" panose="00000500000000000000" pitchFamily="2" charset="0"/>
              </a:rPr>
              <a:t>Enhance Campaigns:</a:t>
            </a:r>
            <a:r>
              <a:rPr lang="en-US" sz="1400" dirty="0">
                <a:latin typeface="Montserrat" panose="00000500000000000000" pitchFamily="2" charset="0"/>
              </a:rPr>
              <a:t> Leverage up-to-date trends to optimize marketing efforts and improve results.</a:t>
            </a:r>
          </a:p>
          <a:p>
            <a:endParaRPr lang="en-IN" sz="1600" dirty="0">
              <a:latin typeface="Montserrat" panose="00000500000000000000" pitchFamily="2" charset="0"/>
            </a:endParaRPr>
          </a:p>
        </p:txBody>
      </p:sp>
    </p:spTree>
    <p:extLst>
      <p:ext uri="{BB962C8B-B14F-4D97-AF65-F5344CB8AC3E}">
        <p14:creationId xmlns:p14="http://schemas.microsoft.com/office/powerpoint/2010/main" val="3507096305"/>
      </p:ext>
    </p:extLst>
  </p:cSld>
  <p:clrMapOvr>
    <a:masterClrMapping/>
  </p:clrMapOvr>
  <mc:AlternateContent xmlns:mc="http://schemas.openxmlformats.org/markup-compatibility/2006">
    <mc:Choice xmlns:p14="http://schemas.microsoft.com/office/powerpoint/2010/main" Requires="p14">
      <p:transition spd="slow" p14:dur="2000" advTm="76973"/>
    </mc:Choice>
    <mc:Fallback>
      <p:transition spd="slow" advTm="769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826317" cy="940756"/>
          </a:xfrm>
        </p:spPr>
        <p:txBody>
          <a:bodyPr>
            <a:normAutofit/>
          </a:bodyPr>
          <a:lstStyle/>
          <a:p>
            <a:r>
              <a:rPr lang="en-IN" sz="4800" b="1" dirty="0">
                <a:solidFill>
                  <a:schemeClr val="accent1"/>
                </a:solidFill>
                <a:latin typeface="Montserrat" panose="00000500000000000000" pitchFamily="2" charset="0"/>
              </a:rPr>
              <a:t>Requirements - Functional</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4814047"/>
          </a:xfrm>
        </p:spPr>
        <p:txBody>
          <a:bodyPr>
            <a:noAutofit/>
          </a:bodyPr>
          <a:lstStyle/>
          <a:p>
            <a:pPr marL="342900" indent="-342900">
              <a:lnSpc>
                <a:spcPct val="150000"/>
              </a:lnSpc>
              <a:buFont typeface="+mj-lt"/>
              <a:buAutoNum type="arabicPeriod"/>
            </a:pPr>
            <a:r>
              <a:rPr lang="en-US" sz="1600" b="1" dirty="0">
                <a:latin typeface="Montserrat" panose="00000500000000000000" pitchFamily="2" charset="0"/>
              </a:rPr>
              <a:t>Data Collection</a:t>
            </a:r>
          </a:p>
          <a:p>
            <a:pPr marL="617220" lvl="1" indent="-342900">
              <a:lnSpc>
                <a:spcPct val="150000"/>
              </a:lnSpc>
              <a:buFont typeface="+mj-lt"/>
              <a:buAutoNum type="arabicPeriod"/>
            </a:pPr>
            <a:r>
              <a:rPr lang="en-US" sz="1400" b="1" dirty="0">
                <a:latin typeface="Montserrat" panose="00000500000000000000" pitchFamily="2" charset="0"/>
              </a:rPr>
              <a:t>Web Crawlers &amp; APIs: </a:t>
            </a:r>
            <a:r>
              <a:rPr lang="en-US" sz="1400" dirty="0">
                <a:latin typeface="Montserrat" panose="00000500000000000000" pitchFamily="2" charset="0"/>
              </a:rPr>
              <a:t>Extract data from websites, social media, and forums.</a:t>
            </a:r>
          </a:p>
          <a:p>
            <a:pPr lvl="2">
              <a:lnSpc>
                <a:spcPct val="150000"/>
              </a:lnSpc>
            </a:pPr>
            <a:r>
              <a:rPr lang="en-US" sz="1200" dirty="0">
                <a:latin typeface="Montserrat" panose="00000500000000000000" pitchFamily="2" charset="0"/>
              </a:rPr>
              <a:t>Obey Crawling limits &amp; Rules</a:t>
            </a:r>
          </a:p>
          <a:p>
            <a:pPr marL="617220" lvl="1" indent="-342900">
              <a:lnSpc>
                <a:spcPct val="150000"/>
              </a:lnSpc>
              <a:buFont typeface="+mj-lt"/>
              <a:buAutoNum type="arabicPeriod"/>
            </a:pPr>
            <a:r>
              <a:rPr lang="en-US" sz="1400" b="1" dirty="0">
                <a:latin typeface="Montserrat" panose="00000500000000000000" pitchFamily="2" charset="0"/>
              </a:rPr>
              <a:t>Scheduling: </a:t>
            </a:r>
            <a:r>
              <a:rPr lang="en-US" sz="1400" dirty="0">
                <a:latin typeface="Montserrat" panose="00000500000000000000" pitchFamily="2" charset="0"/>
              </a:rPr>
              <a:t>Manage and schedule data crawling tasks.</a:t>
            </a:r>
          </a:p>
          <a:p>
            <a:pPr marL="617220" lvl="1" indent="-342900">
              <a:lnSpc>
                <a:spcPct val="150000"/>
              </a:lnSpc>
              <a:buFont typeface="+mj-lt"/>
              <a:buAutoNum type="arabicPeriod"/>
            </a:pPr>
            <a:r>
              <a:rPr lang="en-US" sz="1400" b="1" dirty="0">
                <a:latin typeface="Montserrat" panose="00000500000000000000" pitchFamily="2" charset="0"/>
              </a:rPr>
              <a:t>Data Freshness: </a:t>
            </a:r>
            <a:r>
              <a:rPr lang="en-US" sz="1400" dirty="0">
                <a:latin typeface="Montserrat" panose="00000500000000000000" pitchFamily="2" charset="0"/>
              </a:rPr>
              <a:t>Ensure data is refreshed frequently to keep up with latest trends</a:t>
            </a:r>
            <a:endParaRPr lang="en-US" sz="1400" b="1" dirty="0">
              <a:latin typeface="Montserrat" panose="00000500000000000000" pitchFamily="2" charset="0"/>
            </a:endParaRPr>
          </a:p>
          <a:p>
            <a:pPr marL="342900" indent="-342900">
              <a:lnSpc>
                <a:spcPct val="160000"/>
              </a:lnSpc>
              <a:buFont typeface="+mj-lt"/>
              <a:buAutoNum type="arabicPeriod"/>
            </a:pPr>
            <a:r>
              <a:rPr lang="en-US" sz="1600" b="1" dirty="0">
                <a:latin typeface="Montserrat" panose="00000500000000000000" pitchFamily="2" charset="0"/>
              </a:rPr>
              <a:t>Trend Detection &amp; Analytics</a:t>
            </a:r>
          </a:p>
          <a:p>
            <a:pPr marL="617220" lvl="1" indent="-342900">
              <a:lnSpc>
                <a:spcPct val="160000"/>
              </a:lnSpc>
              <a:buFont typeface="+mj-lt"/>
              <a:buAutoNum type="arabicPeriod"/>
            </a:pPr>
            <a:r>
              <a:rPr lang="en-US" sz="1400" b="1" dirty="0">
                <a:latin typeface="Montserrat" panose="00000500000000000000" pitchFamily="2" charset="0"/>
              </a:rPr>
              <a:t>Detection</a:t>
            </a:r>
            <a:r>
              <a:rPr lang="en-US" sz="1400" dirty="0">
                <a:latin typeface="Montserrat" panose="00000500000000000000" pitchFamily="2" charset="0"/>
              </a:rPr>
              <a:t>: Identify and categorize emerging trends based on specified topics.</a:t>
            </a:r>
          </a:p>
          <a:p>
            <a:pPr marL="617220" lvl="1" indent="-342900">
              <a:lnSpc>
                <a:spcPct val="160000"/>
              </a:lnSpc>
              <a:buFont typeface="+mj-lt"/>
              <a:buAutoNum type="arabicPeriod"/>
            </a:pPr>
            <a:r>
              <a:rPr lang="en-US" sz="1400" b="1" dirty="0">
                <a:latin typeface="Montserrat" panose="00000500000000000000" pitchFamily="2" charset="0"/>
              </a:rPr>
              <a:t>NLP &amp; ML</a:t>
            </a:r>
            <a:r>
              <a:rPr lang="en-US" sz="1400" dirty="0">
                <a:latin typeface="Montserrat" panose="00000500000000000000" pitchFamily="2" charset="0"/>
              </a:rPr>
              <a:t>: Extract keywords, sentiment, and rank trends. Ranking can take various considerations like user base, Geographical limits </a:t>
            </a:r>
            <a:r>
              <a:rPr lang="en-US" sz="1400" dirty="0" err="1">
                <a:latin typeface="Montserrat" panose="00000500000000000000" pitchFamily="2" charset="0"/>
              </a:rPr>
              <a:t>etc</a:t>
            </a:r>
            <a:endParaRPr lang="en-US" sz="1400" dirty="0">
              <a:latin typeface="Montserrat" panose="00000500000000000000" pitchFamily="2" charset="0"/>
            </a:endParaRPr>
          </a:p>
          <a:p>
            <a:pPr marL="617220" lvl="1" indent="-342900">
              <a:lnSpc>
                <a:spcPct val="160000"/>
              </a:lnSpc>
              <a:buFont typeface="+mj-lt"/>
              <a:buAutoNum type="arabicPeriod"/>
            </a:pPr>
            <a:r>
              <a:rPr lang="en-US" sz="1400" b="1" dirty="0">
                <a:latin typeface="Montserrat" panose="00000500000000000000" pitchFamily="2" charset="0"/>
              </a:rPr>
              <a:t>Data Storage and Refresh</a:t>
            </a:r>
            <a:r>
              <a:rPr lang="en-US" sz="1400" dirty="0">
                <a:latin typeface="Montserrat" panose="00000500000000000000" pitchFamily="2" charset="0"/>
              </a:rPr>
              <a:t>: The identified trend must be stored and refreshed periodically</a:t>
            </a:r>
            <a:endParaRPr lang="en-US" sz="1400" b="1" dirty="0">
              <a:latin typeface="Montserrat" panose="00000500000000000000" pitchFamily="2" charset="0"/>
            </a:endParaRPr>
          </a:p>
          <a:p>
            <a:pPr marL="617220" lvl="1" indent="-342900">
              <a:lnSpc>
                <a:spcPct val="160000"/>
              </a:lnSpc>
              <a:buFont typeface="+mj-lt"/>
              <a:buAutoNum type="arabicPeriod"/>
            </a:pPr>
            <a:r>
              <a:rPr lang="en-US" sz="1400" b="1" dirty="0">
                <a:latin typeface="Montserrat" panose="00000500000000000000" pitchFamily="2" charset="0"/>
              </a:rPr>
              <a:t>Tag Cloud</a:t>
            </a:r>
            <a:r>
              <a:rPr lang="en-US" sz="1400" dirty="0">
                <a:latin typeface="Montserrat" panose="00000500000000000000" pitchFamily="2" charset="0"/>
              </a:rPr>
              <a:t>: Visualize key terms and topics with a tag cloud to highlight the most prominent keywords.</a:t>
            </a:r>
          </a:p>
          <a:p>
            <a:pPr marL="342900" indent="-342900">
              <a:lnSpc>
                <a:spcPct val="160000"/>
              </a:lnSpc>
              <a:buFont typeface="+mj-lt"/>
              <a:buAutoNum type="arabicPeriod"/>
            </a:pPr>
            <a:r>
              <a:rPr lang="en-US" sz="1600" b="1" dirty="0">
                <a:latin typeface="Montserrat" panose="00000500000000000000" pitchFamily="2" charset="0"/>
              </a:rPr>
              <a:t>Add new categories, tags, searches and seeds for crawling</a:t>
            </a:r>
          </a:p>
          <a:p>
            <a:pPr marL="342900" indent="-342900">
              <a:lnSpc>
                <a:spcPct val="160000"/>
              </a:lnSpc>
              <a:buFont typeface="+mj-lt"/>
              <a:buAutoNum type="arabicPeriod"/>
            </a:pPr>
            <a:endParaRPr lang="en-US" sz="1600" b="1" dirty="0">
              <a:latin typeface="Montserrat" panose="00000500000000000000" pitchFamily="2" charset="0"/>
            </a:endParaRPr>
          </a:p>
          <a:p>
            <a:pPr marL="0" indent="0">
              <a:lnSpc>
                <a:spcPct val="160000"/>
              </a:lnSpc>
              <a:buNone/>
            </a:pPr>
            <a:endParaRPr lang="en-US" sz="1600" b="1" dirty="0">
              <a:latin typeface="Montserrat" panose="00000500000000000000" pitchFamily="2" charset="0"/>
            </a:endParaRPr>
          </a:p>
          <a:p>
            <a:pPr marL="0" indent="0">
              <a:lnSpc>
                <a:spcPct val="160000"/>
              </a:lnSpc>
              <a:buNone/>
            </a:pPr>
            <a:endParaRPr lang="en-US" sz="1600" b="1" dirty="0">
              <a:latin typeface="Montserrat" panose="00000500000000000000" pitchFamily="2" charset="0"/>
            </a:endParaRPr>
          </a:p>
          <a:p>
            <a:pPr marL="0" indent="0">
              <a:lnSpc>
                <a:spcPct val="160000"/>
              </a:lnSpc>
              <a:buNone/>
            </a:pPr>
            <a:r>
              <a:rPr lang="en-US" sz="1600" b="1" dirty="0">
                <a:latin typeface="Montserrat" panose="00000500000000000000" pitchFamily="2" charset="0"/>
              </a:rPr>
              <a:t>	</a:t>
            </a:r>
          </a:p>
          <a:p>
            <a:pPr marL="0" indent="0">
              <a:lnSpc>
                <a:spcPct val="160000"/>
              </a:lnSpc>
              <a:buNone/>
            </a:pPr>
            <a:endParaRPr lang="en-US" dirty="0">
              <a:latin typeface="Montserrat" panose="00000500000000000000" pitchFamily="2" charset="0"/>
            </a:endParaRPr>
          </a:p>
          <a:p>
            <a:endParaRPr lang="en-IN" dirty="0">
              <a:latin typeface="Montserrat" panose="00000500000000000000" pitchFamily="2" charset="0"/>
            </a:endParaRPr>
          </a:p>
        </p:txBody>
      </p:sp>
    </p:spTree>
    <p:extLst>
      <p:ext uri="{BB962C8B-B14F-4D97-AF65-F5344CB8AC3E}">
        <p14:creationId xmlns:p14="http://schemas.microsoft.com/office/powerpoint/2010/main" val="3753228584"/>
      </p:ext>
    </p:extLst>
  </p:cSld>
  <p:clrMapOvr>
    <a:masterClrMapping/>
  </p:clrMapOvr>
  <mc:AlternateContent xmlns:mc="http://schemas.openxmlformats.org/markup-compatibility/2006">
    <mc:Choice xmlns:p14="http://schemas.microsoft.com/office/powerpoint/2010/main" Requires="p14">
      <p:transition spd="slow" p14:dur="2000" advTm="901"/>
    </mc:Choice>
    <mc:Fallback>
      <p:transition spd="slow" advTm="90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826317" cy="940756"/>
          </a:xfrm>
        </p:spPr>
        <p:txBody>
          <a:bodyPr>
            <a:normAutofit/>
          </a:bodyPr>
          <a:lstStyle/>
          <a:p>
            <a:r>
              <a:rPr lang="en-IN" sz="4800" b="1" dirty="0">
                <a:solidFill>
                  <a:schemeClr val="accent1"/>
                </a:solidFill>
                <a:latin typeface="Montserrat" panose="00000500000000000000" pitchFamily="2" charset="0"/>
              </a:rPr>
              <a:t>Requirements - Functional</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4947981"/>
          </a:xfrm>
        </p:spPr>
        <p:txBody>
          <a:bodyPr>
            <a:noAutofit/>
          </a:bodyPr>
          <a:lstStyle/>
          <a:p>
            <a:pPr marL="342900" indent="-342900">
              <a:lnSpc>
                <a:spcPct val="160000"/>
              </a:lnSpc>
              <a:buFont typeface="+mj-lt"/>
              <a:buAutoNum type="arabicPeriod"/>
            </a:pPr>
            <a:r>
              <a:rPr lang="en-US" sz="1600" b="1" dirty="0">
                <a:latin typeface="Montserrat" panose="00000500000000000000" pitchFamily="2" charset="0"/>
              </a:rPr>
              <a:t>Mailchimp Integration</a:t>
            </a:r>
          </a:p>
          <a:p>
            <a:pPr marL="617220" lvl="1" indent="-342900">
              <a:lnSpc>
                <a:spcPct val="160000"/>
              </a:lnSpc>
              <a:buFont typeface="+mj-lt"/>
              <a:buAutoNum type="arabicPeriod"/>
            </a:pPr>
            <a:r>
              <a:rPr lang="en-US" sz="1400" b="1" dirty="0">
                <a:latin typeface="Montserrat" panose="00000500000000000000" pitchFamily="2" charset="0"/>
              </a:rPr>
              <a:t>APIs: </a:t>
            </a:r>
            <a:r>
              <a:rPr lang="en-US" sz="1400" dirty="0">
                <a:latin typeface="Montserrat" panose="00000500000000000000" pitchFamily="2" charset="0"/>
              </a:rPr>
              <a:t>Allows Search by Category, Tags, Keywords, Visualization, </a:t>
            </a:r>
            <a:r>
              <a:rPr lang="en-US" sz="1400" dirty="0" err="1">
                <a:latin typeface="Montserrat" panose="00000500000000000000" pitchFamily="2" charset="0"/>
              </a:rPr>
              <a:t>etc</a:t>
            </a:r>
            <a:r>
              <a:rPr lang="en-US" sz="1400" dirty="0">
                <a:latin typeface="Montserrat" panose="00000500000000000000" pitchFamily="2" charset="0"/>
              </a:rPr>
              <a:t> on the Mailchimp UI</a:t>
            </a:r>
            <a:endParaRPr lang="en-US" sz="1400" b="1" dirty="0">
              <a:latin typeface="Montserrat" panose="00000500000000000000" pitchFamily="2" charset="0"/>
            </a:endParaRPr>
          </a:p>
          <a:p>
            <a:pPr marL="617220" lvl="1" indent="-342900">
              <a:lnSpc>
                <a:spcPct val="160000"/>
              </a:lnSpc>
              <a:buFont typeface="+mj-lt"/>
              <a:buAutoNum type="arabicPeriod"/>
            </a:pPr>
            <a:r>
              <a:rPr lang="en-US" sz="1400" b="1" dirty="0">
                <a:latin typeface="Montserrat" panose="00000500000000000000" pitchFamily="2" charset="0"/>
              </a:rPr>
              <a:t>Tag Cloud Extension: </a:t>
            </a:r>
            <a:r>
              <a:rPr lang="en-US" sz="1400" dirty="0">
                <a:latin typeface="Montserrat" panose="00000500000000000000" pitchFamily="2" charset="0"/>
              </a:rPr>
              <a:t>Adds tag cloud visualization on the Mailchimp UI. The user can apply filters.</a:t>
            </a:r>
            <a:endParaRPr lang="en-US" sz="1400" b="1" dirty="0">
              <a:latin typeface="Montserrat" panose="00000500000000000000" pitchFamily="2" charset="0"/>
            </a:endParaRPr>
          </a:p>
          <a:p>
            <a:pPr marL="617220" lvl="1" indent="-342900">
              <a:lnSpc>
                <a:spcPct val="160000"/>
              </a:lnSpc>
              <a:buFont typeface="+mj-lt"/>
              <a:buAutoNum type="arabicPeriod"/>
            </a:pPr>
            <a:r>
              <a:rPr lang="en-US" sz="1400" b="1" dirty="0">
                <a:latin typeface="Montserrat" panose="00000500000000000000" pitchFamily="2" charset="0"/>
              </a:rPr>
              <a:t>Highlighting Keywords: </a:t>
            </a:r>
            <a:r>
              <a:rPr lang="en-US" sz="1400" dirty="0">
                <a:latin typeface="Montserrat" panose="00000500000000000000" pitchFamily="2" charset="0"/>
              </a:rPr>
              <a:t>Use AI to analyze the UI content at runtime and highlight keywords to click and get insights.</a:t>
            </a:r>
          </a:p>
          <a:p>
            <a:pPr marL="617220" lvl="1" indent="-342900">
              <a:lnSpc>
                <a:spcPct val="160000"/>
              </a:lnSpc>
              <a:buFont typeface="+mj-lt"/>
              <a:buAutoNum type="arabicPeriod"/>
            </a:pPr>
            <a:r>
              <a:rPr lang="en-US" sz="1400" b="1" dirty="0">
                <a:latin typeface="Montserrat" panose="00000500000000000000" pitchFamily="2" charset="0"/>
              </a:rPr>
              <a:t>Visualization</a:t>
            </a:r>
            <a:r>
              <a:rPr lang="en-US" sz="1400" dirty="0">
                <a:latin typeface="Montserrat" panose="00000500000000000000" pitchFamily="2" charset="0"/>
              </a:rPr>
              <a:t>: Build in as part of Mailchimp UI platform</a:t>
            </a:r>
            <a:endParaRPr lang="en-US" sz="1400" b="1" dirty="0">
              <a:latin typeface="Montserrat" panose="00000500000000000000" pitchFamily="2" charset="0"/>
            </a:endParaRPr>
          </a:p>
          <a:p>
            <a:pPr marL="891540" lvl="2" indent="-342900">
              <a:lnSpc>
                <a:spcPct val="160000"/>
              </a:lnSpc>
              <a:buFont typeface="+mj-lt"/>
              <a:buAutoNum type="arabicPeriod"/>
            </a:pPr>
            <a:r>
              <a:rPr lang="en-US" sz="1400" b="1" dirty="0">
                <a:latin typeface="Montserrat" panose="00000500000000000000" pitchFamily="2" charset="0"/>
              </a:rPr>
              <a:t>Dashboards</a:t>
            </a:r>
          </a:p>
          <a:p>
            <a:pPr marL="891540" lvl="2" indent="-342900">
              <a:lnSpc>
                <a:spcPct val="160000"/>
              </a:lnSpc>
              <a:buFont typeface="+mj-lt"/>
              <a:buAutoNum type="arabicPeriod"/>
            </a:pPr>
            <a:r>
              <a:rPr lang="en-US" sz="1400" b="1" dirty="0">
                <a:latin typeface="Montserrat" panose="00000500000000000000" pitchFamily="2" charset="0"/>
              </a:rPr>
              <a:t>Tag Cloud</a:t>
            </a:r>
          </a:p>
          <a:p>
            <a:pPr marL="891540" lvl="2" indent="-342900">
              <a:lnSpc>
                <a:spcPct val="160000"/>
              </a:lnSpc>
              <a:buFont typeface="+mj-lt"/>
              <a:buAutoNum type="arabicPeriod"/>
            </a:pPr>
            <a:r>
              <a:rPr lang="en-US" sz="1400" b="1" dirty="0">
                <a:latin typeface="Montserrat" panose="00000500000000000000" pitchFamily="2" charset="0"/>
              </a:rPr>
              <a:t>Reports</a:t>
            </a:r>
          </a:p>
          <a:p>
            <a:pPr marL="342900" indent="-342900">
              <a:lnSpc>
                <a:spcPct val="160000"/>
              </a:lnSpc>
              <a:buFont typeface="+mj-lt"/>
              <a:buAutoNum type="arabicPeriod"/>
            </a:pPr>
            <a:endParaRPr lang="en-US" sz="1800" dirty="0">
              <a:latin typeface="Montserrat" panose="00000500000000000000" pitchFamily="2" charset="0"/>
            </a:endParaRPr>
          </a:p>
          <a:p>
            <a:pPr marL="0" indent="0">
              <a:lnSpc>
                <a:spcPct val="160000"/>
              </a:lnSpc>
              <a:buNone/>
            </a:pPr>
            <a:endParaRPr lang="en-US" sz="1800" b="1" dirty="0">
              <a:latin typeface="Montserrat" panose="00000500000000000000" pitchFamily="2" charset="0"/>
            </a:endParaRPr>
          </a:p>
        </p:txBody>
      </p:sp>
    </p:spTree>
    <p:extLst>
      <p:ext uri="{BB962C8B-B14F-4D97-AF65-F5344CB8AC3E}">
        <p14:creationId xmlns:p14="http://schemas.microsoft.com/office/powerpoint/2010/main" val="3789395922"/>
      </p:ext>
    </p:extLst>
  </p:cSld>
  <p:clrMapOvr>
    <a:masterClrMapping/>
  </p:clrMapOvr>
  <mc:AlternateContent xmlns:mc="http://schemas.openxmlformats.org/markup-compatibility/2006">
    <mc:Choice xmlns:p14="http://schemas.microsoft.com/office/powerpoint/2010/main" Requires="p14">
      <p:transition spd="slow" p14:dur="2000" advTm="210"/>
    </mc:Choice>
    <mc:Fallback>
      <p:transition spd="slow" advTm="21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fontScale="90000"/>
          </a:bodyPr>
          <a:lstStyle/>
          <a:p>
            <a:r>
              <a:rPr lang="en-IN" sz="4800" b="1" dirty="0">
                <a:solidFill>
                  <a:schemeClr val="accent1"/>
                </a:solidFill>
                <a:latin typeface="Montserrat" panose="00000500000000000000" pitchFamily="2" charset="0"/>
              </a:rPr>
              <a:t>Requirements – Non Functional</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5235389"/>
          </a:xfrm>
        </p:spPr>
        <p:txBody>
          <a:bodyPr>
            <a:noAutofit/>
          </a:bodyPr>
          <a:lstStyle/>
          <a:p>
            <a:pPr marL="342900" indent="-342900">
              <a:lnSpc>
                <a:spcPct val="160000"/>
              </a:lnSpc>
              <a:buFont typeface="+mj-lt"/>
              <a:buAutoNum type="arabicPeriod"/>
            </a:pPr>
            <a:r>
              <a:rPr lang="en-US" sz="1600" b="1" dirty="0">
                <a:latin typeface="Montserrat" panose="00000500000000000000" pitchFamily="2" charset="0"/>
              </a:rPr>
              <a:t>Scalability</a:t>
            </a:r>
          </a:p>
          <a:p>
            <a:pPr marL="617220" lvl="1" indent="-342900">
              <a:lnSpc>
                <a:spcPct val="160000"/>
              </a:lnSpc>
              <a:buFont typeface="+mj-lt"/>
              <a:buAutoNum type="arabicPeriod"/>
            </a:pPr>
            <a:r>
              <a:rPr lang="en-US" sz="1400" dirty="0">
                <a:latin typeface="Montserrat" panose="00000500000000000000" pitchFamily="2" charset="0"/>
              </a:rPr>
              <a:t>Horizontal Scaling</a:t>
            </a:r>
          </a:p>
          <a:p>
            <a:pPr marL="617220" lvl="1" indent="-342900">
              <a:lnSpc>
                <a:spcPct val="160000"/>
              </a:lnSpc>
              <a:buFont typeface="+mj-lt"/>
              <a:buAutoNum type="arabicPeriod"/>
            </a:pPr>
            <a:r>
              <a:rPr lang="en-US" sz="1400" dirty="0">
                <a:latin typeface="Montserrat" panose="00000500000000000000" pitchFamily="2" charset="0"/>
              </a:rPr>
              <a:t>Even load distribution, even for popular categories</a:t>
            </a:r>
          </a:p>
          <a:p>
            <a:pPr marL="342900" indent="-342900">
              <a:lnSpc>
                <a:spcPct val="160000"/>
              </a:lnSpc>
              <a:buFont typeface="+mj-lt"/>
              <a:buAutoNum type="arabicPeriod"/>
            </a:pPr>
            <a:r>
              <a:rPr lang="en-IN" sz="1600" b="1" dirty="0">
                <a:latin typeface="Montserrat" panose="00000500000000000000" pitchFamily="2" charset="0"/>
              </a:rPr>
              <a:t>Performance</a:t>
            </a:r>
            <a:endParaRPr lang="en-IN" sz="1800" b="1" dirty="0">
              <a:latin typeface="Montserrat" panose="00000500000000000000" pitchFamily="2" charset="0"/>
            </a:endParaRPr>
          </a:p>
          <a:p>
            <a:pPr marL="617220" lvl="1" indent="-342900">
              <a:lnSpc>
                <a:spcPct val="160000"/>
              </a:lnSpc>
              <a:buFont typeface="+mj-lt"/>
              <a:buAutoNum type="arabicPeriod"/>
            </a:pPr>
            <a:r>
              <a:rPr lang="en-IN" sz="1400" dirty="0">
                <a:latin typeface="Montserrat" panose="00000500000000000000" pitchFamily="2" charset="0"/>
              </a:rPr>
              <a:t>Realtime responses for searches, trends and visualizations </a:t>
            </a:r>
            <a:endParaRPr lang="en-US" sz="1400" dirty="0">
              <a:latin typeface="Montserrat" panose="00000500000000000000" pitchFamily="2" charset="0"/>
            </a:endParaRPr>
          </a:p>
          <a:p>
            <a:pPr marL="342900" indent="-342900">
              <a:lnSpc>
                <a:spcPct val="160000"/>
              </a:lnSpc>
              <a:buFont typeface="+mj-lt"/>
              <a:buAutoNum type="arabicPeriod"/>
            </a:pPr>
            <a:r>
              <a:rPr lang="en-IN" sz="1600" b="1" dirty="0">
                <a:latin typeface="Montserrat" panose="00000500000000000000" pitchFamily="2" charset="0"/>
              </a:rPr>
              <a:t>Availability</a:t>
            </a:r>
          </a:p>
          <a:p>
            <a:pPr marL="342900" indent="-342900">
              <a:lnSpc>
                <a:spcPct val="160000"/>
              </a:lnSpc>
              <a:buFont typeface="+mj-lt"/>
              <a:buAutoNum type="arabicPeriod"/>
            </a:pPr>
            <a:r>
              <a:rPr lang="en-IN" sz="1600" b="1" dirty="0">
                <a:latin typeface="Montserrat" panose="00000500000000000000" pitchFamily="2" charset="0"/>
              </a:rPr>
              <a:t>Reliability</a:t>
            </a:r>
            <a:endParaRPr lang="en-US" sz="1800" b="1" dirty="0">
              <a:latin typeface="Montserrat" panose="00000500000000000000" pitchFamily="2" charset="0"/>
            </a:endParaRPr>
          </a:p>
          <a:p>
            <a:pPr marL="342900" indent="-342900">
              <a:lnSpc>
                <a:spcPct val="160000"/>
              </a:lnSpc>
              <a:buFont typeface="+mj-lt"/>
              <a:buAutoNum type="arabicPeriod"/>
            </a:pPr>
            <a:r>
              <a:rPr lang="en-IN" sz="1600" b="1" dirty="0">
                <a:latin typeface="Montserrat" panose="00000500000000000000" pitchFamily="2" charset="0"/>
              </a:rPr>
              <a:t>Security</a:t>
            </a:r>
            <a:endParaRPr lang="en-US" sz="1600" b="1" dirty="0">
              <a:latin typeface="Montserrat" panose="00000500000000000000" pitchFamily="2" charset="0"/>
            </a:endParaRPr>
          </a:p>
          <a:p>
            <a:pPr marL="342900" indent="-342900">
              <a:lnSpc>
                <a:spcPct val="160000"/>
              </a:lnSpc>
              <a:buFont typeface="+mj-lt"/>
              <a:buAutoNum type="arabicPeriod"/>
            </a:pPr>
            <a:r>
              <a:rPr lang="en-IN" sz="1600" b="1" dirty="0">
                <a:latin typeface="Montserrat" panose="00000500000000000000" pitchFamily="2" charset="0"/>
              </a:rPr>
              <a:t>Localization</a:t>
            </a:r>
          </a:p>
          <a:p>
            <a:pPr marL="0" indent="0">
              <a:lnSpc>
                <a:spcPct val="160000"/>
              </a:lnSpc>
              <a:buNone/>
            </a:pPr>
            <a:endParaRPr lang="en-US" sz="1600" dirty="0">
              <a:latin typeface="Montserrat" panose="00000500000000000000" pitchFamily="2" charset="0"/>
            </a:endParaRPr>
          </a:p>
          <a:p>
            <a:pPr marL="0" indent="0">
              <a:lnSpc>
                <a:spcPct val="160000"/>
              </a:lnSpc>
              <a:buNone/>
            </a:pPr>
            <a:endParaRPr lang="en-US" sz="1800" b="1" dirty="0">
              <a:latin typeface="Montserrat" panose="00000500000000000000" pitchFamily="2" charset="0"/>
            </a:endParaRPr>
          </a:p>
        </p:txBody>
      </p:sp>
    </p:spTree>
    <p:extLst>
      <p:ext uri="{BB962C8B-B14F-4D97-AF65-F5344CB8AC3E}">
        <p14:creationId xmlns:p14="http://schemas.microsoft.com/office/powerpoint/2010/main" val="1100953188"/>
      </p:ext>
    </p:extLst>
  </p:cSld>
  <p:clrMapOvr>
    <a:masterClrMapping/>
  </p:clrMapOvr>
  <mc:AlternateContent xmlns:mc="http://schemas.openxmlformats.org/markup-compatibility/2006">
    <mc:Choice xmlns:p14="http://schemas.microsoft.com/office/powerpoint/2010/main" Requires="p14">
      <p:transition spd="slow" p14:dur="2000" advTm="196"/>
    </mc:Choice>
    <mc:Fallback>
      <p:transition spd="slow" advTm="19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Custom 6">
      <a:dk1>
        <a:sysClr val="windowText" lastClr="000000"/>
      </a:dk1>
      <a:lt1>
        <a:sysClr val="window" lastClr="FFFFFF"/>
      </a:lt1>
      <a:dk2>
        <a:srgbClr val="17406D"/>
      </a:dk2>
      <a:lt2>
        <a:srgbClr val="DBEFF9"/>
      </a:lt2>
      <a:accent1>
        <a:srgbClr val="0F6FC6"/>
      </a:accent1>
      <a:accent2>
        <a:srgbClr val="438AD7"/>
      </a:accent2>
      <a:accent3>
        <a:srgbClr val="0F6FC6"/>
      </a:accent3>
      <a:accent4>
        <a:srgbClr val="0F6FC6"/>
      </a:accent4>
      <a:accent5>
        <a:srgbClr val="0F6FC6"/>
      </a:accent5>
      <a:accent6>
        <a:srgbClr val="0F6FC6"/>
      </a:accent6>
      <a:hlink>
        <a:srgbClr val="0F6FC6"/>
      </a:hlink>
      <a:folHlink>
        <a:srgbClr val="0F6FC6"/>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BE212E7-9317-47D9-ACB7-DC3672F71036}">
  <we:reference id="wa200000113" version="1.0.0.0" store="en-US"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Wood Type</Template>
  <TotalTime>2610</TotalTime>
  <Words>4180</Words>
  <Application>Microsoft Office PowerPoint</Application>
  <PresentationFormat>Widescreen</PresentationFormat>
  <Paragraphs>577</Paragraphs>
  <Slides>40</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Aptos</vt:lpstr>
      <vt:lpstr>Arial</vt:lpstr>
      <vt:lpstr>Calibri</vt:lpstr>
      <vt:lpstr>Courier New</vt:lpstr>
      <vt:lpstr>Montserrat</vt:lpstr>
      <vt:lpstr>Rockwell</vt:lpstr>
      <vt:lpstr>Rockwell Condensed</vt:lpstr>
      <vt:lpstr>Wingdings</vt:lpstr>
      <vt:lpstr>Wood Type</vt:lpstr>
      <vt:lpstr>PowerPoint Presentation</vt:lpstr>
      <vt:lpstr>PowerPoint Presentation</vt:lpstr>
      <vt:lpstr>PowerPoint Presentation</vt:lpstr>
      <vt:lpstr>Designing a Mailchimp Marketing Trends Engine </vt:lpstr>
      <vt:lpstr>AGENDA</vt:lpstr>
      <vt:lpstr>Use Case</vt:lpstr>
      <vt:lpstr>Requirements - Functional</vt:lpstr>
      <vt:lpstr>Requirements - Functional</vt:lpstr>
      <vt:lpstr>Requirements – Non Functional</vt:lpstr>
      <vt:lpstr>Assumptions</vt:lpstr>
      <vt:lpstr>Assumptions - UX Examples</vt:lpstr>
      <vt:lpstr>Basic volume estimation</vt:lpstr>
      <vt:lpstr>Basic volume estimation</vt:lpstr>
      <vt:lpstr>Basic volume estimation</vt:lpstr>
      <vt:lpstr>Basic volume estimation</vt:lpstr>
      <vt:lpstr>High Level Design</vt:lpstr>
      <vt:lpstr>API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Security Considerations</vt:lpstr>
      <vt:lpstr>Other Considerations</vt:lpstr>
      <vt:lpstr>Other Considerations</vt:lpstr>
      <vt:lpstr>Other Considerations</vt:lpstr>
      <vt:lpstr>Other Considerations</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Ponpriyanga Karthik</dc:creator>
  <cp:lastModifiedBy>Braj Kishor</cp:lastModifiedBy>
  <cp:revision>199</cp:revision>
  <dcterms:created xsi:type="dcterms:W3CDTF">2019-12-13T11:19:18Z</dcterms:created>
  <dcterms:modified xsi:type="dcterms:W3CDTF">2024-09-01T18:19:20Z</dcterms:modified>
</cp:coreProperties>
</file>