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300" r:id="rId12"/>
    <p:sldId id="301" r:id="rId13"/>
    <p:sldId id="302" r:id="rId14"/>
    <p:sldId id="298" r:id="rId15"/>
    <p:sldId id="299" r:id="rId16"/>
    <p:sldId id="303" r:id="rId17"/>
    <p:sldId id="293" r:id="rId18"/>
    <p:sldId id="294" r:id="rId19"/>
    <p:sldId id="29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32C3-A5E2-4EB9-BC53-159163DBD9C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F4C1-48CC-46FC-8E99-4B75B9E39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8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7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1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659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42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95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8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3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2723-C9B0-4B30-A6DE-D882ECF3160F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7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78E-33C0-4D82-B35E-2776A77B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30" y="1503598"/>
            <a:ext cx="11000939" cy="225817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  <a:t> MAJOR PROJECT</a:t>
            </a:r>
            <a:b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  <a:t> PRESENTATION ON Personalized Medicine Recommendation System</a:t>
            </a:r>
            <a:br>
              <a:rPr lang="en-US" sz="4000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endParaRPr lang="en-IN" sz="4000" b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6605-8667-4020-AC27-AE4D92770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4447" y="3292698"/>
            <a:ext cx="4372785" cy="3465444"/>
          </a:xfrm>
        </p:spPr>
        <p:txBody>
          <a:bodyPr>
            <a:normAutofit/>
          </a:bodyPr>
          <a:lstStyle/>
          <a:p>
            <a:pPr algn="ctr"/>
            <a:endParaRPr lang="en-US" sz="1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1B64-AB11-C929-92EE-33F3369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DE49-2E54-01AF-76BB-992AF155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547"/>
            <a:ext cx="4537604" cy="483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Home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EF8A0-088F-26AF-DB17-2A4A1081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30" y="1930400"/>
            <a:ext cx="8761615" cy="453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AF1C-C3ED-4B53-E041-6EA8244D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B99F3-292A-35CF-6924-234F53A7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51526"/>
            <a:ext cx="8596668" cy="542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9D489C-7AA2-5DB4-B96F-F8099BDFD6D2}"/>
              </a:ext>
            </a:extLst>
          </p:cNvPr>
          <p:cNvSpPr txBox="1">
            <a:spLocks/>
          </p:cNvSpPr>
          <p:nvPr/>
        </p:nvSpPr>
        <p:spPr>
          <a:xfrm>
            <a:off x="596311" y="367673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Predicted Disease 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4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8F85-655A-E5B5-9427-EDA5DF72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85AFE-2833-0F48-EE75-A72F1546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93514"/>
            <a:ext cx="8596668" cy="50478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D43AF8-9BF5-BAA2-C958-414421C0EB50}"/>
              </a:ext>
            </a:extLst>
          </p:cNvPr>
          <p:cNvSpPr txBox="1">
            <a:spLocks/>
          </p:cNvSpPr>
          <p:nvPr/>
        </p:nvSpPr>
        <p:spPr>
          <a:xfrm>
            <a:off x="596311" y="367673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Description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93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B47B-6601-E271-C32B-568AF800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6E065-3CA6-DCA8-4977-FFD7946A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1" y="993825"/>
            <a:ext cx="8677692" cy="51407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D2834-1C36-9CC5-6C0B-45C9255900D0}"/>
              </a:ext>
            </a:extLst>
          </p:cNvPr>
          <p:cNvSpPr txBox="1">
            <a:spLocks/>
          </p:cNvSpPr>
          <p:nvPr/>
        </p:nvSpPr>
        <p:spPr>
          <a:xfrm>
            <a:off x="596311" y="367673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Precaution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73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363D2-5111-5EB7-991C-55E07E6C0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11" y="972272"/>
            <a:ext cx="8758787" cy="52317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D42D6C-4833-F995-4AAF-EC8DF9853898}"/>
              </a:ext>
            </a:extLst>
          </p:cNvPr>
          <p:cNvSpPr txBox="1">
            <a:spLocks/>
          </p:cNvSpPr>
          <p:nvPr/>
        </p:nvSpPr>
        <p:spPr>
          <a:xfrm>
            <a:off x="503713" y="412044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Medications</a:t>
            </a:r>
          </a:p>
        </p:txBody>
      </p:sp>
    </p:spTree>
    <p:extLst>
      <p:ext uri="{BB962C8B-B14F-4D97-AF65-F5344CB8AC3E}">
        <p14:creationId xmlns:p14="http://schemas.microsoft.com/office/powerpoint/2010/main" val="1342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0ED44-C692-9CA3-888C-41229069C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89181"/>
            <a:ext cx="8596312" cy="32242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6EDBC-5106-D793-2BAC-36A1F723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030147"/>
            <a:ext cx="8596842" cy="481937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E9DF2D-2FD3-5DEC-4C0B-1767C04B7B0A}"/>
              </a:ext>
            </a:extLst>
          </p:cNvPr>
          <p:cNvSpPr txBox="1">
            <a:spLocks/>
          </p:cNvSpPr>
          <p:nvPr/>
        </p:nvSpPr>
        <p:spPr>
          <a:xfrm>
            <a:off x="596311" y="367673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Workouts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41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4887-9ED9-341F-78C0-2BA1D8F3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C106-B953-1C9C-199B-C40856E3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0088"/>
            <a:ext cx="8596668" cy="53581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640C24-7A63-C8BD-981D-FEE2BF78B54F}"/>
              </a:ext>
            </a:extLst>
          </p:cNvPr>
          <p:cNvSpPr txBox="1">
            <a:spLocks/>
          </p:cNvSpPr>
          <p:nvPr/>
        </p:nvSpPr>
        <p:spPr>
          <a:xfrm>
            <a:off x="596311" y="367673"/>
            <a:ext cx="4537604" cy="48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dirty="0"/>
              <a:t>Diet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631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4859-BA7D-E0AC-5E2C-0261D0D8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D381C39-4B46-890D-D75C-8EB1D807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A143203-F9BE-5DF9-0011-947F226E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01E0A01-9C34-7544-CCF4-D077ED97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5C217DB-165E-561C-8A10-758FF356E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66761"/>
            <a:ext cx="7695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a powerful tool for personalized healthcare. It combines cutting-edge technologies. Continuous improvement through AI is planned. It offers a vision of accessible and intelligent healthcare solutions.</a:t>
            </a:r>
          </a:p>
        </p:txBody>
      </p:sp>
    </p:spTree>
    <p:extLst>
      <p:ext uri="{BB962C8B-B14F-4D97-AF65-F5344CB8AC3E}">
        <p14:creationId xmlns:p14="http://schemas.microsoft.com/office/powerpoint/2010/main" val="624946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9F15-9A0D-0AB9-4F2B-963432FC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FUTURE ENHANCEMENT</a:t>
            </a:r>
            <a:br>
              <a:rPr lang="en-IN" sz="36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70AAA3-3D7B-0C3B-2F38-8B041514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778" y="1749432"/>
            <a:ext cx="85452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AI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Integration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holds exciting possibilities for enhancing the system's capabilities.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ADBF-E07E-7A8B-F552-0C37BFE2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  <a:br>
              <a:rPr lang="en-IN" sz="36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8942F1-DC45-6B63-F8E0-7AC8A47C8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60584"/>
            <a:ext cx="88717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/>
              <a:t>Pereira, R. C., &amp; Souza, J. R. (2020). Personalized Medicine: Current Challenges and Future Directions. Journal of https://doi.org/10.3390/jpm10030091 Personalized Medicine, 10(3), 91-105. This paper discusses the advancements and challenges in the field of personalized medicine, with a focus on how technological systems can assist in providing personalized healthcare recommendations.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/>
              <a:t>2. Bai, Z., &amp; Zhang, D. (2021). Machine Learning in Healthcare: Applications and Future Prospects. Health Information Science and Systems, 9(1), 1-10. https://doi.org/10.1186/s13755 021-00423-4 This article explores the application of machine learning techniques in healthcare, including symptom-based prediction systems and personalized medicine.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/>
              <a:t>3. Tredan, O., &amp; Boulay, L. (2019). Natural Language Processing in Healthcare: An Overview. Journal of Medical Systems, 43(2), 45-56. https://doi.org/10.1007/s10916-019- 1347-2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1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57F0-F4A1-49EF-A60A-86608877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OUTLINES</a:t>
            </a:r>
            <a:endParaRPr lang="en-IN" sz="4800" b="1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6866B-169D-4AE8-AE00-AA6034181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14274"/>
              </p:ext>
            </p:extLst>
          </p:nvPr>
        </p:nvGraphicFramePr>
        <p:xfrm>
          <a:off x="1145217" y="1527847"/>
          <a:ext cx="812878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595">
                  <a:extLst>
                    <a:ext uri="{9D8B030D-6E8A-4147-A177-3AD203B41FA5}">
                      <a16:colId xmlns:a16="http://schemas.microsoft.com/office/drawing/2014/main" val="571003690"/>
                    </a:ext>
                  </a:extLst>
                </a:gridCol>
                <a:gridCol w="2709595">
                  <a:extLst>
                    <a:ext uri="{9D8B030D-6E8A-4147-A177-3AD203B41FA5}">
                      <a16:colId xmlns:a16="http://schemas.microsoft.com/office/drawing/2014/main" val="4176926602"/>
                    </a:ext>
                  </a:extLst>
                </a:gridCol>
                <a:gridCol w="2709595">
                  <a:extLst>
                    <a:ext uri="{9D8B030D-6E8A-4147-A177-3AD203B41FA5}">
                      <a16:colId xmlns:a16="http://schemas.microsoft.com/office/drawing/2014/main" val="2796141490"/>
                    </a:ext>
                  </a:extLst>
                </a:gridCol>
              </a:tblGrid>
              <a:tr h="2907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en-IN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 NO.</a:t>
                      </a:r>
                      <a:endParaRPr lang="en-IN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65013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46721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50610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97066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NECESSARY DIAGRAMS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63818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39182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59614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82665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SCREENSHOTS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25801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00086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17400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75044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7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69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CC4D-075E-4162-9C4A-AAD5907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66" y="653988"/>
            <a:ext cx="8596668" cy="1320800"/>
          </a:xfrm>
        </p:spPr>
        <p:txBody>
          <a:bodyPr/>
          <a:lstStyle/>
          <a:p>
            <a:r>
              <a:rPr lang="en-IN" sz="4800" b="1" dirty="0">
                <a:latin typeface="Algerian" panose="04020705040A02060702" pitchFamily="82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4FC7-8E4D-4BBC-AB86-3579EE05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3816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 for your attention! Any questions?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9ABC-176A-A6BB-8BA5-4A2C409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C4E6-9391-259E-0676-F161C29E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726"/>
            <a:ext cx="8596668" cy="192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Many individuals face difficulty in identifying potential health issues based on early symptoms, leading to delayed diagnosis and treatment. There is a need for a system that can assist users in predicting diseases based on symptoms and provide relevant health recommendations to promote early awareness and action.</a:t>
            </a:r>
          </a:p>
        </p:txBody>
      </p:sp>
    </p:spTree>
    <p:extLst>
      <p:ext uri="{BB962C8B-B14F-4D97-AF65-F5344CB8AC3E}">
        <p14:creationId xmlns:p14="http://schemas.microsoft.com/office/powerpoint/2010/main" val="37179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B09-7755-3921-FFCA-B6B0AE1E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F654-055C-2E8D-D12F-6A9C2A1F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Early diagnosis of diseases plays a crucial role in effective treatment and better health outcomes. However, many people struggle to understand the severity of their symptoms or delay seeking medical advice. This project aims to develop a user-friendly web-based system that predicts diseases based on user-inputted symptoms and provides essential health recommendations. By leveraging machine learning and a responsive interface, the system promotes timely awareness and proactive health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9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79CF-FC8E-16A0-384D-4E49D5C8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54B2-5DFA-545B-688F-B99FCED4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 </a:t>
            </a:r>
            <a:r>
              <a:rPr lang="en-IN" dirty="0"/>
              <a:t>HTML5, CSS3, JavaScript.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Flask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technology stack includes Python for the backend, machine learning algorithms, and modern web technologies for the frontend.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FCA3-6DE6-F789-08C7-CCE05189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DIAGRAMS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1703-7D10-9341-E348-B2D71A70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62" y="1270000"/>
            <a:ext cx="1400848" cy="39973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Flowchart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4F182D5-11C4-B574-6BA6-439D7FF21326}"/>
              </a:ext>
            </a:extLst>
          </p:cNvPr>
          <p:cNvSpPr/>
          <p:nvPr/>
        </p:nvSpPr>
        <p:spPr>
          <a:xfrm>
            <a:off x="879676" y="1669730"/>
            <a:ext cx="7106856" cy="4725043"/>
          </a:xfrm>
          <a:custGeom>
            <a:avLst/>
            <a:gdLst/>
            <a:ahLst/>
            <a:cxnLst/>
            <a:rect l="l" t="t" r="r" b="b"/>
            <a:pathLst>
              <a:path w="15450970" h="7883029">
                <a:moveTo>
                  <a:pt x="0" y="0"/>
                </a:moveTo>
                <a:lnTo>
                  <a:pt x="15450970" y="0"/>
                </a:lnTo>
                <a:lnTo>
                  <a:pt x="15450970" y="7883029"/>
                </a:lnTo>
                <a:lnTo>
                  <a:pt x="0" y="7883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99" t="-99395" r="-18838" b="-104896"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5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181A-F652-343E-565C-5610F0DA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7BDE-8FE0-5FE1-F2D5-1CCFE69B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992"/>
            <a:ext cx="9216174" cy="4375122"/>
          </a:xfrm>
        </p:spPr>
        <p:txBody>
          <a:bodyPr>
            <a:normAutofit fontScale="92500" lnSpcReduction="20000"/>
          </a:bodyPr>
          <a:lstStyle/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Symptom-based disease prediction through manual input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Voice input functionality using speech recognition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Provides detailed description of the predicted disease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Suggests appropriate medications for the condition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Offers precautionary measures to manage the disease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Recommends suitable diet plans based on the prediction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2060"/>
                </a:solidFill>
                <a:latin typeface="DM Sans"/>
                <a:ea typeface="DM Sans"/>
                <a:cs typeface="DM Sans"/>
                <a:sym typeface="DM Sans"/>
              </a:rPr>
              <a:t>Suggests relevant workout routines for better health</a:t>
            </a:r>
          </a:p>
          <a:p>
            <a:pPr marL="652775" lvl="1" indent="-34290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206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85430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579C-0A3C-7F7F-3A5B-FFF2DE3A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218-1B08-B99F-D88B-FD2344C1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Privacy</a:t>
            </a:r>
            <a:r>
              <a:rPr lang="en-US" dirty="0"/>
              <a:t>:- Ensuring data privacy and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Variations</a:t>
            </a:r>
            <a:r>
              <a:rPr lang="en-US" dirty="0"/>
              <a:t>:- Handling complex medical data variations.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Integration</a:t>
            </a:r>
            <a:r>
              <a:rPr lang="en-IN" dirty="0"/>
              <a:t>:- Integrating multiple medical databases.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Overcoming technical challenges is crucial for the system's success.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74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3C66-C9CF-3498-27A7-8C2BFA65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3002-D297-13C3-4FE1-907CD1AD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Dependence on Data Quality:</a:t>
            </a:r>
            <a:r>
              <a:rPr lang="en-US" dirty="0"/>
              <a:t> System accuracy relies on high-quality multilingual and ISL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Emotion Recognition:</a:t>
            </a:r>
            <a:r>
              <a:rPr lang="en-US" dirty="0"/>
              <a:t> Lacks deep emotion or tone analysis in speech-to-speech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Constraints:</a:t>
            </a:r>
            <a:r>
              <a:rPr lang="en-US" dirty="0"/>
              <a:t> Current implementation optimized for small-to-mid scale user 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Hardware Requirements:</a:t>
            </a:r>
            <a:r>
              <a:rPr lang="en-US" dirty="0"/>
              <a:t> Performance will degrade on low-end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760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1300</TotalTime>
  <Words>618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Algerian</vt:lpstr>
      <vt:lpstr>Arial</vt:lpstr>
      <vt:lpstr>Calibri</vt:lpstr>
      <vt:lpstr>DM Sans</vt:lpstr>
      <vt:lpstr>Tahoma</vt:lpstr>
      <vt:lpstr>Times New Roman</vt:lpstr>
      <vt:lpstr>Trebuchet MS</vt:lpstr>
      <vt:lpstr>Wingdings</vt:lpstr>
      <vt:lpstr>Wingdings 3</vt:lpstr>
      <vt:lpstr>Facet</vt:lpstr>
      <vt:lpstr> MAJOR PROJECT  PRESENTATION ON Personalized Medicine Recommendation System </vt:lpstr>
      <vt:lpstr>OUTLINES</vt:lpstr>
      <vt:lpstr>PROBLEM STATEMENT </vt:lpstr>
      <vt:lpstr>INTRODUCTION</vt:lpstr>
      <vt:lpstr>TECHNOLOGIES USED </vt:lpstr>
      <vt:lpstr>NECESSARY DIAGRAMS </vt:lpstr>
      <vt:lpstr>FEATURES</vt:lpstr>
      <vt:lpstr>CHALLENGES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 </vt:lpstr>
      <vt:lpstr>REFERENCES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Biswajeet Sahu</dc:creator>
  <cp:lastModifiedBy>sbraja04@gmail.com</cp:lastModifiedBy>
  <cp:revision>218</cp:revision>
  <dcterms:created xsi:type="dcterms:W3CDTF">2025-03-28T05:14:41Z</dcterms:created>
  <dcterms:modified xsi:type="dcterms:W3CDTF">2025-06-30T14:11:26Z</dcterms:modified>
</cp:coreProperties>
</file>