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1bcd7b6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1bcd7b6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cb7185a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cb7185a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cb7185ad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cb7185ad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cb7185a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cb7185a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cb7185a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cb7185a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cb7185ad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cb7185ad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0478e72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0478e72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08b7d07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08b7d07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08b7d07a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08b7d07a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8950"/>
            <a:ext cx="8520600" cy="974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Premier League</a:t>
            </a:r>
            <a:endParaRPr/>
          </a:p>
        </p:txBody>
      </p:sp>
      <p:sp>
        <p:nvSpPr>
          <p:cNvPr id="55" name="Google Shape;55;p13"/>
          <p:cNvSpPr txBox="1"/>
          <p:nvPr>
            <p:ph idx="1" type="subTitle"/>
          </p:nvPr>
        </p:nvSpPr>
        <p:spPr>
          <a:xfrm>
            <a:off x="311700" y="931650"/>
            <a:ext cx="8520600" cy="3963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GB" sz="1800">
                <a:solidFill>
                  <a:schemeClr val="dk1"/>
                </a:solidFill>
              </a:rPr>
              <a:t>The Premier League is composed of 20 teams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sz="1800">
                <a:solidFill>
                  <a:schemeClr val="dk1"/>
                </a:solidFill>
              </a:rPr>
              <a:t>Manages the competition and matches between teams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sz="1800">
                <a:solidFill>
                  <a:schemeClr val="dk1"/>
                </a:solidFill>
              </a:rPr>
              <a:t>Sponsorships, broadcast fees and matches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sz="1800">
                <a:solidFill>
                  <a:schemeClr val="dk1"/>
                </a:solidFill>
              </a:rPr>
              <a:t>Matches being played are crucial for the generation of revenue</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sz="1800">
                <a:solidFill>
                  <a:schemeClr val="dk1"/>
                </a:solidFill>
              </a:rPr>
              <a:t>Data needs to be about teams, their players and matches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sz="1800">
                <a:solidFill>
                  <a:schemeClr val="dk1"/>
                </a:solidFill>
              </a:rPr>
              <a:t>You can find info about the matches played, the teams that will be relegated, the performance of players</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694888" y="923013"/>
            <a:ext cx="7754225" cy="329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Attribute Catalog</a:t>
            </a:r>
            <a:endParaRPr/>
          </a:p>
        </p:txBody>
      </p:sp>
      <p:pic>
        <p:nvPicPr>
          <p:cNvPr id="61" name="Google Shape;61;p14"/>
          <p:cNvPicPr preferRelativeResize="0"/>
          <p:nvPr/>
        </p:nvPicPr>
        <p:blipFill>
          <a:blip r:embed="rId3">
            <a:alphaModFix/>
          </a:blip>
          <a:stretch>
            <a:fillRect/>
          </a:stretch>
        </p:blipFill>
        <p:spPr>
          <a:xfrm>
            <a:off x="0" y="499150"/>
            <a:ext cx="5127375" cy="3777750"/>
          </a:xfrm>
          <a:prstGeom prst="rect">
            <a:avLst/>
          </a:prstGeom>
          <a:noFill/>
          <a:ln>
            <a:noFill/>
          </a:ln>
        </p:spPr>
      </p:pic>
      <p:pic>
        <p:nvPicPr>
          <p:cNvPr id="62" name="Google Shape;62;p14"/>
          <p:cNvPicPr preferRelativeResize="0"/>
          <p:nvPr/>
        </p:nvPicPr>
        <p:blipFill>
          <a:blip r:embed="rId4">
            <a:alphaModFix/>
          </a:blip>
          <a:stretch>
            <a:fillRect/>
          </a:stretch>
        </p:blipFill>
        <p:spPr>
          <a:xfrm>
            <a:off x="4212425" y="2039125"/>
            <a:ext cx="4931576" cy="136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0"/>
            <a:ext cx="8520600" cy="96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Raw Files</a:t>
            </a:r>
            <a:endParaRPr/>
          </a:p>
        </p:txBody>
      </p:sp>
      <p:pic>
        <p:nvPicPr>
          <p:cNvPr id="68" name="Google Shape;68;p15"/>
          <p:cNvPicPr preferRelativeResize="0"/>
          <p:nvPr/>
        </p:nvPicPr>
        <p:blipFill>
          <a:blip r:embed="rId3">
            <a:alphaModFix/>
          </a:blip>
          <a:stretch>
            <a:fillRect/>
          </a:stretch>
        </p:blipFill>
        <p:spPr>
          <a:xfrm>
            <a:off x="152400" y="1130300"/>
            <a:ext cx="8839200" cy="2090127"/>
          </a:xfrm>
          <a:prstGeom prst="rect">
            <a:avLst/>
          </a:prstGeom>
          <a:noFill/>
          <a:ln>
            <a:noFill/>
          </a:ln>
        </p:spPr>
      </p:pic>
      <p:sp>
        <p:nvSpPr>
          <p:cNvPr id="69" name="Google Shape;69;p15"/>
          <p:cNvSpPr txBox="1"/>
          <p:nvPr/>
        </p:nvSpPr>
        <p:spPr>
          <a:xfrm>
            <a:off x="152400" y="730100"/>
            <a:ext cx="84291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a:solidFill>
                  <a:schemeClr val="dk1"/>
                </a:solidFill>
              </a:rPr>
              <a:t>Inadequate information about teams and players</a:t>
            </a:r>
            <a:endParaRPr>
              <a:solidFill>
                <a:schemeClr val="dk1"/>
              </a:solidFill>
            </a:endParaRPr>
          </a:p>
        </p:txBody>
      </p:sp>
      <p:pic>
        <p:nvPicPr>
          <p:cNvPr id="70" name="Google Shape;70;p15"/>
          <p:cNvPicPr preferRelativeResize="0"/>
          <p:nvPr/>
        </p:nvPicPr>
        <p:blipFill>
          <a:blip r:embed="rId4">
            <a:alphaModFix/>
          </a:blip>
          <a:stretch>
            <a:fillRect/>
          </a:stretch>
        </p:blipFill>
        <p:spPr>
          <a:xfrm>
            <a:off x="2626225" y="3383527"/>
            <a:ext cx="3891561" cy="1618273"/>
          </a:xfrm>
          <a:prstGeom prst="rect">
            <a:avLst/>
          </a:prstGeom>
          <a:noFill/>
          <a:ln>
            <a:noFill/>
          </a:ln>
        </p:spPr>
      </p:pic>
      <p:sp>
        <p:nvSpPr>
          <p:cNvPr id="71" name="Google Shape;71;p15"/>
          <p:cNvSpPr txBox="1"/>
          <p:nvPr/>
        </p:nvSpPr>
        <p:spPr>
          <a:xfrm>
            <a:off x="253325" y="3684900"/>
            <a:ext cx="18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Matches Table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86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First Normal Form</a:t>
            </a:r>
            <a:endParaRPr/>
          </a:p>
        </p:txBody>
      </p:sp>
      <p:pic>
        <p:nvPicPr>
          <p:cNvPr id="77" name="Google Shape;77;p16"/>
          <p:cNvPicPr preferRelativeResize="0"/>
          <p:nvPr/>
        </p:nvPicPr>
        <p:blipFill>
          <a:blip r:embed="rId3">
            <a:alphaModFix/>
          </a:blip>
          <a:stretch>
            <a:fillRect/>
          </a:stretch>
        </p:blipFill>
        <p:spPr>
          <a:xfrm>
            <a:off x="1808825" y="798313"/>
            <a:ext cx="7335176" cy="763425"/>
          </a:xfrm>
          <a:prstGeom prst="rect">
            <a:avLst/>
          </a:prstGeom>
          <a:noFill/>
          <a:ln>
            <a:noFill/>
          </a:ln>
        </p:spPr>
      </p:pic>
      <p:pic>
        <p:nvPicPr>
          <p:cNvPr id="78" name="Google Shape;78;p16"/>
          <p:cNvPicPr preferRelativeResize="0"/>
          <p:nvPr/>
        </p:nvPicPr>
        <p:blipFill>
          <a:blip r:embed="rId4">
            <a:alphaModFix/>
          </a:blip>
          <a:stretch>
            <a:fillRect/>
          </a:stretch>
        </p:blipFill>
        <p:spPr>
          <a:xfrm>
            <a:off x="268125" y="1793562"/>
            <a:ext cx="8801100" cy="914400"/>
          </a:xfrm>
          <a:prstGeom prst="rect">
            <a:avLst/>
          </a:prstGeom>
          <a:noFill/>
          <a:ln>
            <a:noFill/>
          </a:ln>
        </p:spPr>
      </p:pic>
      <p:pic>
        <p:nvPicPr>
          <p:cNvPr id="79" name="Google Shape;79;p16"/>
          <p:cNvPicPr preferRelativeResize="0"/>
          <p:nvPr/>
        </p:nvPicPr>
        <p:blipFill>
          <a:blip r:embed="rId5">
            <a:alphaModFix/>
          </a:blip>
          <a:stretch>
            <a:fillRect/>
          </a:stretch>
        </p:blipFill>
        <p:spPr>
          <a:xfrm>
            <a:off x="171450" y="2707950"/>
            <a:ext cx="5078043" cy="2435550"/>
          </a:xfrm>
          <a:prstGeom prst="rect">
            <a:avLst/>
          </a:prstGeom>
          <a:noFill/>
          <a:ln>
            <a:noFill/>
          </a:ln>
        </p:spPr>
      </p:pic>
      <p:sp>
        <p:nvSpPr>
          <p:cNvPr id="80" name="Google Shape;80;p16"/>
          <p:cNvSpPr txBox="1"/>
          <p:nvPr/>
        </p:nvSpPr>
        <p:spPr>
          <a:xfrm>
            <a:off x="5501600" y="2615575"/>
            <a:ext cx="33306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dk1"/>
                </a:solidFill>
              </a:rPr>
              <a:t>1NF Creating Primary Key</a:t>
            </a:r>
            <a:endParaRPr sz="1200">
              <a:solidFill>
                <a:schemeClr val="dk1"/>
              </a:solidFill>
            </a:endParaRPr>
          </a:p>
          <a:p>
            <a:pPr indent="0" lvl="0" marL="0" rtl="0" algn="ctr">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Teams Table: PK(Team Name, Player ID)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Matches Table: PK (Home Team Name, Away Team Name)</a:t>
            </a:r>
            <a:endParaRPr sz="1200">
              <a:solidFill>
                <a:schemeClr val="dk1"/>
              </a:solidFill>
            </a:endParaRPr>
          </a:p>
        </p:txBody>
      </p:sp>
      <p:sp>
        <p:nvSpPr>
          <p:cNvPr id="81" name="Google Shape;81;p16"/>
          <p:cNvSpPr txBox="1"/>
          <p:nvPr/>
        </p:nvSpPr>
        <p:spPr>
          <a:xfrm>
            <a:off x="186900" y="889650"/>
            <a:ext cx="13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Matches Table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Second Normal Form</a:t>
            </a:r>
            <a:endParaRPr/>
          </a:p>
        </p:txBody>
      </p:sp>
      <p:sp>
        <p:nvSpPr>
          <p:cNvPr id="87" name="Google Shape;87;p17"/>
          <p:cNvSpPr txBox="1"/>
          <p:nvPr/>
        </p:nvSpPr>
        <p:spPr>
          <a:xfrm>
            <a:off x="5554775" y="808025"/>
            <a:ext cx="31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8" name="Google Shape;88;p17"/>
          <p:cNvPicPr preferRelativeResize="0"/>
          <p:nvPr/>
        </p:nvPicPr>
        <p:blipFill>
          <a:blip r:embed="rId3">
            <a:alphaModFix/>
          </a:blip>
          <a:stretch>
            <a:fillRect/>
          </a:stretch>
        </p:blipFill>
        <p:spPr>
          <a:xfrm>
            <a:off x="90525" y="1635675"/>
            <a:ext cx="5009851" cy="3448025"/>
          </a:xfrm>
          <a:prstGeom prst="rect">
            <a:avLst/>
          </a:prstGeom>
          <a:noFill/>
          <a:ln>
            <a:noFill/>
          </a:ln>
        </p:spPr>
      </p:pic>
      <p:sp>
        <p:nvSpPr>
          <p:cNvPr id="89" name="Google Shape;89;p17"/>
          <p:cNvSpPr txBox="1"/>
          <p:nvPr/>
        </p:nvSpPr>
        <p:spPr>
          <a:xfrm>
            <a:off x="5451875" y="1812100"/>
            <a:ext cx="339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Matches Table is already in the Second Normal Form.</a:t>
            </a:r>
            <a:endParaRPr>
              <a:solidFill>
                <a:schemeClr val="dk1"/>
              </a:solidFill>
            </a:endParaRPr>
          </a:p>
          <a:p>
            <a:pPr indent="0" lvl="0" marL="0" rtl="0" algn="l">
              <a:spcBef>
                <a:spcPts val="0"/>
              </a:spcBef>
              <a:spcAft>
                <a:spcPts val="0"/>
              </a:spcAft>
              <a:buNone/>
            </a:pPr>
            <a:r>
              <a:rPr lang="en-GB">
                <a:solidFill>
                  <a:schemeClr val="dk1"/>
                </a:solidFill>
              </a:rPr>
              <a:t>All non key attributes depend on both fields of the primary key.</a:t>
            </a:r>
            <a:endParaRPr>
              <a:solidFill>
                <a:schemeClr val="dk1"/>
              </a:solidFill>
            </a:endParaRPr>
          </a:p>
        </p:txBody>
      </p:sp>
      <p:pic>
        <p:nvPicPr>
          <p:cNvPr id="90" name="Google Shape;90;p17"/>
          <p:cNvPicPr preferRelativeResize="0"/>
          <p:nvPr/>
        </p:nvPicPr>
        <p:blipFill>
          <a:blip r:embed="rId4">
            <a:alphaModFix/>
          </a:blip>
          <a:stretch>
            <a:fillRect/>
          </a:stretch>
        </p:blipFill>
        <p:spPr>
          <a:xfrm>
            <a:off x="3394025" y="500700"/>
            <a:ext cx="5009850" cy="131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Third Normal Form</a:t>
            </a:r>
            <a:endParaRPr/>
          </a:p>
        </p:txBody>
      </p:sp>
      <p:pic>
        <p:nvPicPr>
          <p:cNvPr id="96" name="Google Shape;96;p18"/>
          <p:cNvPicPr preferRelativeResize="0"/>
          <p:nvPr/>
        </p:nvPicPr>
        <p:blipFill>
          <a:blip r:embed="rId3">
            <a:alphaModFix/>
          </a:blip>
          <a:stretch>
            <a:fillRect/>
          </a:stretch>
        </p:blipFill>
        <p:spPr>
          <a:xfrm>
            <a:off x="155552" y="1017725"/>
            <a:ext cx="5067749" cy="3301050"/>
          </a:xfrm>
          <a:prstGeom prst="rect">
            <a:avLst/>
          </a:prstGeom>
          <a:noFill/>
          <a:ln>
            <a:noFill/>
          </a:ln>
        </p:spPr>
      </p:pic>
      <p:pic>
        <p:nvPicPr>
          <p:cNvPr id="97" name="Google Shape;97;p18"/>
          <p:cNvPicPr preferRelativeResize="0"/>
          <p:nvPr/>
        </p:nvPicPr>
        <p:blipFill>
          <a:blip r:embed="rId4">
            <a:alphaModFix/>
          </a:blip>
          <a:stretch>
            <a:fillRect/>
          </a:stretch>
        </p:blipFill>
        <p:spPr>
          <a:xfrm>
            <a:off x="4330775" y="1419025"/>
            <a:ext cx="4775874" cy="1152725"/>
          </a:xfrm>
          <a:prstGeom prst="rect">
            <a:avLst/>
          </a:prstGeom>
          <a:noFill/>
          <a:ln>
            <a:noFill/>
          </a:ln>
        </p:spPr>
      </p:pic>
      <p:sp>
        <p:nvSpPr>
          <p:cNvPr id="98" name="Google Shape;98;p18"/>
          <p:cNvSpPr txBox="1"/>
          <p:nvPr/>
        </p:nvSpPr>
        <p:spPr>
          <a:xfrm>
            <a:off x="5285550" y="2743700"/>
            <a:ext cx="3821100" cy="17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dk1"/>
                </a:solidFill>
              </a:rPr>
              <a:t>The tables are already in third normal form. No transitive dependence exists. All non key attributes depend only on the key attribute. </a:t>
            </a:r>
            <a:endParaRPr sz="1300">
              <a:solidFill>
                <a:schemeClr val="dk1"/>
              </a:solidFill>
            </a:endParaRPr>
          </a:p>
          <a:p>
            <a:pPr indent="0" lvl="0" marL="0" rtl="0" algn="l">
              <a:lnSpc>
                <a:spcPct val="115000"/>
              </a:lnSpc>
              <a:spcBef>
                <a:spcPts val="0"/>
              </a:spcBef>
              <a:spcAft>
                <a:spcPts val="0"/>
              </a:spcAft>
              <a:buNone/>
            </a:pPr>
            <a:r>
              <a:rPr lang="en-GB" sz="1300">
                <a:solidFill>
                  <a:schemeClr val="dk1"/>
                </a:solidFill>
              </a:rPr>
              <a:t>All information provided by the non key attributes is specific to the team, player or match (which are used as PKs). Thus, no non PK attribute depends on other non PK attributes.</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 Definition Language</a:t>
            </a:r>
            <a:endParaRPr/>
          </a:p>
        </p:txBody>
      </p:sp>
      <p:sp>
        <p:nvSpPr>
          <p:cNvPr id="104" name="Google Shape;104;p19"/>
          <p:cNvSpPr txBox="1"/>
          <p:nvPr>
            <p:ph idx="1" type="body"/>
          </p:nvPr>
        </p:nvSpPr>
        <p:spPr>
          <a:xfrm>
            <a:off x="311700" y="517000"/>
            <a:ext cx="8520600" cy="161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00">
                <a:solidFill>
                  <a:schemeClr val="dk1"/>
                </a:solidFill>
              </a:rPr>
              <a:t>Create table Teams( Team_name varchar(64),Pos int, MP int, Wins int, Draws int, Loses int, Goals_scored int, Goals_conceded int, Points int);       The Yellow_cards and Red_cards will be added after the data is inserted in the table.</a:t>
            </a:r>
            <a:endParaRPr sz="1200">
              <a:solidFill>
                <a:schemeClr val="dk1"/>
              </a:solidFill>
            </a:endParaRPr>
          </a:p>
          <a:p>
            <a:pPr indent="0" lvl="0" marL="0" rtl="0" algn="l">
              <a:lnSpc>
                <a:spcPct val="95000"/>
              </a:lnSpc>
              <a:spcBef>
                <a:spcPts val="1000"/>
              </a:spcBef>
              <a:spcAft>
                <a:spcPts val="0"/>
              </a:spcAft>
              <a:buNone/>
            </a:pPr>
            <a:r>
              <a:rPr lang="en-GB" sz="1200">
                <a:solidFill>
                  <a:schemeClr val="dk1"/>
                </a:solidFill>
              </a:rPr>
              <a:t>Create table Matches( Week int, Date Date, Home_team varchar(64), Home_team_score int, Away_team_score int, Away_team varchar(64), Result varchar(1));</a:t>
            </a:r>
            <a:endParaRPr sz="1200">
              <a:solidFill>
                <a:schemeClr val="dk1"/>
              </a:solidFill>
            </a:endParaRPr>
          </a:p>
          <a:p>
            <a:pPr indent="0" lvl="0" marL="0" rtl="0" algn="l">
              <a:lnSpc>
                <a:spcPct val="95000"/>
              </a:lnSpc>
              <a:spcBef>
                <a:spcPts val="1000"/>
              </a:spcBef>
              <a:spcAft>
                <a:spcPts val="1000"/>
              </a:spcAft>
              <a:buNone/>
            </a:pPr>
            <a:r>
              <a:rPr lang="en-GB" sz="1200">
                <a:solidFill>
                  <a:schemeClr val="dk1"/>
                </a:solidFill>
              </a:rPr>
              <a:t>Create table Players(PID int, Name varchar(64), Age int, Team_name varchar(64), MP int, Goals int, Assists int, Yellow_cards int, Red_cards int);       Position and Clean Sheets will be added after the data is inserted. </a:t>
            </a:r>
            <a:endParaRPr sz="2000">
              <a:solidFill>
                <a:schemeClr val="dk1"/>
              </a:solidFill>
            </a:endParaRPr>
          </a:p>
        </p:txBody>
      </p:sp>
      <p:sp>
        <p:nvSpPr>
          <p:cNvPr id="105" name="Google Shape;105;p19"/>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 Manipulation Language</a:t>
            </a:r>
            <a:endParaRPr/>
          </a:p>
        </p:txBody>
      </p:sp>
      <p:sp>
        <p:nvSpPr>
          <p:cNvPr id="106" name="Google Shape;106;p19"/>
          <p:cNvSpPr txBox="1"/>
          <p:nvPr/>
        </p:nvSpPr>
        <p:spPr>
          <a:xfrm>
            <a:off x="311700" y="2571750"/>
            <a:ext cx="85206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rPr>
              <a:t>Alter table Teams Add Yellow_cards int, Red_cards int;       //</a:t>
            </a:r>
            <a:r>
              <a:rPr lang="en-GB" sz="1300">
                <a:solidFill>
                  <a:schemeClr val="dk1"/>
                </a:solidFill>
              </a:rPr>
              <a:t>Adding the columns to the teams, NULL for all teams</a:t>
            </a:r>
            <a:endParaRPr sz="1300">
              <a:solidFill>
                <a:schemeClr val="dk1"/>
              </a:solidFill>
            </a:endParaRPr>
          </a:p>
          <a:p>
            <a:pPr indent="0" lvl="0" marL="0" rtl="0" algn="l">
              <a:spcBef>
                <a:spcPts val="0"/>
              </a:spcBef>
              <a:spcAft>
                <a:spcPts val="0"/>
              </a:spcAft>
              <a:buNone/>
            </a:pPr>
            <a:r>
              <a:rPr lang="en-GB" sz="1300">
                <a:solidFill>
                  <a:schemeClr val="dk1"/>
                </a:solidFill>
              </a:rPr>
              <a:t>Update Teams Set Yellow_cards = __, Red_cards = __ where Team_name = __;  //Updating every teams cards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GB" sz="1300">
                <a:solidFill>
                  <a:schemeClr val="dk1"/>
                </a:solidFill>
              </a:rPr>
              <a:t>Alter table Players Add Pos varchar(16), CS int;     //Adding the columns to the players, NULL for all players;</a:t>
            </a:r>
            <a:endParaRPr sz="1300">
              <a:solidFill>
                <a:schemeClr val="dk1"/>
              </a:solidFill>
            </a:endParaRPr>
          </a:p>
          <a:p>
            <a:pPr indent="0" lvl="0" marL="0" rtl="0" algn="l">
              <a:spcBef>
                <a:spcPts val="0"/>
              </a:spcBef>
              <a:spcAft>
                <a:spcPts val="0"/>
              </a:spcAft>
              <a:buNone/>
            </a:pPr>
            <a:r>
              <a:rPr lang="en-GB" sz="1300">
                <a:solidFill>
                  <a:schemeClr val="dk1"/>
                </a:solidFill>
              </a:rPr>
              <a:t>Update Players Set Pos = __ where Name = __;    //Updating the position of every player;</a:t>
            </a:r>
            <a:endParaRPr sz="1300">
              <a:solidFill>
                <a:schemeClr val="dk1"/>
              </a:solidFill>
            </a:endParaRPr>
          </a:p>
          <a:p>
            <a:pPr indent="0" lvl="0" marL="0" rtl="0" algn="l">
              <a:spcBef>
                <a:spcPts val="0"/>
              </a:spcBef>
              <a:spcAft>
                <a:spcPts val="0"/>
              </a:spcAft>
              <a:buNone/>
            </a:pPr>
            <a:r>
              <a:rPr lang="en-GB" sz="1300">
                <a:solidFill>
                  <a:schemeClr val="dk1"/>
                </a:solidFill>
              </a:rPr>
              <a:t>Update Players Set CS = 0;                                     //Put 0 for all players</a:t>
            </a:r>
            <a:endParaRPr sz="1300">
              <a:solidFill>
                <a:schemeClr val="dk1"/>
              </a:solidFill>
            </a:endParaRPr>
          </a:p>
          <a:p>
            <a:pPr indent="0" lvl="0" marL="0" rtl="0" algn="l">
              <a:spcBef>
                <a:spcPts val="0"/>
              </a:spcBef>
              <a:spcAft>
                <a:spcPts val="0"/>
              </a:spcAft>
              <a:buNone/>
            </a:pPr>
            <a:r>
              <a:rPr lang="en-GB" sz="1300">
                <a:solidFill>
                  <a:schemeClr val="dk1"/>
                </a:solidFill>
              </a:rPr>
              <a:t>Update Players Set CS = __ where Name = __ (gk name);  //Update just goalkeepers</a:t>
            </a:r>
            <a:endParaRPr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6745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Some Queries</a:t>
            </a:r>
            <a:endParaRPr/>
          </a:p>
          <a:p>
            <a:pPr indent="0" lvl="0" marL="0" rtl="0" algn="ctr">
              <a:spcBef>
                <a:spcPts val="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152400" y="816050"/>
            <a:ext cx="8839203" cy="1320379"/>
          </a:xfrm>
          <a:prstGeom prst="rect">
            <a:avLst/>
          </a:prstGeom>
          <a:noFill/>
          <a:ln>
            <a:noFill/>
          </a:ln>
        </p:spPr>
      </p:pic>
      <p:pic>
        <p:nvPicPr>
          <p:cNvPr id="113" name="Google Shape;113;p20"/>
          <p:cNvPicPr preferRelativeResize="0"/>
          <p:nvPr/>
        </p:nvPicPr>
        <p:blipFill>
          <a:blip r:embed="rId4">
            <a:alphaModFix/>
          </a:blip>
          <a:stretch>
            <a:fillRect/>
          </a:stretch>
        </p:blipFill>
        <p:spPr>
          <a:xfrm>
            <a:off x="152400" y="3021316"/>
            <a:ext cx="8839201" cy="12870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More Queries</a:t>
            </a:r>
            <a:endParaRPr/>
          </a:p>
        </p:txBody>
      </p:sp>
      <p:pic>
        <p:nvPicPr>
          <p:cNvPr id="119" name="Google Shape;119;p21"/>
          <p:cNvPicPr preferRelativeResize="0"/>
          <p:nvPr/>
        </p:nvPicPr>
        <p:blipFill>
          <a:blip r:embed="rId3">
            <a:alphaModFix/>
          </a:blip>
          <a:stretch>
            <a:fillRect/>
          </a:stretch>
        </p:blipFill>
        <p:spPr>
          <a:xfrm>
            <a:off x="152400" y="731913"/>
            <a:ext cx="8839199" cy="1756860"/>
          </a:xfrm>
          <a:prstGeom prst="rect">
            <a:avLst/>
          </a:prstGeom>
          <a:noFill/>
          <a:ln>
            <a:noFill/>
          </a:ln>
        </p:spPr>
      </p:pic>
      <p:pic>
        <p:nvPicPr>
          <p:cNvPr id="120" name="Google Shape;120;p21"/>
          <p:cNvPicPr preferRelativeResize="0"/>
          <p:nvPr/>
        </p:nvPicPr>
        <p:blipFill>
          <a:blip r:embed="rId4">
            <a:alphaModFix/>
          </a:blip>
          <a:stretch>
            <a:fillRect/>
          </a:stretch>
        </p:blipFill>
        <p:spPr>
          <a:xfrm>
            <a:off x="152400" y="2813900"/>
            <a:ext cx="8839198" cy="159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