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E9995340-DD24-403B-B6DD-2475501E83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28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3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05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071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9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323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8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801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41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3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21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4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47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5340-DD24-403B-B6DD-2475501E83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995340-DD24-403B-B6DD-2475501E839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4DCAD1-C32D-4A7E-B948-7047E841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8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4763"/>
            <a:ext cx="7772400" cy="1470025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adley Hand ITC" pitchFamily="66" charset="0"/>
              </a:rPr>
              <a:t>CAFETERIA 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benifits-c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55098"/>
            <a:ext cx="822960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10000">
        <p14:vortex dir="r"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4" y="915337"/>
            <a:ext cx="6798736" cy="1303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adley Hand ITC" pitchFamily="66" charset="0"/>
              </a:rPr>
              <a:t>Problem Statement</a:t>
            </a:r>
            <a:r>
              <a:rPr lang="en-US" sz="40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radley Hand ITC" pitchFamily="66" charset="0"/>
              </a:rPr>
              <a:t>Website to provide the different </a:t>
            </a:r>
            <a:r>
              <a:rPr lang="en-US" b="1" dirty="0" err="1">
                <a:latin typeface="Bradley Hand ITC" pitchFamily="66" charset="0"/>
              </a:rPr>
              <a:t>informations</a:t>
            </a:r>
            <a:r>
              <a:rPr lang="en-US" b="1" dirty="0">
                <a:latin typeface="Bradley Hand ITC" pitchFamily="66" charset="0"/>
              </a:rPr>
              <a:t> about food items available in Cafeteria , where students can place their orders and they get a token number according to their order..</a:t>
            </a:r>
          </a:p>
          <a:p>
            <a:endParaRPr lang="en-US" b="1" dirty="0">
              <a:latin typeface="Bradley Hand ITC" pitchFamily="66" charset="0"/>
            </a:endParaRPr>
          </a:p>
          <a:p>
            <a:r>
              <a:rPr lang="en-US" b="1" dirty="0">
                <a:latin typeface="Bradley Hand ITC" pitchFamily="66" charset="0"/>
              </a:rPr>
              <a:t>This  order gets updated on the </a:t>
            </a:r>
            <a:r>
              <a:rPr lang="en-US" b="1" dirty="0" err="1">
                <a:latin typeface="Bradley Hand ITC" pitchFamily="66" charset="0"/>
              </a:rPr>
              <a:t>admin’s</a:t>
            </a:r>
            <a:r>
              <a:rPr lang="en-US" b="1" dirty="0">
                <a:latin typeface="Bradley Hand ITC" pitchFamily="66" charset="0"/>
              </a:rPr>
              <a:t> end..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990600"/>
            <a:ext cx="6798734" cy="1303867"/>
          </a:xfrm>
        </p:spPr>
        <p:txBody>
          <a:bodyPr/>
          <a:lstStyle/>
          <a:p>
            <a:pPr algn="l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adley Hand ITC" pitchFamily="66" charset="0"/>
              </a:rPr>
              <a:t>Objective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Bradley Hand ITC" pitchFamily="66" charset="0"/>
              </a:rPr>
              <a:t>The aim of our project was to ease the current food delivery system in place…</a:t>
            </a:r>
          </a:p>
          <a:p>
            <a:r>
              <a:rPr lang="en-US" b="1" dirty="0">
                <a:latin typeface="Bradley Hand ITC" pitchFamily="66" charset="0"/>
              </a:rPr>
              <a:t> We intended to </a:t>
            </a:r>
            <a:r>
              <a:rPr lang="en-US" b="1" dirty="0" err="1">
                <a:latin typeface="Bradley Hand ITC" pitchFamily="66" charset="0"/>
              </a:rPr>
              <a:t>automatize</a:t>
            </a:r>
            <a:r>
              <a:rPr lang="en-US" b="1" dirty="0">
                <a:latin typeface="Bradley Hand ITC" pitchFamily="66" charset="0"/>
              </a:rPr>
              <a:t> the process and make it easy for  the canteen staff, students and faculty members…</a:t>
            </a:r>
          </a:p>
          <a:p>
            <a:r>
              <a:rPr lang="en-US" b="1" dirty="0">
                <a:latin typeface="Bradley Hand ITC" pitchFamily="66" charset="0"/>
              </a:rPr>
              <a:t> We developed a systematic online food ordering system which can be used by the faculty members and students to order items </a:t>
            </a:r>
            <a:r>
              <a:rPr lang="en-US" b="1" dirty="0" err="1">
                <a:latin typeface="Bradley Hand ITC" pitchFamily="66" charset="0"/>
              </a:rPr>
              <a:t>quicky</a:t>
            </a:r>
            <a:r>
              <a:rPr lang="en-US" b="1" dirty="0">
                <a:latin typeface="Bradley Hand ITC" pitchFamily="66" charset="0"/>
              </a:rPr>
              <a:t>. </a:t>
            </a:r>
          </a:p>
          <a:p>
            <a:r>
              <a:rPr lang="en-US" b="1" dirty="0">
                <a:latin typeface="Bradley Hand ITC" pitchFamily="66" charset="0"/>
              </a:rPr>
              <a:t>Also the order details are stored in the database..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adley Hand ITC" pitchFamily="66" charset="0"/>
              </a:rPr>
              <a:t>Proposed  Solution</a:t>
            </a:r>
            <a:r>
              <a:rPr lang="en-US" b="1" dirty="0">
                <a:latin typeface="Bradley Hand ITC" pitchFamily="66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radley Hand ITC" pitchFamily="66" charset="0"/>
              </a:rPr>
              <a:t>A website for students where detailed information of various foods items are available is created..</a:t>
            </a:r>
          </a:p>
          <a:p>
            <a:endParaRPr lang="en-US" b="1" dirty="0">
              <a:latin typeface="Bradley Hand ITC" pitchFamily="66" charset="0"/>
            </a:endParaRPr>
          </a:p>
          <a:p>
            <a:r>
              <a:rPr lang="en-US" b="1" dirty="0">
                <a:latin typeface="Bradley Hand ITC" pitchFamily="66" charset="0"/>
              </a:rPr>
              <a:t>This page shows the prices of the food items ..</a:t>
            </a:r>
          </a:p>
          <a:p>
            <a:endParaRPr lang="en-US" b="1" dirty="0">
              <a:latin typeface="Bradley Hand ITC" pitchFamily="66" charset="0"/>
            </a:endParaRPr>
          </a:p>
          <a:p>
            <a:r>
              <a:rPr lang="en-US" b="1" dirty="0">
                <a:latin typeface="Bradley Hand ITC" pitchFamily="66" charset="0"/>
              </a:rPr>
              <a:t>They can add different food items in their cart and then placed the order..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922868"/>
            <a:ext cx="6798734" cy="1303867"/>
          </a:xfrm>
        </p:spPr>
        <p:txBody>
          <a:bodyPr/>
          <a:lstStyle/>
          <a:p>
            <a:pPr algn="l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adley Hand ITC" pitchFamily="66" charset="0"/>
              </a:rPr>
              <a:t>Features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radley Hand ITC" pitchFamily="66" charset="0"/>
              </a:rPr>
              <a:t>LOGIN PAGE:</a:t>
            </a:r>
          </a:p>
          <a:p>
            <a:pPr>
              <a:buNone/>
            </a:pPr>
            <a:r>
              <a:rPr lang="en-US" b="1" dirty="0">
                <a:latin typeface="Bradley Hand ITC" pitchFamily="66" charset="0"/>
              </a:rPr>
              <a:t>    User can login with his/her credentials so that he/she doesn’t have to provide their data every time..</a:t>
            </a:r>
          </a:p>
          <a:p>
            <a:pPr>
              <a:buNone/>
            </a:pPr>
            <a:endParaRPr lang="en-US" b="1" dirty="0">
              <a:latin typeface="Bradley Hand ITC" pitchFamily="66" charset="0"/>
            </a:endParaRPr>
          </a:p>
          <a:p>
            <a:r>
              <a:rPr lang="en-US" b="1" dirty="0">
                <a:latin typeface="Bradley Hand ITC" pitchFamily="66" charset="0"/>
              </a:rPr>
              <a:t>ONLINE BILL AND RECEIPT GENERATION</a:t>
            </a:r>
            <a:r>
              <a:rPr lang="en-US" dirty="0"/>
              <a:t>..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adley Hand ITC" pitchFamily="66" charset="0"/>
              </a:rPr>
              <a:t>Features(Contd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radley Hand ITC" pitchFamily="66" charset="0"/>
              </a:rPr>
              <a:t>DASHBOARD:</a:t>
            </a:r>
          </a:p>
          <a:p>
            <a:r>
              <a:rPr lang="en-US" b="1" dirty="0">
                <a:latin typeface="Bradley Hand ITC" pitchFamily="66" charset="0"/>
              </a:rPr>
              <a:t>Dashboard for admin officials to enter data into database..</a:t>
            </a:r>
          </a:p>
          <a:p>
            <a:r>
              <a:rPr lang="en-US" b="1" dirty="0">
                <a:latin typeface="Bradley Hand ITC" pitchFamily="66" charset="0"/>
              </a:rPr>
              <a:t>It provides the user friendly interface for non-technical people for adding data of food items..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radley Hand ITC" pitchFamily="66" charset="0"/>
              </a:rPr>
              <a:t>CHECK AVAILABILITY:</a:t>
            </a:r>
          </a:p>
          <a:p>
            <a:pPr>
              <a:buNone/>
            </a:pPr>
            <a:r>
              <a:rPr lang="en-US" b="1" dirty="0">
                <a:latin typeface="Bradley Hand ITC" pitchFamily="66" charset="0"/>
              </a:rPr>
              <a:t>    Check whether  the food items is available in cafeteria or not..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adley Hand ITC" pitchFamily="66" charset="0"/>
              </a:rPr>
              <a:t>THANK  YOU!!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72</TotalTime>
  <Words>247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Bradley Hand ITC</vt:lpstr>
      <vt:lpstr>Garamond</vt:lpstr>
      <vt:lpstr>Organic</vt:lpstr>
      <vt:lpstr>CAFETERIA  MANAGEMENT SYSTEM</vt:lpstr>
      <vt:lpstr>Problem Statement:</vt:lpstr>
      <vt:lpstr>Objective:</vt:lpstr>
      <vt:lpstr>Proposed  Solution:</vt:lpstr>
      <vt:lpstr>Features:</vt:lpstr>
      <vt:lpstr>Features(Contd..)</vt:lpstr>
      <vt:lpstr>PowerPoint Presentation</vt:lpstr>
      <vt:lpstr>THANK  YOU!!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CAFETERIA  MANAGEMENT SYSTEM</dc:title>
  <dc:creator>aa</dc:creator>
  <cp:lastModifiedBy>vaaniagarwal0307@gmail.com</cp:lastModifiedBy>
  <cp:revision>6</cp:revision>
  <dcterms:created xsi:type="dcterms:W3CDTF">2022-03-27T16:43:04Z</dcterms:created>
  <dcterms:modified xsi:type="dcterms:W3CDTF">2022-03-27T17:58:56Z</dcterms:modified>
</cp:coreProperties>
</file>