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71" r:id="rId10"/>
    <p:sldId id="272" r:id="rId11"/>
    <p:sldId id="267" r:id="rId12"/>
    <p:sldId id="269" r:id="rId13"/>
    <p:sldId id="27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5B424-1924-42CC-A516-A77043A55D2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FE3B-6D56-45D6-BE07-CE5A040F9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2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0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7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2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8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0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95340-DD24-403B-B6DD-2475501E839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4763"/>
            <a:ext cx="7772400" cy="147002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MEALSTATION</a:t>
            </a:r>
          </a:p>
        </p:txBody>
      </p:sp>
      <p:pic>
        <p:nvPicPr>
          <p:cNvPr id="4" name="Picture 3" descr="benifits-c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2296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7586" y="624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</a:t>
            </a:r>
            <a:r>
              <a:rPr lang="en-US" dirty="0" err="1"/>
              <a:t>Brajendra</a:t>
            </a:r>
            <a:r>
              <a:rPr lang="en-US" dirty="0"/>
              <a:t> Singh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607707-DDAC-AE78-C545-5B212977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4846"/>
            <a:ext cx="7772400" cy="36730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1EFEC1-B646-78F3-9B90-9CA583656B14}"/>
              </a:ext>
            </a:extLst>
          </p:cNvPr>
          <p:cNvSpPr txBox="1">
            <a:spLocks/>
          </p:cNvSpPr>
          <p:nvPr/>
        </p:nvSpPr>
        <p:spPr>
          <a:xfrm>
            <a:off x="1172633" y="762000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F7A053E-6F4C-11A7-FA71-2503FCA0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388010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CEC31C4-F4BF-BB76-672B-97CCAB8918D1}"/>
              </a:ext>
            </a:extLst>
          </p:cNvPr>
          <p:cNvSpPr txBox="1">
            <a:spLocks/>
          </p:cNvSpPr>
          <p:nvPr/>
        </p:nvSpPr>
        <p:spPr>
          <a:xfrm>
            <a:off x="1172633" y="762000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35FE639-DD04-37EE-E45F-B9A32E527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388010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906B24C-9984-A2F1-9D9A-682353CCB96D}"/>
              </a:ext>
            </a:extLst>
          </p:cNvPr>
          <p:cNvSpPr txBox="1">
            <a:spLocks/>
          </p:cNvSpPr>
          <p:nvPr/>
        </p:nvSpPr>
        <p:spPr>
          <a:xfrm>
            <a:off x="1172633" y="762000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9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09FB7FF-CD26-BD25-A71D-AA869442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388010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4707CC1-1FC9-DE1E-2378-A51EBBBCF31E}"/>
              </a:ext>
            </a:extLst>
          </p:cNvPr>
          <p:cNvSpPr txBox="1">
            <a:spLocks/>
          </p:cNvSpPr>
          <p:nvPr/>
        </p:nvSpPr>
        <p:spPr>
          <a:xfrm>
            <a:off x="1172633" y="762000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existing system only we have to go to canteen and order the foods and we have to wait in queue for a long time to get the orders. This is the waste of time and energy.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Lunch was of the limited time so we need a system so that we can enjoy it instead of waiting in the canteen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90600"/>
            <a:ext cx="6798734" cy="1303867"/>
          </a:xfrm>
        </p:spPr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aim of our project was to ease the current food delivery system in place.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We intended to automatize the process and make it easy for  the canteen staff, students and faculty member.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We developed a systematic online food ordering system which can be used by the faculty members and students to order items quickly.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Also the order details are stored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 Solution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website for students where detailed information of various foods items are available.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website shows the prices and availability of the food items.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They can add different food items in their cart and then they can place the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922868"/>
            <a:ext cx="6798734" cy="13038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9050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28" y="2247900"/>
            <a:ext cx="76200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 and login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it’s credentials so that he does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	have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data every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interface is available for managing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the category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, order 	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CART: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This module is used to manage the user item.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ITEM: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This module is used to manage the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cs typeface="Times New Roman" pitchFamily="18" charset="0"/>
              </a:rPr>
              <a:t>items by the admin.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2133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provides the user friendly interface for non-technical people for adding data of food items.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can place order if the item is available if the item is not available then user cannot place the order.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can add the item to the card and can place the orders.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can see their order though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76866" y="2743200"/>
            <a:ext cx="6798736" cy="344499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(DJANGO)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95400" y="351503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SCHEMA DESIGN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1AF748-3E45-4FFA-7028-92099554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5D60C9-7B93-B556-B683-93663977D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4846"/>
            <a:ext cx="7772400" cy="36730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A3AF13EA-93A7-2680-7FDF-E7D1AACFBF94}"/>
              </a:ext>
            </a:extLst>
          </p:cNvPr>
          <p:cNvSpPr txBox="1">
            <a:spLocks/>
          </p:cNvSpPr>
          <p:nvPr/>
        </p:nvSpPr>
        <p:spPr>
          <a:xfrm>
            <a:off x="1172633" y="762000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287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MEALSTATION</vt:lpstr>
      <vt:lpstr>Problem Statement:</vt:lpstr>
      <vt:lpstr>Objective:</vt:lpstr>
      <vt:lpstr>Proposed  Solution:</vt:lpstr>
      <vt:lpstr>Modules:</vt:lpstr>
      <vt:lpstr>Features</vt:lpstr>
      <vt:lpstr>Technologies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YOU!!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 MANAGEMENT SYSTEM</dc:title>
  <dc:creator>aa</dc:creator>
  <cp:lastModifiedBy>Brajendra Singh</cp:lastModifiedBy>
  <cp:revision>102</cp:revision>
  <dcterms:created xsi:type="dcterms:W3CDTF">2022-03-27T16:43:04Z</dcterms:created>
  <dcterms:modified xsi:type="dcterms:W3CDTF">2023-02-13T05:14:09Z</dcterms:modified>
</cp:coreProperties>
</file>