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9FEF5-C02B-4A45-A4FF-9CC7B8CDE22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0A4994E-F8C0-4785-B62B-4D0BC3A6A4FC}">
      <dgm:prSet/>
      <dgm:spPr/>
      <dgm:t>
        <a:bodyPr/>
        <a:lstStyle/>
        <a:p>
          <a:r>
            <a:rPr lang="en-IN" b="1"/>
            <a:t>Advanced Debugging Tips and Tricks</a:t>
          </a:r>
          <a:endParaRPr lang="en-US"/>
        </a:p>
      </dgm:t>
    </dgm:pt>
    <dgm:pt modelId="{030FD6B2-2AF3-46A2-87DD-5CED1A58ED03}" type="parTrans" cxnId="{C2101BED-DD9E-4C20-88C6-A06379240994}">
      <dgm:prSet/>
      <dgm:spPr/>
      <dgm:t>
        <a:bodyPr/>
        <a:lstStyle/>
        <a:p>
          <a:endParaRPr lang="en-US"/>
        </a:p>
      </dgm:t>
    </dgm:pt>
    <dgm:pt modelId="{5D43BCEB-7E9B-45B4-BEC8-A9C54CA0A2CB}" type="sibTrans" cxnId="{C2101BED-DD9E-4C20-88C6-A06379240994}">
      <dgm:prSet/>
      <dgm:spPr/>
      <dgm:t>
        <a:bodyPr/>
        <a:lstStyle/>
        <a:p>
          <a:endParaRPr lang="en-US"/>
        </a:p>
      </dgm:t>
    </dgm:pt>
    <dgm:pt modelId="{A131E581-4B12-42B7-B96E-4CDF8727EE96}">
      <dgm:prSet/>
      <dgm:spPr/>
      <dgm:t>
        <a:bodyPr/>
        <a:lstStyle/>
        <a:p>
          <a:r>
            <a:rPr lang="en-IN"/>
            <a:t>Configure behaviours to dedicate a tab for debugging</a:t>
          </a:r>
          <a:endParaRPr lang="en-US"/>
        </a:p>
      </dgm:t>
    </dgm:pt>
    <dgm:pt modelId="{3EB49231-07E8-4CCD-A2E3-C64A426D8387}" type="parTrans" cxnId="{F4D4E75E-18B8-4854-AB90-6DD3680FB3C8}">
      <dgm:prSet/>
      <dgm:spPr/>
      <dgm:t>
        <a:bodyPr/>
        <a:lstStyle/>
        <a:p>
          <a:endParaRPr lang="en-US"/>
        </a:p>
      </dgm:t>
    </dgm:pt>
    <dgm:pt modelId="{64E5EB83-E481-4240-9660-1F9366BEB304}" type="sibTrans" cxnId="{F4D4E75E-18B8-4854-AB90-6DD3680FB3C8}">
      <dgm:prSet/>
      <dgm:spPr/>
      <dgm:t>
        <a:bodyPr/>
        <a:lstStyle/>
        <a:p>
          <a:endParaRPr lang="en-US"/>
        </a:p>
      </dgm:t>
    </dgm:pt>
    <dgm:pt modelId="{90689905-566E-46FC-A532-7B31D0E028FD}">
      <dgm:prSet/>
      <dgm:spPr/>
      <dgm:t>
        <a:bodyPr/>
        <a:lstStyle/>
        <a:p>
          <a:r>
            <a:rPr lang="en-IN"/>
            <a:t>LLDB Expressions can modify program state</a:t>
          </a:r>
          <a:endParaRPr lang="en-US"/>
        </a:p>
      </dgm:t>
    </dgm:pt>
    <dgm:pt modelId="{BFE26679-EA0A-4236-BA54-CB2EF6D757F4}" type="parTrans" cxnId="{E2B7F8BB-2178-4DBE-8100-B478ED9A6BAD}">
      <dgm:prSet/>
      <dgm:spPr/>
      <dgm:t>
        <a:bodyPr/>
        <a:lstStyle/>
        <a:p>
          <a:endParaRPr lang="en-US"/>
        </a:p>
      </dgm:t>
    </dgm:pt>
    <dgm:pt modelId="{9F49DD1A-3291-456B-AB48-E84B81197BEB}" type="sibTrans" cxnId="{E2B7F8BB-2178-4DBE-8100-B478ED9A6BAD}">
      <dgm:prSet/>
      <dgm:spPr/>
      <dgm:t>
        <a:bodyPr/>
        <a:lstStyle/>
        <a:p>
          <a:endParaRPr lang="en-US"/>
        </a:p>
      </dgm:t>
    </dgm:pt>
    <dgm:pt modelId="{30D69273-38A7-47AF-B57C-5AD2C52CA4E2}">
      <dgm:prSet/>
      <dgm:spPr/>
      <dgm:t>
        <a:bodyPr/>
        <a:lstStyle/>
        <a:p>
          <a:r>
            <a:rPr lang="en-IN"/>
            <a:t>Use auto-continuing breakpoints with debugger commands to inject code live</a:t>
          </a:r>
          <a:endParaRPr lang="en-US"/>
        </a:p>
      </dgm:t>
    </dgm:pt>
    <dgm:pt modelId="{DE6B3F97-D07F-4669-AF52-2121B562A99A}" type="parTrans" cxnId="{B28B0D41-034A-4FB4-9397-87204EFDB194}">
      <dgm:prSet/>
      <dgm:spPr/>
      <dgm:t>
        <a:bodyPr/>
        <a:lstStyle/>
        <a:p>
          <a:endParaRPr lang="en-US"/>
        </a:p>
      </dgm:t>
    </dgm:pt>
    <dgm:pt modelId="{48540C21-E0DC-47CB-8EA1-125D07FEED86}" type="sibTrans" cxnId="{B28B0D41-034A-4FB4-9397-87204EFDB194}">
      <dgm:prSet/>
      <dgm:spPr/>
      <dgm:t>
        <a:bodyPr/>
        <a:lstStyle/>
        <a:p>
          <a:endParaRPr lang="en-US"/>
        </a:p>
      </dgm:t>
    </dgm:pt>
    <dgm:pt modelId="{8F0E03DA-BEAB-4E80-A3B5-AAB40AFF3EF7}">
      <dgm:prSet/>
      <dgm:spPr/>
      <dgm:t>
        <a:bodyPr/>
        <a:lstStyle/>
        <a:p>
          <a:r>
            <a:rPr lang="en-IN"/>
            <a:t>Create dependent breakpoints using “breakpoint set —one-shot true”</a:t>
          </a:r>
          <a:endParaRPr lang="en-US"/>
        </a:p>
      </dgm:t>
    </dgm:pt>
    <dgm:pt modelId="{5A3D7565-48E0-49CB-8E5B-131721B60D38}" type="parTrans" cxnId="{D2418380-BB97-4555-993A-CCC48ED857AD}">
      <dgm:prSet/>
      <dgm:spPr/>
      <dgm:t>
        <a:bodyPr/>
        <a:lstStyle/>
        <a:p>
          <a:endParaRPr lang="en-US"/>
        </a:p>
      </dgm:t>
    </dgm:pt>
    <dgm:pt modelId="{994639E7-71D3-4101-A2ED-8983786A97D7}" type="sibTrans" cxnId="{D2418380-BB97-4555-993A-CCC48ED857AD}">
      <dgm:prSet/>
      <dgm:spPr/>
      <dgm:t>
        <a:bodyPr/>
        <a:lstStyle/>
        <a:p>
          <a:endParaRPr lang="en-US"/>
        </a:p>
      </dgm:t>
    </dgm:pt>
    <dgm:pt modelId="{8D891EC8-A82A-4CE3-886B-9F52A63779AA}">
      <dgm:prSet/>
      <dgm:spPr/>
      <dgm:t>
        <a:bodyPr/>
        <a:lstStyle/>
        <a:p>
          <a:r>
            <a:rPr lang="en-IN"/>
            <a:t>“po $arg1” ($arg2,etc) in assembly frames to print function arguments</a:t>
          </a:r>
          <a:endParaRPr lang="en-US"/>
        </a:p>
      </dgm:t>
    </dgm:pt>
    <dgm:pt modelId="{A9CF46D8-C6B1-439F-B2D2-96218D1EAEEA}" type="parTrans" cxnId="{812CA272-CF5A-46D3-B731-3DFA0AA6114F}">
      <dgm:prSet/>
      <dgm:spPr/>
      <dgm:t>
        <a:bodyPr/>
        <a:lstStyle/>
        <a:p>
          <a:endParaRPr lang="en-US"/>
        </a:p>
      </dgm:t>
    </dgm:pt>
    <dgm:pt modelId="{0F002C9B-67DE-4E53-B649-6C771F764104}" type="sibTrans" cxnId="{812CA272-CF5A-46D3-B731-3DFA0AA6114F}">
      <dgm:prSet/>
      <dgm:spPr/>
      <dgm:t>
        <a:bodyPr/>
        <a:lstStyle/>
        <a:p>
          <a:endParaRPr lang="en-US"/>
        </a:p>
      </dgm:t>
    </dgm:pt>
    <dgm:pt modelId="{9B735B69-00E3-49ED-8813-3A55C2DF55AE}">
      <dgm:prSet/>
      <dgm:spPr/>
      <dgm:t>
        <a:bodyPr/>
        <a:lstStyle/>
        <a:p>
          <a:r>
            <a:rPr lang="en-IN"/>
            <a:t>Skip lines of code by dragging Instruction Pointer or “thread jump —by 1”</a:t>
          </a:r>
          <a:endParaRPr lang="en-US"/>
        </a:p>
      </dgm:t>
    </dgm:pt>
    <dgm:pt modelId="{46910BCF-EF68-48C6-A502-19C4D95B8299}" type="parTrans" cxnId="{8F0D84AB-4762-4A4E-BB4F-145AB8012984}">
      <dgm:prSet/>
      <dgm:spPr/>
      <dgm:t>
        <a:bodyPr/>
        <a:lstStyle/>
        <a:p>
          <a:endParaRPr lang="en-US"/>
        </a:p>
      </dgm:t>
    </dgm:pt>
    <dgm:pt modelId="{2A53AC4C-DF69-4C56-9700-22B538E94B83}" type="sibTrans" cxnId="{8F0D84AB-4762-4A4E-BB4F-145AB8012984}">
      <dgm:prSet/>
      <dgm:spPr/>
      <dgm:t>
        <a:bodyPr/>
        <a:lstStyle/>
        <a:p>
          <a:endParaRPr lang="en-US"/>
        </a:p>
      </dgm:t>
    </dgm:pt>
    <dgm:pt modelId="{86552177-AA44-421A-9F74-E3CFFD0498A5}">
      <dgm:prSet/>
      <dgm:spPr/>
      <dgm:t>
        <a:bodyPr/>
        <a:lstStyle/>
        <a:p>
          <a:r>
            <a:rPr lang="en-IN"/>
            <a:t>Pause when variables are modified by using watchpoints</a:t>
          </a:r>
          <a:endParaRPr lang="en-US"/>
        </a:p>
      </dgm:t>
    </dgm:pt>
    <dgm:pt modelId="{502FE3B5-6205-42D4-B373-02FA713FCB31}" type="parTrans" cxnId="{306C3842-0603-4C92-9619-2E7F6C8F4682}">
      <dgm:prSet/>
      <dgm:spPr/>
      <dgm:t>
        <a:bodyPr/>
        <a:lstStyle/>
        <a:p>
          <a:endParaRPr lang="en-US"/>
        </a:p>
      </dgm:t>
    </dgm:pt>
    <dgm:pt modelId="{BC413FD8-D267-4362-B708-4C64C7ABE795}" type="sibTrans" cxnId="{306C3842-0603-4C92-9619-2E7F6C8F4682}">
      <dgm:prSet/>
      <dgm:spPr/>
      <dgm:t>
        <a:bodyPr/>
        <a:lstStyle/>
        <a:p>
          <a:endParaRPr lang="en-US"/>
        </a:p>
      </dgm:t>
    </dgm:pt>
    <dgm:pt modelId="{3D52EBA5-4F7F-7C42-A3D1-28749E640982}" type="pres">
      <dgm:prSet presAssocID="{F8D9FEF5-C02B-4A45-A4FF-9CC7B8CDE228}" presName="vert0" presStyleCnt="0">
        <dgm:presLayoutVars>
          <dgm:dir/>
          <dgm:animOne val="branch"/>
          <dgm:animLvl val="lvl"/>
        </dgm:presLayoutVars>
      </dgm:prSet>
      <dgm:spPr/>
    </dgm:pt>
    <dgm:pt modelId="{0E824199-E990-2C4B-A636-26F790CE6D30}" type="pres">
      <dgm:prSet presAssocID="{90A4994E-F8C0-4785-B62B-4D0BC3A6A4FC}" presName="thickLine" presStyleLbl="alignNode1" presStyleIdx="0" presStyleCnt="1"/>
      <dgm:spPr/>
    </dgm:pt>
    <dgm:pt modelId="{38D1060B-13AD-C948-837C-E1BC280A56B8}" type="pres">
      <dgm:prSet presAssocID="{90A4994E-F8C0-4785-B62B-4D0BC3A6A4FC}" presName="horz1" presStyleCnt="0"/>
      <dgm:spPr/>
    </dgm:pt>
    <dgm:pt modelId="{A83FD8CE-0207-9F4B-8A45-23AAB6AECB6A}" type="pres">
      <dgm:prSet presAssocID="{90A4994E-F8C0-4785-B62B-4D0BC3A6A4FC}" presName="tx1" presStyleLbl="revTx" presStyleIdx="0" presStyleCnt="8"/>
      <dgm:spPr/>
    </dgm:pt>
    <dgm:pt modelId="{9C80202E-7C0F-7F47-8C98-B2DA85FACEB3}" type="pres">
      <dgm:prSet presAssocID="{90A4994E-F8C0-4785-B62B-4D0BC3A6A4FC}" presName="vert1" presStyleCnt="0"/>
      <dgm:spPr/>
    </dgm:pt>
    <dgm:pt modelId="{05CF937D-A48D-D440-83C7-C174C9CDC55E}" type="pres">
      <dgm:prSet presAssocID="{A131E581-4B12-42B7-B96E-4CDF8727EE96}" presName="vertSpace2a" presStyleCnt="0"/>
      <dgm:spPr/>
    </dgm:pt>
    <dgm:pt modelId="{0A25A9B8-DD7A-E54B-B601-9732471C811C}" type="pres">
      <dgm:prSet presAssocID="{A131E581-4B12-42B7-B96E-4CDF8727EE96}" presName="horz2" presStyleCnt="0"/>
      <dgm:spPr/>
    </dgm:pt>
    <dgm:pt modelId="{2D62FA92-658F-6E49-8E50-CC80C1D72A7C}" type="pres">
      <dgm:prSet presAssocID="{A131E581-4B12-42B7-B96E-4CDF8727EE96}" presName="horzSpace2" presStyleCnt="0"/>
      <dgm:spPr/>
    </dgm:pt>
    <dgm:pt modelId="{7882E94B-0FD1-9D45-B14D-EDB6FF5D8797}" type="pres">
      <dgm:prSet presAssocID="{A131E581-4B12-42B7-B96E-4CDF8727EE96}" presName="tx2" presStyleLbl="revTx" presStyleIdx="1" presStyleCnt="8"/>
      <dgm:spPr/>
    </dgm:pt>
    <dgm:pt modelId="{3F5CB7BD-5558-0740-9110-DD294A6B41F6}" type="pres">
      <dgm:prSet presAssocID="{A131E581-4B12-42B7-B96E-4CDF8727EE96}" presName="vert2" presStyleCnt="0"/>
      <dgm:spPr/>
    </dgm:pt>
    <dgm:pt modelId="{8C42D587-722B-8448-843E-95AB9EA0B286}" type="pres">
      <dgm:prSet presAssocID="{A131E581-4B12-42B7-B96E-4CDF8727EE96}" presName="thinLine2b" presStyleLbl="callout" presStyleIdx="0" presStyleCnt="7"/>
      <dgm:spPr/>
    </dgm:pt>
    <dgm:pt modelId="{C6E2569A-8F2C-4649-A623-8E52DD67876A}" type="pres">
      <dgm:prSet presAssocID="{A131E581-4B12-42B7-B96E-4CDF8727EE96}" presName="vertSpace2b" presStyleCnt="0"/>
      <dgm:spPr/>
    </dgm:pt>
    <dgm:pt modelId="{F2C0BD31-69FC-0E46-9090-16B442F579F5}" type="pres">
      <dgm:prSet presAssocID="{90689905-566E-46FC-A532-7B31D0E028FD}" presName="horz2" presStyleCnt="0"/>
      <dgm:spPr/>
    </dgm:pt>
    <dgm:pt modelId="{3A9B80B1-2F81-AC49-A996-E0969023410B}" type="pres">
      <dgm:prSet presAssocID="{90689905-566E-46FC-A532-7B31D0E028FD}" presName="horzSpace2" presStyleCnt="0"/>
      <dgm:spPr/>
    </dgm:pt>
    <dgm:pt modelId="{F7263697-1725-5A49-BDE2-2784D6168658}" type="pres">
      <dgm:prSet presAssocID="{90689905-566E-46FC-A532-7B31D0E028FD}" presName="tx2" presStyleLbl="revTx" presStyleIdx="2" presStyleCnt="8"/>
      <dgm:spPr/>
    </dgm:pt>
    <dgm:pt modelId="{F62EE134-2D57-0F47-B0DD-A1302FA04B48}" type="pres">
      <dgm:prSet presAssocID="{90689905-566E-46FC-A532-7B31D0E028FD}" presName="vert2" presStyleCnt="0"/>
      <dgm:spPr/>
    </dgm:pt>
    <dgm:pt modelId="{C838294D-6410-D346-B4C3-0ACC0B1B7F57}" type="pres">
      <dgm:prSet presAssocID="{90689905-566E-46FC-A532-7B31D0E028FD}" presName="thinLine2b" presStyleLbl="callout" presStyleIdx="1" presStyleCnt="7"/>
      <dgm:spPr/>
    </dgm:pt>
    <dgm:pt modelId="{BE71F7F7-8A6E-F54A-B96C-DA6568F09744}" type="pres">
      <dgm:prSet presAssocID="{90689905-566E-46FC-A532-7B31D0E028FD}" presName="vertSpace2b" presStyleCnt="0"/>
      <dgm:spPr/>
    </dgm:pt>
    <dgm:pt modelId="{6D8AD998-A388-9249-BFDA-A53B111E887D}" type="pres">
      <dgm:prSet presAssocID="{30D69273-38A7-47AF-B57C-5AD2C52CA4E2}" presName="horz2" presStyleCnt="0"/>
      <dgm:spPr/>
    </dgm:pt>
    <dgm:pt modelId="{351506B0-FDF1-0146-8CC9-3727927CCDD3}" type="pres">
      <dgm:prSet presAssocID="{30D69273-38A7-47AF-B57C-5AD2C52CA4E2}" presName="horzSpace2" presStyleCnt="0"/>
      <dgm:spPr/>
    </dgm:pt>
    <dgm:pt modelId="{93916053-CEFC-AB4F-9D63-B1550EC86FE2}" type="pres">
      <dgm:prSet presAssocID="{30D69273-38A7-47AF-B57C-5AD2C52CA4E2}" presName="tx2" presStyleLbl="revTx" presStyleIdx="3" presStyleCnt="8"/>
      <dgm:spPr/>
    </dgm:pt>
    <dgm:pt modelId="{0B852B6F-918A-0B4E-A6B1-A9F399E86305}" type="pres">
      <dgm:prSet presAssocID="{30D69273-38A7-47AF-B57C-5AD2C52CA4E2}" presName="vert2" presStyleCnt="0"/>
      <dgm:spPr/>
    </dgm:pt>
    <dgm:pt modelId="{FC064039-76AE-7744-80CD-A9B702B3F6A7}" type="pres">
      <dgm:prSet presAssocID="{30D69273-38A7-47AF-B57C-5AD2C52CA4E2}" presName="thinLine2b" presStyleLbl="callout" presStyleIdx="2" presStyleCnt="7"/>
      <dgm:spPr/>
    </dgm:pt>
    <dgm:pt modelId="{CCA99530-B851-6044-B1A5-A4B716FD76F8}" type="pres">
      <dgm:prSet presAssocID="{30D69273-38A7-47AF-B57C-5AD2C52CA4E2}" presName="vertSpace2b" presStyleCnt="0"/>
      <dgm:spPr/>
    </dgm:pt>
    <dgm:pt modelId="{46EC9E44-8717-B84F-BF54-1312AFF068B9}" type="pres">
      <dgm:prSet presAssocID="{8F0E03DA-BEAB-4E80-A3B5-AAB40AFF3EF7}" presName="horz2" presStyleCnt="0"/>
      <dgm:spPr/>
    </dgm:pt>
    <dgm:pt modelId="{682C9BF9-EFCE-0244-9147-DDBDEBF0B501}" type="pres">
      <dgm:prSet presAssocID="{8F0E03DA-BEAB-4E80-A3B5-AAB40AFF3EF7}" presName="horzSpace2" presStyleCnt="0"/>
      <dgm:spPr/>
    </dgm:pt>
    <dgm:pt modelId="{55CB3329-A535-734F-9BF9-019C333BB893}" type="pres">
      <dgm:prSet presAssocID="{8F0E03DA-BEAB-4E80-A3B5-AAB40AFF3EF7}" presName="tx2" presStyleLbl="revTx" presStyleIdx="4" presStyleCnt="8"/>
      <dgm:spPr/>
    </dgm:pt>
    <dgm:pt modelId="{D62FA337-1A26-DD4A-9FCB-F1B420739851}" type="pres">
      <dgm:prSet presAssocID="{8F0E03DA-BEAB-4E80-A3B5-AAB40AFF3EF7}" presName="vert2" presStyleCnt="0"/>
      <dgm:spPr/>
    </dgm:pt>
    <dgm:pt modelId="{D91AC9FB-E9FF-C547-A8CE-94B19CA401F9}" type="pres">
      <dgm:prSet presAssocID="{8F0E03DA-BEAB-4E80-A3B5-AAB40AFF3EF7}" presName="thinLine2b" presStyleLbl="callout" presStyleIdx="3" presStyleCnt="7"/>
      <dgm:spPr/>
    </dgm:pt>
    <dgm:pt modelId="{235DC119-3CCE-0D41-A052-5F24D8867D1F}" type="pres">
      <dgm:prSet presAssocID="{8F0E03DA-BEAB-4E80-A3B5-AAB40AFF3EF7}" presName="vertSpace2b" presStyleCnt="0"/>
      <dgm:spPr/>
    </dgm:pt>
    <dgm:pt modelId="{750182EB-E10F-D146-9DE8-2DE2D5B17E61}" type="pres">
      <dgm:prSet presAssocID="{8D891EC8-A82A-4CE3-886B-9F52A63779AA}" presName="horz2" presStyleCnt="0"/>
      <dgm:spPr/>
    </dgm:pt>
    <dgm:pt modelId="{0A1FB556-4A72-3E46-A389-022B65E1FB26}" type="pres">
      <dgm:prSet presAssocID="{8D891EC8-A82A-4CE3-886B-9F52A63779AA}" presName="horzSpace2" presStyleCnt="0"/>
      <dgm:spPr/>
    </dgm:pt>
    <dgm:pt modelId="{1301AFA7-E0C6-8F41-8E00-5B8AB531DECD}" type="pres">
      <dgm:prSet presAssocID="{8D891EC8-A82A-4CE3-886B-9F52A63779AA}" presName="tx2" presStyleLbl="revTx" presStyleIdx="5" presStyleCnt="8"/>
      <dgm:spPr/>
    </dgm:pt>
    <dgm:pt modelId="{17F9A391-7F1D-CA47-8B17-697B50AA8E7D}" type="pres">
      <dgm:prSet presAssocID="{8D891EC8-A82A-4CE3-886B-9F52A63779AA}" presName="vert2" presStyleCnt="0"/>
      <dgm:spPr/>
    </dgm:pt>
    <dgm:pt modelId="{1A5AB8A8-5AA6-1841-AC40-378DEDCF15A7}" type="pres">
      <dgm:prSet presAssocID="{8D891EC8-A82A-4CE3-886B-9F52A63779AA}" presName="thinLine2b" presStyleLbl="callout" presStyleIdx="4" presStyleCnt="7"/>
      <dgm:spPr/>
    </dgm:pt>
    <dgm:pt modelId="{14C235D2-155F-5845-A606-0337676A0FF6}" type="pres">
      <dgm:prSet presAssocID="{8D891EC8-A82A-4CE3-886B-9F52A63779AA}" presName="vertSpace2b" presStyleCnt="0"/>
      <dgm:spPr/>
    </dgm:pt>
    <dgm:pt modelId="{A5E430DC-2570-904B-BE55-D160440DB3CE}" type="pres">
      <dgm:prSet presAssocID="{9B735B69-00E3-49ED-8813-3A55C2DF55AE}" presName="horz2" presStyleCnt="0"/>
      <dgm:spPr/>
    </dgm:pt>
    <dgm:pt modelId="{F85267D8-00A3-8941-A940-CDAFB94788E5}" type="pres">
      <dgm:prSet presAssocID="{9B735B69-00E3-49ED-8813-3A55C2DF55AE}" presName="horzSpace2" presStyleCnt="0"/>
      <dgm:spPr/>
    </dgm:pt>
    <dgm:pt modelId="{D354A472-E66F-8E44-9A9F-631605825FD6}" type="pres">
      <dgm:prSet presAssocID="{9B735B69-00E3-49ED-8813-3A55C2DF55AE}" presName="tx2" presStyleLbl="revTx" presStyleIdx="6" presStyleCnt="8"/>
      <dgm:spPr/>
    </dgm:pt>
    <dgm:pt modelId="{DAED926B-2C25-9248-8EFF-B7D34226A254}" type="pres">
      <dgm:prSet presAssocID="{9B735B69-00E3-49ED-8813-3A55C2DF55AE}" presName="vert2" presStyleCnt="0"/>
      <dgm:spPr/>
    </dgm:pt>
    <dgm:pt modelId="{79C977EF-B8BB-AA4E-8971-82A040D143E5}" type="pres">
      <dgm:prSet presAssocID="{9B735B69-00E3-49ED-8813-3A55C2DF55AE}" presName="thinLine2b" presStyleLbl="callout" presStyleIdx="5" presStyleCnt="7"/>
      <dgm:spPr/>
    </dgm:pt>
    <dgm:pt modelId="{EBDE8F93-AF49-274A-8010-98F4B8B04B3C}" type="pres">
      <dgm:prSet presAssocID="{9B735B69-00E3-49ED-8813-3A55C2DF55AE}" presName="vertSpace2b" presStyleCnt="0"/>
      <dgm:spPr/>
    </dgm:pt>
    <dgm:pt modelId="{B191D6E0-D576-CB48-B018-F4C56BB321C3}" type="pres">
      <dgm:prSet presAssocID="{86552177-AA44-421A-9F74-E3CFFD0498A5}" presName="horz2" presStyleCnt="0"/>
      <dgm:spPr/>
    </dgm:pt>
    <dgm:pt modelId="{7F820994-0F4C-7E43-B97A-353678497710}" type="pres">
      <dgm:prSet presAssocID="{86552177-AA44-421A-9F74-E3CFFD0498A5}" presName="horzSpace2" presStyleCnt="0"/>
      <dgm:spPr/>
    </dgm:pt>
    <dgm:pt modelId="{4A4AF950-CC68-ED4E-A6CA-3615C5C9F4CD}" type="pres">
      <dgm:prSet presAssocID="{86552177-AA44-421A-9F74-E3CFFD0498A5}" presName="tx2" presStyleLbl="revTx" presStyleIdx="7" presStyleCnt="8"/>
      <dgm:spPr/>
    </dgm:pt>
    <dgm:pt modelId="{0A35ED2B-C2BB-3945-872A-ED7CBCA82DC9}" type="pres">
      <dgm:prSet presAssocID="{86552177-AA44-421A-9F74-E3CFFD0498A5}" presName="vert2" presStyleCnt="0"/>
      <dgm:spPr/>
    </dgm:pt>
    <dgm:pt modelId="{06FE0C5A-AB94-A648-B21F-445EFEC39755}" type="pres">
      <dgm:prSet presAssocID="{86552177-AA44-421A-9F74-E3CFFD0498A5}" presName="thinLine2b" presStyleLbl="callout" presStyleIdx="6" presStyleCnt="7"/>
      <dgm:spPr/>
    </dgm:pt>
    <dgm:pt modelId="{4C9877D2-DDCE-CA47-8753-240B52D6C18B}" type="pres">
      <dgm:prSet presAssocID="{86552177-AA44-421A-9F74-E3CFFD0498A5}" presName="vertSpace2b" presStyleCnt="0"/>
      <dgm:spPr/>
    </dgm:pt>
  </dgm:ptLst>
  <dgm:cxnLst>
    <dgm:cxn modelId="{2D64E90E-A605-9A43-9251-BAD8B062B1F5}" type="presOf" srcId="{86552177-AA44-421A-9F74-E3CFFD0498A5}" destId="{4A4AF950-CC68-ED4E-A6CA-3615C5C9F4CD}" srcOrd="0" destOrd="0" presId="urn:microsoft.com/office/officeart/2008/layout/LinedList"/>
    <dgm:cxn modelId="{B28B0D41-034A-4FB4-9397-87204EFDB194}" srcId="{90A4994E-F8C0-4785-B62B-4D0BC3A6A4FC}" destId="{30D69273-38A7-47AF-B57C-5AD2C52CA4E2}" srcOrd="2" destOrd="0" parTransId="{DE6B3F97-D07F-4669-AF52-2121B562A99A}" sibTransId="{48540C21-E0DC-47CB-8EA1-125D07FEED86}"/>
    <dgm:cxn modelId="{306C3842-0603-4C92-9619-2E7F6C8F4682}" srcId="{90A4994E-F8C0-4785-B62B-4D0BC3A6A4FC}" destId="{86552177-AA44-421A-9F74-E3CFFD0498A5}" srcOrd="6" destOrd="0" parTransId="{502FE3B5-6205-42D4-B373-02FA713FCB31}" sibTransId="{BC413FD8-D267-4362-B708-4C64C7ABE795}"/>
    <dgm:cxn modelId="{F4D4E75E-18B8-4854-AB90-6DD3680FB3C8}" srcId="{90A4994E-F8C0-4785-B62B-4D0BC3A6A4FC}" destId="{A131E581-4B12-42B7-B96E-4CDF8727EE96}" srcOrd="0" destOrd="0" parTransId="{3EB49231-07E8-4CCD-A2E3-C64A426D8387}" sibTransId="{64E5EB83-E481-4240-9660-1F9366BEB304}"/>
    <dgm:cxn modelId="{3C015460-B549-FF4B-8F3F-4F540E7C67CD}" type="presOf" srcId="{90A4994E-F8C0-4785-B62B-4D0BC3A6A4FC}" destId="{A83FD8CE-0207-9F4B-8A45-23AAB6AECB6A}" srcOrd="0" destOrd="0" presId="urn:microsoft.com/office/officeart/2008/layout/LinedList"/>
    <dgm:cxn modelId="{7B413369-D980-E84F-B4ED-C6B11CE0C7FF}" type="presOf" srcId="{A131E581-4B12-42B7-B96E-4CDF8727EE96}" destId="{7882E94B-0FD1-9D45-B14D-EDB6FF5D8797}" srcOrd="0" destOrd="0" presId="urn:microsoft.com/office/officeart/2008/layout/LinedList"/>
    <dgm:cxn modelId="{812CA272-CF5A-46D3-B731-3DFA0AA6114F}" srcId="{90A4994E-F8C0-4785-B62B-4D0BC3A6A4FC}" destId="{8D891EC8-A82A-4CE3-886B-9F52A63779AA}" srcOrd="4" destOrd="0" parTransId="{A9CF46D8-C6B1-439F-B2D2-96218D1EAEEA}" sibTransId="{0F002C9B-67DE-4E53-B649-6C771F764104}"/>
    <dgm:cxn modelId="{4472A574-2C14-0A40-A526-95F97920C2CD}" type="presOf" srcId="{F8D9FEF5-C02B-4A45-A4FF-9CC7B8CDE228}" destId="{3D52EBA5-4F7F-7C42-A3D1-28749E640982}" srcOrd="0" destOrd="0" presId="urn:microsoft.com/office/officeart/2008/layout/LinedList"/>
    <dgm:cxn modelId="{FDE93F75-17A6-6D49-81A8-B5D957DD2C1A}" type="presOf" srcId="{8F0E03DA-BEAB-4E80-A3B5-AAB40AFF3EF7}" destId="{55CB3329-A535-734F-9BF9-019C333BB893}" srcOrd="0" destOrd="0" presId="urn:microsoft.com/office/officeart/2008/layout/LinedList"/>
    <dgm:cxn modelId="{D2418380-BB97-4555-993A-CCC48ED857AD}" srcId="{90A4994E-F8C0-4785-B62B-4D0BC3A6A4FC}" destId="{8F0E03DA-BEAB-4E80-A3B5-AAB40AFF3EF7}" srcOrd="3" destOrd="0" parTransId="{5A3D7565-48E0-49CB-8E5B-131721B60D38}" sibTransId="{994639E7-71D3-4101-A2ED-8983786A97D7}"/>
    <dgm:cxn modelId="{3146B59B-3A23-CF4F-AA27-DFCB7A0BDFE4}" type="presOf" srcId="{90689905-566E-46FC-A532-7B31D0E028FD}" destId="{F7263697-1725-5A49-BDE2-2784D6168658}" srcOrd="0" destOrd="0" presId="urn:microsoft.com/office/officeart/2008/layout/LinedList"/>
    <dgm:cxn modelId="{B7894A9E-62C4-B24F-B252-A716635AFC09}" type="presOf" srcId="{8D891EC8-A82A-4CE3-886B-9F52A63779AA}" destId="{1301AFA7-E0C6-8F41-8E00-5B8AB531DECD}" srcOrd="0" destOrd="0" presId="urn:microsoft.com/office/officeart/2008/layout/LinedList"/>
    <dgm:cxn modelId="{5A0E29A7-BBFE-6042-AEA9-AD24163BCE32}" type="presOf" srcId="{30D69273-38A7-47AF-B57C-5AD2C52CA4E2}" destId="{93916053-CEFC-AB4F-9D63-B1550EC86FE2}" srcOrd="0" destOrd="0" presId="urn:microsoft.com/office/officeart/2008/layout/LinedList"/>
    <dgm:cxn modelId="{3A5D3DA8-A1FD-4F4F-A2C9-9A4DFD2E6E45}" type="presOf" srcId="{9B735B69-00E3-49ED-8813-3A55C2DF55AE}" destId="{D354A472-E66F-8E44-9A9F-631605825FD6}" srcOrd="0" destOrd="0" presId="urn:microsoft.com/office/officeart/2008/layout/LinedList"/>
    <dgm:cxn modelId="{8F0D84AB-4762-4A4E-BB4F-145AB8012984}" srcId="{90A4994E-F8C0-4785-B62B-4D0BC3A6A4FC}" destId="{9B735B69-00E3-49ED-8813-3A55C2DF55AE}" srcOrd="5" destOrd="0" parTransId="{46910BCF-EF68-48C6-A502-19C4D95B8299}" sibTransId="{2A53AC4C-DF69-4C56-9700-22B538E94B83}"/>
    <dgm:cxn modelId="{E2B7F8BB-2178-4DBE-8100-B478ED9A6BAD}" srcId="{90A4994E-F8C0-4785-B62B-4D0BC3A6A4FC}" destId="{90689905-566E-46FC-A532-7B31D0E028FD}" srcOrd="1" destOrd="0" parTransId="{BFE26679-EA0A-4236-BA54-CB2EF6D757F4}" sibTransId="{9F49DD1A-3291-456B-AB48-E84B81197BEB}"/>
    <dgm:cxn modelId="{C2101BED-DD9E-4C20-88C6-A06379240994}" srcId="{F8D9FEF5-C02B-4A45-A4FF-9CC7B8CDE228}" destId="{90A4994E-F8C0-4785-B62B-4D0BC3A6A4FC}" srcOrd="0" destOrd="0" parTransId="{030FD6B2-2AF3-46A2-87DD-5CED1A58ED03}" sibTransId="{5D43BCEB-7E9B-45B4-BEC8-A9C54CA0A2CB}"/>
    <dgm:cxn modelId="{66AE5F2B-C83D-DA48-82E0-E212C121B4E5}" type="presParOf" srcId="{3D52EBA5-4F7F-7C42-A3D1-28749E640982}" destId="{0E824199-E990-2C4B-A636-26F790CE6D30}" srcOrd="0" destOrd="0" presId="urn:microsoft.com/office/officeart/2008/layout/LinedList"/>
    <dgm:cxn modelId="{061AD1C9-FF18-314A-A908-A494C88E0E82}" type="presParOf" srcId="{3D52EBA5-4F7F-7C42-A3D1-28749E640982}" destId="{38D1060B-13AD-C948-837C-E1BC280A56B8}" srcOrd="1" destOrd="0" presId="urn:microsoft.com/office/officeart/2008/layout/LinedList"/>
    <dgm:cxn modelId="{979625D0-5876-604C-966F-DF4A6EA6B505}" type="presParOf" srcId="{38D1060B-13AD-C948-837C-E1BC280A56B8}" destId="{A83FD8CE-0207-9F4B-8A45-23AAB6AECB6A}" srcOrd="0" destOrd="0" presId="urn:microsoft.com/office/officeart/2008/layout/LinedList"/>
    <dgm:cxn modelId="{4CEDD38E-DE7F-DC47-95F5-BCD91FF00A87}" type="presParOf" srcId="{38D1060B-13AD-C948-837C-E1BC280A56B8}" destId="{9C80202E-7C0F-7F47-8C98-B2DA85FACEB3}" srcOrd="1" destOrd="0" presId="urn:microsoft.com/office/officeart/2008/layout/LinedList"/>
    <dgm:cxn modelId="{CF2F7888-E1FB-5F4B-BD60-2EF7B226912C}" type="presParOf" srcId="{9C80202E-7C0F-7F47-8C98-B2DA85FACEB3}" destId="{05CF937D-A48D-D440-83C7-C174C9CDC55E}" srcOrd="0" destOrd="0" presId="urn:microsoft.com/office/officeart/2008/layout/LinedList"/>
    <dgm:cxn modelId="{4BEB265D-C12F-CF4C-8083-026CAC808066}" type="presParOf" srcId="{9C80202E-7C0F-7F47-8C98-B2DA85FACEB3}" destId="{0A25A9B8-DD7A-E54B-B601-9732471C811C}" srcOrd="1" destOrd="0" presId="urn:microsoft.com/office/officeart/2008/layout/LinedList"/>
    <dgm:cxn modelId="{E412D879-FA3C-CB4E-9ABE-990E22DC00B0}" type="presParOf" srcId="{0A25A9B8-DD7A-E54B-B601-9732471C811C}" destId="{2D62FA92-658F-6E49-8E50-CC80C1D72A7C}" srcOrd="0" destOrd="0" presId="urn:microsoft.com/office/officeart/2008/layout/LinedList"/>
    <dgm:cxn modelId="{35D86333-D889-AD4F-8C17-84404EE31B09}" type="presParOf" srcId="{0A25A9B8-DD7A-E54B-B601-9732471C811C}" destId="{7882E94B-0FD1-9D45-B14D-EDB6FF5D8797}" srcOrd="1" destOrd="0" presId="urn:microsoft.com/office/officeart/2008/layout/LinedList"/>
    <dgm:cxn modelId="{BCAE9D39-BB29-B945-AA5B-8E0ECBEA19A0}" type="presParOf" srcId="{0A25A9B8-DD7A-E54B-B601-9732471C811C}" destId="{3F5CB7BD-5558-0740-9110-DD294A6B41F6}" srcOrd="2" destOrd="0" presId="urn:microsoft.com/office/officeart/2008/layout/LinedList"/>
    <dgm:cxn modelId="{66ABF10C-63D6-AE48-A546-66FD41E5CF08}" type="presParOf" srcId="{9C80202E-7C0F-7F47-8C98-B2DA85FACEB3}" destId="{8C42D587-722B-8448-843E-95AB9EA0B286}" srcOrd="2" destOrd="0" presId="urn:microsoft.com/office/officeart/2008/layout/LinedList"/>
    <dgm:cxn modelId="{05BC1BA9-6CA6-ED45-85AE-40EE47D87657}" type="presParOf" srcId="{9C80202E-7C0F-7F47-8C98-B2DA85FACEB3}" destId="{C6E2569A-8F2C-4649-A623-8E52DD67876A}" srcOrd="3" destOrd="0" presId="urn:microsoft.com/office/officeart/2008/layout/LinedList"/>
    <dgm:cxn modelId="{BCC0F9DC-50CA-5446-BDDD-B3C7D7BB25AB}" type="presParOf" srcId="{9C80202E-7C0F-7F47-8C98-B2DA85FACEB3}" destId="{F2C0BD31-69FC-0E46-9090-16B442F579F5}" srcOrd="4" destOrd="0" presId="urn:microsoft.com/office/officeart/2008/layout/LinedList"/>
    <dgm:cxn modelId="{FDD7D936-74EF-A042-B9E9-75A733D0C322}" type="presParOf" srcId="{F2C0BD31-69FC-0E46-9090-16B442F579F5}" destId="{3A9B80B1-2F81-AC49-A996-E0969023410B}" srcOrd="0" destOrd="0" presId="urn:microsoft.com/office/officeart/2008/layout/LinedList"/>
    <dgm:cxn modelId="{48595D42-AC15-D241-B49E-C5D63DEDFD84}" type="presParOf" srcId="{F2C0BD31-69FC-0E46-9090-16B442F579F5}" destId="{F7263697-1725-5A49-BDE2-2784D6168658}" srcOrd="1" destOrd="0" presId="urn:microsoft.com/office/officeart/2008/layout/LinedList"/>
    <dgm:cxn modelId="{DFCEC51E-D432-4545-A614-4063C0F529C0}" type="presParOf" srcId="{F2C0BD31-69FC-0E46-9090-16B442F579F5}" destId="{F62EE134-2D57-0F47-B0DD-A1302FA04B48}" srcOrd="2" destOrd="0" presId="urn:microsoft.com/office/officeart/2008/layout/LinedList"/>
    <dgm:cxn modelId="{2C474DCB-9F0D-6F41-95B5-4FA3ADC61B62}" type="presParOf" srcId="{9C80202E-7C0F-7F47-8C98-B2DA85FACEB3}" destId="{C838294D-6410-D346-B4C3-0ACC0B1B7F57}" srcOrd="5" destOrd="0" presId="urn:microsoft.com/office/officeart/2008/layout/LinedList"/>
    <dgm:cxn modelId="{059FAEEE-78BE-E446-A62C-1AB4E49574C6}" type="presParOf" srcId="{9C80202E-7C0F-7F47-8C98-B2DA85FACEB3}" destId="{BE71F7F7-8A6E-F54A-B96C-DA6568F09744}" srcOrd="6" destOrd="0" presId="urn:microsoft.com/office/officeart/2008/layout/LinedList"/>
    <dgm:cxn modelId="{2BF52C6F-AB6F-AD48-B304-9966998968D8}" type="presParOf" srcId="{9C80202E-7C0F-7F47-8C98-B2DA85FACEB3}" destId="{6D8AD998-A388-9249-BFDA-A53B111E887D}" srcOrd="7" destOrd="0" presId="urn:microsoft.com/office/officeart/2008/layout/LinedList"/>
    <dgm:cxn modelId="{761AB108-FCDE-D94C-A4F7-78DA947F4D38}" type="presParOf" srcId="{6D8AD998-A388-9249-BFDA-A53B111E887D}" destId="{351506B0-FDF1-0146-8CC9-3727927CCDD3}" srcOrd="0" destOrd="0" presId="urn:microsoft.com/office/officeart/2008/layout/LinedList"/>
    <dgm:cxn modelId="{919820EA-0C2D-B14E-9DBD-54D7AD8DC739}" type="presParOf" srcId="{6D8AD998-A388-9249-BFDA-A53B111E887D}" destId="{93916053-CEFC-AB4F-9D63-B1550EC86FE2}" srcOrd="1" destOrd="0" presId="urn:microsoft.com/office/officeart/2008/layout/LinedList"/>
    <dgm:cxn modelId="{2B6BCE5C-6B59-4549-AEFC-C792B65F5AC6}" type="presParOf" srcId="{6D8AD998-A388-9249-BFDA-A53B111E887D}" destId="{0B852B6F-918A-0B4E-A6B1-A9F399E86305}" srcOrd="2" destOrd="0" presId="urn:microsoft.com/office/officeart/2008/layout/LinedList"/>
    <dgm:cxn modelId="{D89AF0A1-F10A-0A4E-B36E-5560957A9436}" type="presParOf" srcId="{9C80202E-7C0F-7F47-8C98-B2DA85FACEB3}" destId="{FC064039-76AE-7744-80CD-A9B702B3F6A7}" srcOrd="8" destOrd="0" presId="urn:microsoft.com/office/officeart/2008/layout/LinedList"/>
    <dgm:cxn modelId="{7248DEBD-3D9F-194C-9D4B-C990AD3055D1}" type="presParOf" srcId="{9C80202E-7C0F-7F47-8C98-B2DA85FACEB3}" destId="{CCA99530-B851-6044-B1A5-A4B716FD76F8}" srcOrd="9" destOrd="0" presId="urn:microsoft.com/office/officeart/2008/layout/LinedList"/>
    <dgm:cxn modelId="{E47AEFBE-0AC6-0F48-96E4-93E66772EB6B}" type="presParOf" srcId="{9C80202E-7C0F-7F47-8C98-B2DA85FACEB3}" destId="{46EC9E44-8717-B84F-BF54-1312AFF068B9}" srcOrd="10" destOrd="0" presId="urn:microsoft.com/office/officeart/2008/layout/LinedList"/>
    <dgm:cxn modelId="{264844B1-D6BB-9B4E-966F-87CE412EFD0A}" type="presParOf" srcId="{46EC9E44-8717-B84F-BF54-1312AFF068B9}" destId="{682C9BF9-EFCE-0244-9147-DDBDEBF0B501}" srcOrd="0" destOrd="0" presId="urn:microsoft.com/office/officeart/2008/layout/LinedList"/>
    <dgm:cxn modelId="{7473C092-5F3D-AE44-954B-B9C0E9115DB0}" type="presParOf" srcId="{46EC9E44-8717-B84F-BF54-1312AFF068B9}" destId="{55CB3329-A535-734F-9BF9-019C333BB893}" srcOrd="1" destOrd="0" presId="urn:microsoft.com/office/officeart/2008/layout/LinedList"/>
    <dgm:cxn modelId="{60CAE038-040B-F84F-A0F7-E9BB1B463E0B}" type="presParOf" srcId="{46EC9E44-8717-B84F-BF54-1312AFF068B9}" destId="{D62FA337-1A26-DD4A-9FCB-F1B420739851}" srcOrd="2" destOrd="0" presId="urn:microsoft.com/office/officeart/2008/layout/LinedList"/>
    <dgm:cxn modelId="{F3F6CFDA-CF9D-5944-BAE7-FC3AB532E74B}" type="presParOf" srcId="{9C80202E-7C0F-7F47-8C98-B2DA85FACEB3}" destId="{D91AC9FB-E9FF-C547-A8CE-94B19CA401F9}" srcOrd="11" destOrd="0" presId="urn:microsoft.com/office/officeart/2008/layout/LinedList"/>
    <dgm:cxn modelId="{ADBD44D5-8298-514F-AF2B-224BA03C471C}" type="presParOf" srcId="{9C80202E-7C0F-7F47-8C98-B2DA85FACEB3}" destId="{235DC119-3CCE-0D41-A052-5F24D8867D1F}" srcOrd="12" destOrd="0" presId="urn:microsoft.com/office/officeart/2008/layout/LinedList"/>
    <dgm:cxn modelId="{E2D90A98-76B6-4F4D-BB49-D17C2625EE72}" type="presParOf" srcId="{9C80202E-7C0F-7F47-8C98-B2DA85FACEB3}" destId="{750182EB-E10F-D146-9DE8-2DE2D5B17E61}" srcOrd="13" destOrd="0" presId="urn:microsoft.com/office/officeart/2008/layout/LinedList"/>
    <dgm:cxn modelId="{B6FFD8A8-5837-6140-A08E-F2C1EF89BA83}" type="presParOf" srcId="{750182EB-E10F-D146-9DE8-2DE2D5B17E61}" destId="{0A1FB556-4A72-3E46-A389-022B65E1FB26}" srcOrd="0" destOrd="0" presId="urn:microsoft.com/office/officeart/2008/layout/LinedList"/>
    <dgm:cxn modelId="{3C67FFBE-9B78-8E42-8098-AAE8FCFD1E7E}" type="presParOf" srcId="{750182EB-E10F-D146-9DE8-2DE2D5B17E61}" destId="{1301AFA7-E0C6-8F41-8E00-5B8AB531DECD}" srcOrd="1" destOrd="0" presId="urn:microsoft.com/office/officeart/2008/layout/LinedList"/>
    <dgm:cxn modelId="{486333E7-18B0-E249-AD0D-4B6776D56197}" type="presParOf" srcId="{750182EB-E10F-D146-9DE8-2DE2D5B17E61}" destId="{17F9A391-7F1D-CA47-8B17-697B50AA8E7D}" srcOrd="2" destOrd="0" presId="urn:microsoft.com/office/officeart/2008/layout/LinedList"/>
    <dgm:cxn modelId="{F8B844FD-4A3E-0A43-AA69-DBDD42BE5630}" type="presParOf" srcId="{9C80202E-7C0F-7F47-8C98-B2DA85FACEB3}" destId="{1A5AB8A8-5AA6-1841-AC40-378DEDCF15A7}" srcOrd="14" destOrd="0" presId="urn:microsoft.com/office/officeart/2008/layout/LinedList"/>
    <dgm:cxn modelId="{E61AAB62-6F67-0D49-BDA4-040A6686897B}" type="presParOf" srcId="{9C80202E-7C0F-7F47-8C98-B2DA85FACEB3}" destId="{14C235D2-155F-5845-A606-0337676A0FF6}" srcOrd="15" destOrd="0" presId="urn:microsoft.com/office/officeart/2008/layout/LinedList"/>
    <dgm:cxn modelId="{13315C62-F008-1F46-8B3C-F9B4830909F2}" type="presParOf" srcId="{9C80202E-7C0F-7F47-8C98-B2DA85FACEB3}" destId="{A5E430DC-2570-904B-BE55-D160440DB3CE}" srcOrd="16" destOrd="0" presId="urn:microsoft.com/office/officeart/2008/layout/LinedList"/>
    <dgm:cxn modelId="{FF748AD8-36DA-B04A-878A-00DB2CDB2FA6}" type="presParOf" srcId="{A5E430DC-2570-904B-BE55-D160440DB3CE}" destId="{F85267D8-00A3-8941-A940-CDAFB94788E5}" srcOrd="0" destOrd="0" presId="urn:microsoft.com/office/officeart/2008/layout/LinedList"/>
    <dgm:cxn modelId="{9D17535B-7FA5-2E44-A679-E4D3B8E82539}" type="presParOf" srcId="{A5E430DC-2570-904B-BE55-D160440DB3CE}" destId="{D354A472-E66F-8E44-9A9F-631605825FD6}" srcOrd="1" destOrd="0" presId="urn:microsoft.com/office/officeart/2008/layout/LinedList"/>
    <dgm:cxn modelId="{54D8BB63-F19F-DD4D-AA50-BBFB5823C165}" type="presParOf" srcId="{A5E430DC-2570-904B-BE55-D160440DB3CE}" destId="{DAED926B-2C25-9248-8EFF-B7D34226A254}" srcOrd="2" destOrd="0" presId="urn:microsoft.com/office/officeart/2008/layout/LinedList"/>
    <dgm:cxn modelId="{3F87F3BB-D840-2A40-A05B-AA07ED0439A5}" type="presParOf" srcId="{9C80202E-7C0F-7F47-8C98-B2DA85FACEB3}" destId="{79C977EF-B8BB-AA4E-8971-82A040D143E5}" srcOrd="17" destOrd="0" presId="urn:microsoft.com/office/officeart/2008/layout/LinedList"/>
    <dgm:cxn modelId="{243FB38C-C1DC-1E43-9EC4-4930E7B52FED}" type="presParOf" srcId="{9C80202E-7C0F-7F47-8C98-B2DA85FACEB3}" destId="{EBDE8F93-AF49-274A-8010-98F4B8B04B3C}" srcOrd="18" destOrd="0" presId="urn:microsoft.com/office/officeart/2008/layout/LinedList"/>
    <dgm:cxn modelId="{9FC2F664-8F05-374B-B8E8-6EA4AD648CCD}" type="presParOf" srcId="{9C80202E-7C0F-7F47-8C98-B2DA85FACEB3}" destId="{B191D6E0-D576-CB48-B018-F4C56BB321C3}" srcOrd="19" destOrd="0" presId="urn:microsoft.com/office/officeart/2008/layout/LinedList"/>
    <dgm:cxn modelId="{2CA1198D-EA45-0847-9FF1-95643C1CD8E7}" type="presParOf" srcId="{B191D6E0-D576-CB48-B018-F4C56BB321C3}" destId="{7F820994-0F4C-7E43-B97A-353678497710}" srcOrd="0" destOrd="0" presId="urn:microsoft.com/office/officeart/2008/layout/LinedList"/>
    <dgm:cxn modelId="{F72216A6-52C0-3442-BA67-16B4F50CB236}" type="presParOf" srcId="{B191D6E0-D576-CB48-B018-F4C56BB321C3}" destId="{4A4AF950-CC68-ED4E-A6CA-3615C5C9F4CD}" srcOrd="1" destOrd="0" presId="urn:microsoft.com/office/officeart/2008/layout/LinedList"/>
    <dgm:cxn modelId="{1FFBF2D0-F4FD-DB4E-8D6A-4C982DC441CE}" type="presParOf" srcId="{B191D6E0-D576-CB48-B018-F4C56BB321C3}" destId="{0A35ED2B-C2BB-3945-872A-ED7CBCA82DC9}" srcOrd="2" destOrd="0" presId="urn:microsoft.com/office/officeart/2008/layout/LinedList"/>
    <dgm:cxn modelId="{18ADB75F-0CB3-1249-A1CE-762E519F8DF9}" type="presParOf" srcId="{9C80202E-7C0F-7F47-8C98-B2DA85FACEB3}" destId="{06FE0C5A-AB94-A648-B21F-445EFEC39755}" srcOrd="20" destOrd="0" presId="urn:microsoft.com/office/officeart/2008/layout/LinedList"/>
    <dgm:cxn modelId="{B8A6E385-DD40-2249-A83D-1E900AF859B4}" type="presParOf" srcId="{9C80202E-7C0F-7F47-8C98-B2DA85FACEB3}" destId="{4C9877D2-DDCE-CA47-8753-240B52D6C18B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AEFAC4-B989-4107-B25F-18B9E78695B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CA6E5A-F20B-44C0-AD2F-42FD235F13FF}">
      <dgm:prSet/>
      <dgm:spPr/>
      <dgm:t>
        <a:bodyPr/>
        <a:lstStyle/>
        <a:p>
          <a:r>
            <a:rPr lang="en-IN" b="1"/>
            <a:t>Advanced Debugging Tips and Tricks</a:t>
          </a:r>
          <a:endParaRPr lang="en-US"/>
        </a:p>
      </dgm:t>
    </dgm:pt>
    <dgm:pt modelId="{60FC1BEE-1DBD-4CDD-89A1-989A5072D58B}" type="parTrans" cxnId="{8DEAAD51-8EB2-42FF-95F8-B4BADE69011E}">
      <dgm:prSet/>
      <dgm:spPr/>
      <dgm:t>
        <a:bodyPr/>
        <a:lstStyle/>
        <a:p>
          <a:endParaRPr lang="en-US"/>
        </a:p>
      </dgm:t>
    </dgm:pt>
    <dgm:pt modelId="{09B17403-D016-4EB5-B6D6-93B638CE1AD4}" type="sibTrans" cxnId="{8DEAAD51-8EB2-42FF-95F8-B4BADE69011E}">
      <dgm:prSet/>
      <dgm:spPr/>
      <dgm:t>
        <a:bodyPr/>
        <a:lstStyle/>
        <a:p>
          <a:endParaRPr lang="en-US"/>
        </a:p>
      </dgm:t>
    </dgm:pt>
    <dgm:pt modelId="{AAEF3D9D-C783-488B-96EE-D613B56D1995}">
      <dgm:prSet/>
      <dgm:spPr/>
      <dgm:t>
        <a:bodyPr/>
        <a:lstStyle/>
        <a:p>
          <a:r>
            <a:rPr lang="en-IN"/>
            <a:t>Evaluate Obj-C code in Swift frames with “expression -l obj -0 — &lt;expr&gt;”</a:t>
          </a:r>
          <a:endParaRPr lang="en-US"/>
        </a:p>
      </dgm:t>
    </dgm:pt>
    <dgm:pt modelId="{C0787ABF-54CF-4AEB-9724-D81FEDCF3437}" type="parTrans" cxnId="{3B4F3041-2FCB-461B-9452-240AE4224A5E}">
      <dgm:prSet/>
      <dgm:spPr/>
      <dgm:t>
        <a:bodyPr/>
        <a:lstStyle/>
        <a:p>
          <a:endParaRPr lang="en-US"/>
        </a:p>
      </dgm:t>
    </dgm:pt>
    <dgm:pt modelId="{B0100296-915D-4952-80C4-59A587C62052}" type="sibTrans" cxnId="{3B4F3041-2FCB-461B-9452-240AE4224A5E}">
      <dgm:prSet/>
      <dgm:spPr/>
      <dgm:t>
        <a:bodyPr/>
        <a:lstStyle/>
        <a:p>
          <a:endParaRPr lang="en-US"/>
        </a:p>
      </dgm:t>
    </dgm:pt>
    <dgm:pt modelId="{284FAC2C-E500-4377-990E-2D2EFDE55F3F}">
      <dgm:prSet/>
      <dgm:spPr/>
      <dgm:t>
        <a:bodyPr/>
        <a:lstStyle/>
        <a:p>
          <a:r>
            <a:rPr lang="en-IN"/>
            <a:t>Flush view changes to the screen using “expression CATransaction.flush()”</a:t>
          </a:r>
          <a:endParaRPr lang="en-US"/>
        </a:p>
      </dgm:t>
    </dgm:pt>
    <dgm:pt modelId="{04D7C3DA-9E45-4844-960C-62CCC2D2D90A}" type="parTrans" cxnId="{39B01C58-0E76-486B-85D9-21621F4D55AF}">
      <dgm:prSet/>
      <dgm:spPr/>
      <dgm:t>
        <a:bodyPr/>
        <a:lstStyle/>
        <a:p>
          <a:endParaRPr lang="en-US"/>
        </a:p>
      </dgm:t>
    </dgm:pt>
    <dgm:pt modelId="{0ED9499C-D1DA-4E9D-ABCC-135EAEF3D1A8}" type="sibTrans" cxnId="{39B01C58-0E76-486B-85D9-21621F4D55AF}">
      <dgm:prSet/>
      <dgm:spPr/>
      <dgm:t>
        <a:bodyPr/>
        <a:lstStyle/>
        <a:p>
          <a:endParaRPr lang="en-US"/>
        </a:p>
      </dgm:t>
    </dgm:pt>
    <dgm:pt modelId="{148F295A-093D-424E-AAFD-54E891099B25}">
      <dgm:prSet/>
      <dgm:spPr/>
      <dgm:t>
        <a:bodyPr/>
        <a:lstStyle/>
        <a:p>
          <a:r>
            <a:rPr lang="en-IN"/>
            <a:t>Add custom LLDB commands using aliases and scripts.</a:t>
          </a:r>
          <a:endParaRPr lang="en-US"/>
        </a:p>
      </dgm:t>
    </dgm:pt>
    <dgm:pt modelId="{FCB1450C-0380-4BA4-B05D-25ED6DEB3DCE}" type="parTrans" cxnId="{3848F983-F705-42C3-8222-F0E033237A99}">
      <dgm:prSet/>
      <dgm:spPr/>
      <dgm:t>
        <a:bodyPr/>
        <a:lstStyle/>
        <a:p>
          <a:endParaRPr lang="en-US"/>
        </a:p>
      </dgm:t>
    </dgm:pt>
    <dgm:pt modelId="{D00B7D97-214E-49E8-8BFC-57574821C943}" type="sibTrans" cxnId="{3848F983-F705-42C3-8222-F0E033237A99}">
      <dgm:prSet/>
      <dgm:spPr/>
      <dgm:t>
        <a:bodyPr/>
        <a:lstStyle/>
        <a:p>
          <a:endParaRPr lang="en-US"/>
        </a:p>
      </dgm:t>
    </dgm:pt>
    <dgm:pt modelId="{94B82FEB-60EB-4B0F-B9CA-9D91F23ACE8C}">
      <dgm:prSet/>
      <dgm:spPr/>
      <dgm:t>
        <a:bodyPr/>
        <a:lstStyle/>
        <a:p>
          <a:r>
            <a:rPr lang="en-IN"/>
            <a:t>Alias examples</a:t>
          </a:r>
          <a:endParaRPr lang="en-US"/>
        </a:p>
      </dgm:t>
    </dgm:pt>
    <dgm:pt modelId="{36087CE2-5813-4F61-91C2-45DC7160CC85}" type="parTrans" cxnId="{99814903-0FEA-4D6E-80A4-36809489AEE2}">
      <dgm:prSet/>
      <dgm:spPr/>
      <dgm:t>
        <a:bodyPr/>
        <a:lstStyle/>
        <a:p>
          <a:endParaRPr lang="en-US"/>
        </a:p>
      </dgm:t>
    </dgm:pt>
    <dgm:pt modelId="{C3A1FBAB-DDDC-45BB-AC42-ED63C340A596}" type="sibTrans" cxnId="{99814903-0FEA-4D6E-80A4-36809489AEE2}">
      <dgm:prSet/>
      <dgm:spPr/>
      <dgm:t>
        <a:bodyPr/>
        <a:lstStyle/>
        <a:p>
          <a:endParaRPr lang="en-US"/>
        </a:p>
      </dgm:t>
    </dgm:pt>
    <dgm:pt modelId="{300487D3-527F-4D65-AC32-602E8EAF8DFD}">
      <dgm:prSet/>
      <dgm:spPr/>
      <dgm:t>
        <a:bodyPr/>
        <a:lstStyle/>
        <a:p>
          <a:r>
            <a:rPr lang="en-IN"/>
            <a:t>command alias poc expression -l objc -0 —</a:t>
          </a:r>
          <a:endParaRPr lang="en-US"/>
        </a:p>
      </dgm:t>
    </dgm:pt>
    <dgm:pt modelId="{235C98AC-10EE-4B91-8D20-ECAAE4AB46DE}" type="parTrans" cxnId="{8FB0D8DC-700B-415F-AADF-507C6E85DBF2}">
      <dgm:prSet/>
      <dgm:spPr/>
      <dgm:t>
        <a:bodyPr/>
        <a:lstStyle/>
        <a:p>
          <a:endParaRPr lang="en-US"/>
        </a:p>
      </dgm:t>
    </dgm:pt>
    <dgm:pt modelId="{6515A9EF-7F51-457D-8E5C-0B73920D367D}" type="sibTrans" cxnId="{8FB0D8DC-700B-415F-AADF-507C6E85DBF2}">
      <dgm:prSet/>
      <dgm:spPr/>
      <dgm:t>
        <a:bodyPr/>
        <a:lstStyle/>
        <a:p>
          <a:endParaRPr lang="en-US"/>
        </a:p>
      </dgm:t>
    </dgm:pt>
    <dgm:pt modelId="{493A6F82-C05D-431E-98B2-1DBA8571D359}">
      <dgm:prSet/>
      <dgm:spPr/>
      <dgm:t>
        <a:bodyPr/>
        <a:lstStyle/>
        <a:p>
          <a:r>
            <a:rPr lang="en-IN"/>
            <a:t>command alias commodeFlush expression -l objc — (void)[CATransaction flush]</a:t>
          </a:r>
          <a:endParaRPr lang="en-US"/>
        </a:p>
      </dgm:t>
    </dgm:pt>
    <dgm:pt modelId="{DD61EE73-236D-442F-AE8E-1A3D17FA2426}" type="parTrans" cxnId="{E79230D9-5F9A-48CC-9873-0ECBE6BD014D}">
      <dgm:prSet/>
      <dgm:spPr/>
      <dgm:t>
        <a:bodyPr/>
        <a:lstStyle/>
        <a:p>
          <a:endParaRPr lang="en-US"/>
        </a:p>
      </dgm:t>
    </dgm:pt>
    <dgm:pt modelId="{84018952-73AC-4D95-8EF5-3078B69FB614}" type="sibTrans" cxnId="{E79230D9-5F9A-48CC-9873-0ECBE6BD014D}">
      <dgm:prSet/>
      <dgm:spPr/>
      <dgm:t>
        <a:bodyPr/>
        <a:lstStyle/>
        <a:p>
          <a:endParaRPr lang="en-US"/>
        </a:p>
      </dgm:t>
    </dgm:pt>
    <dgm:pt modelId="{1235BAB9-162D-43AE-8C70-4922E1BFC007}">
      <dgm:prSet/>
      <dgm:spPr/>
      <dgm:t>
        <a:bodyPr/>
        <a:lstStyle/>
        <a:p>
          <a:r>
            <a:rPr lang="en-IN"/>
            <a:t>The nudge LLDB Script</a:t>
          </a:r>
          <a:endParaRPr lang="en-US"/>
        </a:p>
      </dgm:t>
    </dgm:pt>
    <dgm:pt modelId="{489C9D70-E3DF-46B1-81F1-5CDD66140B81}" type="parTrans" cxnId="{E52A5519-675A-4F91-B875-9BB59B5E4F33}">
      <dgm:prSet/>
      <dgm:spPr/>
      <dgm:t>
        <a:bodyPr/>
        <a:lstStyle/>
        <a:p>
          <a:endParaRPr lang="en-US"/>
        </a:p>
      </dgm:t>
    </dgm:pt>
    <dgm:pt modelId="{EE12AF4C-CED7-47AB-A856-32038A4733F6}" type="sibTrans" cxnId="{E52A5519-675A-4F91-B875-9BB59B5E4F33}">
      <dgm:prSet/>
      <dgm:spPr/>
      <dgm:t>
        <a:bodyPr/>
        <a:lstStyle/>
        <a:p>
          <a:endParaRPr lang="en-US"/>
        </a:p>
      </dgm:t>
    </dgm:pt>
    <dgm:pt modelId="{9601EF8A-BE8A-7F4D-A65B-F5BDC9808583}" type="pres">
      <dgm:prSet presAssocID="{C4AEFAC4-B989-4107-B25F-18B9E78695BC}" presName="linear" presStyleCnt="0">
        <dgm:presLayoutVars>
          <dgm:animLvl val="lvl"/>
          <dgm:resizeHandles val="exact"/>
        </dgm:presLayoutVars>
      </dgm:prSet>
      <dgm:spPr/>
    </dgm:pt>
    <dgm:pt modelId="{C4D0A1BA-249C-414F-8802-9AE66E61C350}" type="pres">
      <dgm:prSet presAssocID="{98CA6E5A-F20B-44C0-AD2F-42FD235F13F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BEF683F-F97F-2441-A7BE-239E3C788FD1}" type="pres">
      <dgm:prSet presAssocID="{98CA6E5A-F20B-44C0-AD2F-42FD235F13F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9814903-0FEA-4D6E-80A4-36809489AEE2}" srcId="{148F295A-093D-424E-AAFD-54E891099B25}" destId="{94B82FEB-60EB-4B0F-B9CA-9D91F23ACE8C}" srcOrd="0" destOrd="0" parTransId="{36087CE2-5813-4F61-91C2-45DC7160CC85}" sibTransId="{C3A1FBAB-DDDC-45BB-AC42-ED63C340A596}"/>
    <dgm:cxn modelId="{E52A5519-675A-4F91-B875-9BB59B5E4F33}" srcId="{98CA6E5A-F20B-44C0-AD2F-42FD235F13FF}" destId="{1235BAB9-162D-43AE-8C70-4922E1BFC007}" srcOrd="3" destOrd="0" parTransId="{489C9D70-E3DF-46B1-81F1-5CDD66140B81}" sibTransId="{EE12AF4C-CED7-47AB-A856-32038A4733F6}"/>
    <dgm:cxn modelId="{8D68BB2E-D91D-7247-88DB-1A31E4C05791}" type="presOf" srcId="{284FAC2C-E500-4377-990E-2D2EFDE55F3F}" destId="{DBEF683F-F97F-2441-A7BE-239E3C788FD1}" srcOrd="0" destOrd="1" presId="urn:microsoft.com/office/officeart/2005/8/layout/vList2"/>
    <dgm:cxn modelId="{AC548930-C7F2-B14A-A900-1AB2AC94FC2E}" type="presOf" srcId="{AAEF3D9D-C783-488B-96EE-D613B56D1995}" destId="{DBEF683F-F97F-2441-A7BE-239E3C788FD1}" srcOrd="0" destOrd="0" presId="urn:microsoft.com/office/officeart/2005/8/layout/vList2"/>
    <dgm:cxn modelId="{83FA6334-7D1B-234A-98B0-45D86CD42774}" type="presOf" srcId="{C4AEFAC4-B989-4107-B25F-18B9E78695BC}" destId="{9601EF8A-BE8A-7F4D-A65B-F5BDC9808583}" srcOrd="0" destOrd="0" presId="urn:microsoft.com/office/officeart/2005/8/layout/vList2"/>
    <dgm:cxn modelId="{3B4F3041-2FCB-461B-9452-240AE4224A5E}" srcId="{98CA6E5A-F20B-44C0-AD2F-42FD235F13FF}" destId="{AAEF3D9D-C783-488B-96EE-D613B56D1995}" srcOrd="0" destOrd="0" parTransId="{C0787ABF-54CF-4AEB-9724-D81FEDCF3437}" sibTransId="{B0100296-915D-4952-80C4-59A587C62052}"/>
    <dgm:cxn modelId="{8DEAAD51-8EB2-42FF-95F8-B4BADE69011E}" srcId="{C4AEFAC4-B989-4107-B25F-18B9E78695BC}" destId="{98CA6E5A-F20B-44C0-AD2F-42FD235F13FF}" srcOrd="0" destOrd="0" parTransId="{60FC1BEE-1DBD-4CDD-89A1-989A5072D58B}" sibTransId="{09B17403-D016-4EB5-B6D6-93B638CE1AD4}"/>
    <dgm:cxn modelId="{39B01C58-0E76-486B-85D9-21621F4D55AF}" srcId="{98CA6E5A-F20B-44C0-AD2F-42FD235F13FF}" destId="{284FAC2C-E500-4377-990E-2D2EFDE55F3F}" srcOrd="1" destOrd="0" parTransId="{04D7C3DA-9E45-4844-960C-62CCC2D2D90A}" sibTransId="{0ED9499C-D1DA-4E9D-ABCC-135EAEF3D1A8}"/>
    <dgm:cxn modelId="{954BC268-C00E-0646-97A5-33E45FFE866B}" type="presOf" srcId="{98CA6E5A-F20B-44C0-AD2F-42FD235F13FF}" destId="{C4D0A1BA-249C-414F-8802-9AE66E61C350}" srcOrd="0" destOrd="0" presId="urn:microsoft.com/office/officeart/2005/8/layout/vList2"/>
    <dgm:cxn modelId="{3848F983-F705-42C3-8222-F0E033237A99}" srcId="{98CA6E5A-F20B-44C0-AD2F-42FD235F13FF}" destId="{148F295A-093D-424E-AAFD-54E891099B25}" srcOrd="2" destOrd="0" parTransId="{FCB1450C-0380-4BA4-B05D-25ED6DEB3DCE}" sibTransId="{D00B7D97-214E-49E8-8BFC-57574821C943}"/>
    <dgm:cxn modelId="{BC85E18F-23FE-1242-9EBB-3ED987DCBA28}" type="presOf" srcId="{94B82FEB-60EB-4B0F-B9CA-9D91F23ACE8C}" destId="{DBEF683F-F97F-2441-A7BE-239E3C788FD1}" srcOrd="0" destOrd="3" presId="urn:microsoft.com/office/officeart/2005/8/layout/vList2"/>
    <dgm:cxn modelId="{79A08C92-E59E-4742-BC58-8FBB439E0054}" type="presOf" srcId="{148F295A-093D-424E-AAFD-54E891099B25}" destId="{DBEF683F-F97F-2441-A7BE-239E3C788FD1}" srcOrd="0" destOrd="2" presId="urn:microsoft.com/office/officeart/2005/8/layout/vList2"/>
    <dgm:cxn modelId="{CB1BCAA1-F2E1-AE41-B8E7-462BB1AFD9F8}" type="presOf" srcId="{493A6F82-C05D-431E-98B2-1DBA8571D359}" destId="{DBEF683F-F97F-2441-A7BE-239E3C788FD1}" srcOrd="0" destOrd="5" presId="urn:microsoft.com/office/officeart/2005/8/layout/vList2"/>
    <dgm:cxn modelId="{61AC84A2-0D4A-5E4A-87FF-B4C966486B24}" type="presOf" srcId="{300487D3-527F-4D65-AC32-602E8EAF8DFD}" destId="{DBEF683F-F97F-2441-A7BE-239E3C788FD1}" srcOrd="0" destOrd="4" presId="urn:microsoft.com/office/officeart/2005/8/layout/vList2"/>
    <dgm:cxn modelId="{02BB40D2-75A6-4A4C-A6BB-A7D29E4C71A8}" type="presOf" srcId="{1235BAB9-162D-43AE-8C70-4922E1BFC007}" destId="{DBEF683F-F97F-2441-A7BE-239E3C788FD1}" srcOrd="0" destOrd="6" presId="urn:microsoft.com/office/officeart/2005/8/layout/vList2"/>
    <dgm:cxn modelId="{E79230D9-5F9A-48CC-9873-0ECBE6BD014D}" srcId="{94B82FEB-60EB-4B0F-B9CA-9D91F23ACE8C}" destId="{493A6F82-C05D-431E-98B2-1DBA8571D359}" srcOrd="1" destOrd="0" parTransId="{DD61EE73-236D-442F-AE8E-1A3D17FA2426}" sibTransId="{84018952-73AC-4D95-8EF5-3078B69FB614}"/>
    <dgm:cxn modelId="{8FB0D8DC-700B-415F-AADF-507C6E85DBF2}" srcId="{94B82FEB-60EB-4B0F-B9CA-9D91F23ACE8C}" destId="{300487D3-527F-4D65-AC32-602E8EAF8DFD}" srcOrd="0" destOrd="0" parTransId="{235C98AC-10EE-4B91-8D20-ECAAE4AB46DE}" sibTransId="{6515A9EF-7F51-457D-8E5C-0B73920D367D}"/>
    <dgm:cxn modelId="{F6BC88E1-F009-404D-A7CC-2F58E4B81768}" type="presParOf" srcId="{9601EF8A-BE8A-7F4D-A65B-F5BDC9808583}" destId="{C4D0A1BA-249C-414F-8802-9AE66E61C350}" srcOrd="0" destOrd="0" presId="urn:microsoft.com/office/officeart/2005/8/layout/vList2"/>
    <dgm:cxn modelId="{5E71BCEB-D539-4845-B465-A7358569C3EB}" type="presParOf" srcId="{9601EF8A-BE8A-7F4D-A65B-F5BDC9808583}" destId="{DBEF683F-F97F-2441-A7BE-239E3C788FD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7D19E1-B630-42E3-9533-D11F581C180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9C8C68-CDAC-40F3-8875-42FD202A643C}">
      <dgm:prSet/>
      <dgm:spPr/>
      <dgm:t>
        <a:bodyPr/>
        <a:lstStyle/>
        <a:p>
          <a:r>
            <a:rPr lang="en-IN" b="1"/>
            <a:t>LLDB: Beyond “po” </a:t>
          </a:r>
          <a:endParaRPr lang="en-US"/>
        </a:p>
      </dgm:t>
    </dgm:pt>
    <dgm:pt modelId="{FF89EAA8-B2B8-4042-91A1-463DBB00C46C}" type="parTrans" cxnId="{B284C18D-6254-41CD-B948-6DCC5FB82ABE}">
      <dgm:prSet/>
      <dgm:spPr/>
      <dgm:t>
        <a:bodyPr/>
        <a:lstStyle/>
        <a:p>
          <a:endParaRPr lang="en-US"/>
        </a:p>
      </dgm:t>
    </dgm:pt>
    <dgm:pt modelId="{954F1816-2472-489F-ABC0-EE47CD62A518}" type="sibTrans" cxnId="{B284C18D-6254-41CD-B948-6DCC5FB82ABE}">
      <dgm:prSet/>
      <dgm:spPr/>
      <dgm:t>
        <a:bodyPr/>
        <a:lstStyle/>
        <a:p>
          <a:endParaRPr lang="en-US"/>
        </a:p>
      </dgm:t>
    </dgm:pt>
    <dgm:pt modelId="{13689D23-7D00-4206-9602-2CD27207044A}">
      <dgm:prSet/>
      <dgm:spPr/>
      <dgm:t>
        <a:bodyPr/>
        <a:lstStyle/>
        <a:p>
          <a:r>
            <a:rPr lang="en-IN"/>
            <a:t>Use v, p, and po to print variables</a:t>
          </a:r>
          <a:endParaRPr lang="en-US"/>
        </a:p>
      </dgm:t>
    </dgm:pt>
    <dgm:pt modelId="{0708C2B6-6E7A-4ABC-8886-380A5EBA8FF6}" type="parTrans" cxnId="{95B8E59E-AC91-454E-8841-AA67C97C7ECF}">
      <dgm:prSet/>
      <dgm:spPr/>
      <dgm:t>
        <a:bodyPr/>
        <a:lstStyle/>
        <a:p>
          <a:endParaRPr lang="en-US"/>
        </a:p>
      </dgm:t>
    </dgm:pt>
    <dgm:pt modelId="{21117C4F-2936-4936-BA4C-1FF3E6036928}" type="sibTrans" cxnId="{95B8E59E-AC91-454E-8841-AA67C97C7ECF}">
      <dgm:prSet/>
      <dgm:spPr/>
      <dgm:t>
        <a:bodyPr/>
        <a:lstStyle/>
        <a:p>
          <a:endParaRPr lang="en-US"/>
        </a:p>
      </dgm:t>
    </dgm:pt>
    <dgm:pt modelId="{0402F6E6-9803-4238-966E-9CEEC18E4313}">
      <dgm:prSet/>
      <dgm:spPr/>
      <dgm:t>
        <a:bodyPr/>
        <a:lstStyle/>
        <a:p>
          <a:r>
            <a:rPr lang="en-IN"/>
            <a:t>Customize data formatters </a:t>
          </a:r>
          <a:endParaRPr lang="en-US"/>
        </a:p>
      </dgm:t>
    </dgm:pt>
    <dgm:pt modelId="{C31F6BAA-6D55-446B-877D-A29816E3D358}" type="parTrans" cxnId="{CA24EC8B-BBDE-49F1-BC6D-28F4A4AEFFB1}">
      <dgm:prSet/>
      <dgm:spPr/>
      <dgm:t>
        <a:bodyPr/>
        <a:lstStyle/>
        <a:p>
          <a:endParaRPr lang="en-US"/>
        </a:p>
      </dgm:t>
    </dgm:pt>
    <dgm:pt modelId="{B02171A8-D218-4176-AEAB-DEDE120F8B65}" type="sibTrans" cxnId="{CA24EC8B-BBDE-49F1-BC6D-28F4A4AEFFB1}">
      <dgm:prSet/>
      <dgm:spPr/>
      <dgm:t>
        <a:bodyPr/>
        <a:lstStyle/>
        <a:p>
          <a:endParaRPr lang="en-US"/>
        </a:p>
      </dgm:t>
    </dgm:pt>
    <dgm:pt modelId="{0EFF302C-C4F5-4FBF-A4F6-21C63D9B7A89}">
      <dgm:prSet/>
      <dgm:spPr/>
      <dgm:t>
        <a:bodyPr/>
        <a:lstStyle/>
        <a:p>
          <a:r>
            <a:rPr lang="en-IN"/>
            <a:t>filter, </a:t>
          </a:r>
          <a:endParaRPr lang="en-US"/>
        </a:p>
      </dgm:t>
    </dgm:pt>
    <dgm:pt modelId="{57586748-4A1E-4893-91AF-5B3042E52AB0}" type="parTrans" cxnId="{92B41105-C2B9-476E-947F-AEBCA8585D5D}">
      <dgm:prSet/>
      <dgm:spPr/>
      <dgm:t>
        <a:bodyPr/>
        <a:lstStyle/>
        <a:p>
          <a:endParaRPr lang="en-US"/>
        </a:p>
      </dgm:t>
    </dgm:pt>
    <dgm:pt modelId="{D26058D7-7AE4-4718-9ECB-09FCC3F77E41}" type="sibTrans" cxnId="{92B41105-C2B9-476E-947F-AEBCA8585D5D}">
      <dgm:prSet/>
      <dgm:spPr/>
      <dgm:t>
        <a:bodyPr/>
        <a:lstStyle/>
        <a:p>
          <a:endParaRPr lang="en-US"/>
        </a:p>
      </dgm:t>
    </dgm:pt>
    <dgm:pt modelId="{96D8FA1E-D898-40BA-B0E0-4B64FF0EF8AC}">
      <dgm:prSet/>
      <dgm:spPr/>
      <dgm:t>
        <a:bodyPr/>
        <a:lstStyle/>
        <a:p>
          <a:r>
            <a:rPr lang="en-IN"/>
            <a:t>summaries and </a:t>
          </a:r>
          <a:endParaRPr lang="en-US"/>
        </a:p>
      </dgm:t>
    </dgm:pt>
    <dgm:pt modelId="{F5D3C2E6-E6A6-4800-B007-5AB5929C6BC0}" type="parTrans" cxnId="{6257D7E2-7074-4A81-980B-DD3C6850219A}">
      <dgm:prSet/>
      <dgm:spPr/>
      <dgm:t>
        <a:bodyPr/>
        <a:lstStyle/>
        <a:p>
          <a:endParaRPr lang="en-US"/>
        </a:p>
      </dgm:t>
    </dgm:pt>
    <dgm:pt modelId="{09B6E5D4-AE9B-49D2-9931-CEC441508473}" type="sibTrans" cxnId="{6257D7E2-7074-4A81-980B-DD3C6850219A}">
      <dgm:prSet/>
      <dgm:spPr/>
      <dgm:t>
        <a:bodyPr/>
        <a:lstStyle/>
        <a:p>
          <a:endParaRPr lang="en-US"/>
        </a:p>
      </dgm:t>
    </dgm:pt>
    <dgm:pt modelId="{0BBDB813-FB9A-4560-B633-0EDE5FD55E10}">
      <dgm:prSet/>
      <dgm:spPr/>
      <dgm:t>
        <a:bodyPr/>
        <a:lstStyle/>
        <a:p>
          <a:r>
            <a:rPr lang="en-IN"/>
            <a:t>synthetic children </a:t>
          </a:r>
          <a:endParaRPr lang="en-US"/>
        </a:p>
      </dgm:t>
    </dgm:pt>
    <dgm:pt modelId="{E8D0B988-571C-4924-9546-BA34F3AE6A09}" type="parTrans" cxnId="{39CFD99D-FB9C-4D05-A1B6-E7A76E83BFC5}">
      <dgm:prSet/>
      <dgm:spPr/>
      <dgm:t>
        <a:bodyPr/>
        <a:lstStyle/>
        <a:p>
          <a:endParaRPr lang="en-US"/>
        </a:p>
      </dgm:t>
    </dgm:pt>
    <dgm:pt modelId="{DFA5D3B3-9001-4056-A4CB-55F83B84274D}" type="sibTrans" cxnId="{39CFD99D-FB9C-4D05-A1B6-E7A76E83BFC5}">
      <dgm:prSet/>
      <dgm:spPr/>
      <dgm:t>
        <a:bodyPr/>
        <a:lstStyle/>
        <a:p>
          <a:endParaRPr lang="en-US"/>
        </a:p>
      </dgm:t>
    </dgm:pt>
    <dgm:pt modelId="{10E9DF37-B17F-4436-9B78-27F493EFE1B3}">
      <dgm:prSet/>
      <dgm:spPr/>
      <dgm:t>
        <a:bodyPr/>
        <a:lstStyle/>
        <a:p>
          <a:r>
            <a:rPr lang="en-IN"/>
            <a:t>Use of Python3 for scripting </a:t>
          </a:r>
          <a:endParaRPr lang="en-US"/>
        </a:p>
      </dgm:t>
    </dgm:pt>
    <dgm:pt modelId="{4D318B1E-117F-46FE-98E8-05458BA000E9}" type="parTrans" cxnId="{3BBBB3AE-0C7C-40C5-AF5F-69BF389D2A49}">
      <dgm:prSet/>
      <dgm:spPr/>
      <dgm:t>
        <a:bodyPr/>
        <a:lstStyle/>
        <a:p>
          <a:endParaRPr lang="en-US"/>
        </a:p>
      </dgm:t>
    </dgm:pt>
    <dgm:pt modelId="{996442B4-4FF2-4517-8C99-D274958AECF0}" type="sibTrans" cxnId="{3BBBB3AE-0C7C-40C5-AF5F-69BF389D2A49}">
      <dgm:prSet/>
      <dgm:spPr/>
      <dgm:t>
        <a:bodyPr/>
        <a:lstStyle/>
        <a:p>
          <a:endParaRPr lang="en-US"/>
        </a:p>
      </dgm:t>
    </dgm:pt>
    <dgm:pt modelId="{11AC10DC-8A2C-114F-9DFE-6C5F806992A8}" type="pres">
      <dgm:prSet presAssocID="{D47D19E1-B630-42E3-9533-D11F581C1800}" presName="linear" presStyleCnt="0">
        <dgm:presLayoutVars>
          <dgm:dir/>
          <dgm:animLvl val="lvl"/>
          <dgm:resizeHandles val="exact"/>
        </dgm:presLayoutVars>
      </dgm:prSet>
      <dgm:spPr/>
    </dgm:pt>
    <dgm:pt modelId="{1F1EE359-5162-3945-9055-B7DB3C30A7AD}" type="pres">
      <dgm:prSet presAssocID="{999C8C68-CDAC-40F3-8875-42FD202A643C}" presName="parentLin" presStyleCnt="0"/>
      <dgm:spPr/>
    </dgm:pt>
    <dgm:pt modelId="{E2C381AC-3CFA-1E4E-99B3-DFE44CDAE321}" type="pres">
      <dgm:prSet presAssocID="{999C8C68-CDAC-40F3-8875-42FD202A643C}" presName="parentLeftMargin" presStyleLbl="node1" presStyleIdx="0" presStyleCnt="4"/>
      <dgm:spPr/>
    </dgm:pt>
    <dgm:pt modelId="{483879E2-5108-144F-93C0-8F56F7D61C00}" type="pres">
      <dgm:prSet presAssocID="{999C8C68-CDAC-40F3-8875-42FD202A64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5A0F86-2D34-2A43-A609-9B4BBD2B0D10}" type="pres">
      <dgm:prSet presAssocID="{999C8C68-CDAC-40F3-8875-42FD202A643C}" presName="negativeSpace" presStyleCnt="0"/>
      <dgm:spPr/>
    </dgm:pt>
    <dgm:pt modelId="{2FD0FF86-636B-E940-A738-7EE5B71EC8DC}" type="pres">
      <dgm:prSet presAssocID="{999C8C68-CDAC-40F3-8875-42FD202A643C}" presName="childText" presStyleLbl="conFgAcc1" presStyleIdx="0" presStyleCnt="4">
        <dgm:presLayoutVars>
          <dgm:bulletEnabled val="1"/>
        </dgm:presLayoutVars>
      </dgm:prSet>
      <dgm:spPr/>
    </dgm:pt>
    <dgm:pt modelId="{E9D066E3-E48B-0A4B-902C-3CFE30D9991D}" type="pres">
      <dgm:prSet presAssocID="{954F1816-2472-489F-ABC0-EE47CD62A518}" presName="spaceBetweenRectangles" presStyleCnt="0"/>
      <dgm:spPr/>
    </dgm:pt>
    <dgm:pt modelId="{BB703D42-2931-254F-8E8B-DD3CE071D82B}" type="pres">
      <dgm:prSet presAssocID="{13689D23-7D00-4206-9602-2CD27207044A}" presName="parentLin" presStyleCnt="0"/>
      <dgm:spPr/>
    </dgm:pt>
    <dgm:pt modelId="{713D5B37-B614-CC42-B3BF-0757F3B0DCC0}" type="pres">
      <dgm:prSet presAssocID="{13689D23-7D00-4206-9602-2CD27207044A}" presName="parentLeftMargin" presStyleLbl="node1" presStyleIdx="0" presStyleCnt="4"/>
      <dgm:spPr/>
    </dgm:pt>
    <dgm:pt modelId="{536EC1A8-DE11-CB48-9408-FE217B6ECC48}" type="pres">
      <dgm:prSet presAssocID="{13689D23-7D00-4206-9602-2CD2720704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825BCC-1915-F44A-900F-36F39F7F457D}" type="pres">
      <dgm:prSet presAssocID="{13689D23-7D00-4206-9602-2CD27207044A}" presName="negativeSpace" presStyleCnt="0"/>
      <dgm:spPr/>
    </dgm:pt>
    <dgm:pt modelId="{0B674F8E-5F20-9B44-9AD7-E13FB2F8310D}" type="pres">
      <dgm:prSet presAssocID="{13689D23-7D00-4206-9602-2CD27207044A}" presName="childText" presStyleLbl="conFgAcc1" presStyleIdx="1" presStyleCnt="4">
        <dgm:presLayoutVars>
          <dgm:bulletEnabled val="1"/>
        </dgm:presLayoutVars>
      </dgm:prSet>
      <dgm:spPr/>
    </dgm:pt>
    <dgm:pt modelId="{D5FFA2BB-3942-9D42-8162-6C93C95A3E13}" type="pres">
      <dgm:prSet presAssocID="{21117C4F-2936-4936-BA4C-1FF3E6036928}" presName="spaceBetweenRectangles" presStyleCnt="0"/>
      <dgm:spPr/>
    </dgm:pt>
    <dgm:pt modelId="{E9309357-ED05-B148-AE6B-7E620BAB78EB}" type="pres">
      <dgm:prSet presAssocID="{0402F6E6-9803-4238-966E-9CEEC18E4313}" presName="parentLin" presStyleCnt="0"/>
      <dgm:spPr/>
    </dgm:pt>
    <dgm:pt modelId="{E71D641B-3808-E342-9A30-150895164B70}" type="pres">
      <dgm:prSet presAssocID="{0402F6E6-9803-4238-966E-9CEEC18E4313}" presName="parentLeftMargin" presStyleLbl="node1" presStyleIdx="1" presStyleCnt="4"/>
      <dgm:spPr/>
    </dgm:pt>
    <dgm:pt modelId="{68A8CA5F-DE01-734F-91B4-C0F3E7E8362F}" type="pres">
      <dgm:prSet presAssocID="{0402F6E6-9803-4238-966E-9CEEC18E43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A65A19-3E38-1641-ABD5-D344AC5A484E}" type="pres">
      <dgm:prSet presAssocID="{0402F6E6-9803-4238-966E-9CEEC18E4313}" presName="negativeSpace" presStyleCnt="0"/>
      <dgm:spPr/>
    </dgm:pt>
    <dgm:pt modelId="{0A15A396-95D6-634D-A9AD-52E402C81B0D}" type="pres">
      <dgm:prSet presAssocID="{0402F6E6-9803-4238-966E-9CEEC18E4313}" presName="childText" presStyleLbl="conFgAcc1" presStyleIdx="2" presStyleCnt="4">
        <dgm:presLayoutVars>
          <dgm:bulletEnabled val="1"/>
        </dgm:presLayoutVars>
      </dgm:prSet>
      <dgm:spPr/>
    </dgm:pt>
    <dgm:pt modelId="{94BA516C-6DA6-CC44-BCD3-C0315AED0E85}" type="pres">
      <dgm:prSet presAssocID="{B02171A8-D218-4176-AEAB-DEDE120F8B65}" presName="spaceBetweenRectangles" presStyleCnt="0"/>
      <dgm:spPr/>
    </dgm:pt>
    <dgm:pt modelId="{0539F1D6-F399-E246-A3FE-FE4310E14E74}" type="pres">
      <dgm:prSet presAssocID="{10E9DF37-B17F-4436-9B78-27F493EFE1B3}" presName="parentLin" presStyleCnt="0"/>
      <dgm:spPr/>
    </dgm:pt>
    <dgm:pt modelId="{50E989E2-8234-7542-BE04-4EDB8FA6218A}" type="pres">
      <dgm:prSet presAssocID="{10E9DF37-B17F-4436-9B78-27F493EFE1B3}" presName="parentLeftMargin" presStyleLbl="node1" presStyleIdx="2" presStyleCnt="4"/>
      <dgm:spPr/>
    </dgm:pt>
    <dgm:pt modelId="{B7FDF84D-7FEA-0D4F-9F41-A94E8C36DAB1}" type="pres">
      <dgm:prSet presAssocID="{10E9DF37-B17F-4436-9B78-27F493EFE1B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3A9ADF6-3068-F240-A27E-FC59FC30134E}" type="pres">
      <dgm:prSet presAssocID="{10E9DF37-B17F-4436-9B78-27F493EFE1B3}" presName="negativeSpace" presStyleCnt="0"/>
      <dgm:spPr/>
    </dgm:pt>
    <dgm:pt modelId="{C310E6EE-FE28-BD4A-A2F5-00D354777C01}" type="pres">
      <dgm:prSet presAssocID="{10E9DF37-B17F-4436-9B78-27F493EFE1B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2B41105-C2B9-476E-947F-AEBCA8585D5D}" srcId="{0402F6E6-9803-4238-966E-9CEEC18E4313}" destId="{0EFF302C-C4F5-4FBF-A4F6-21C63D9B7A89}" srcOrd="0" destOrd="0" parTransId="{57586748-4A1E-4893-91AF-5B3042E52AB0}" sibTransId="{D26058D7-7AE4-4718-9ECB-09FCC3F77E41}"/>
    <dgm:cxn modelId="{2D70FD0B-A44F-3B45-82D1-1633CFB4C744}" type="presOf" srcId="{0402F6E6-9803-4238-966E-9CEEC18E4313}" destId="{68A8CA5F-DE01-734F-91B4-C0F3E7E8362F}" srcOrd="1" destOrd="0" presId="urn:microsoft.com/office/officeart/2005/8/layout/list1"/>
    <dgm:cxn modelId="{DA0EF315-9BC4-5A40-9952-8C93899BA3D9}" type="presOf" srcId="{D47D19E1-B630-42E3-9533-D11F581C1800}" destId="{11AC10DC-8A2C-114F-9DFE-6C5F806992A8}" srcOrd="0" destOrd="0" presId="urn:microsoft.com/office/officeart/2005/8/layout/list1"/>
    <dgm:cxn modelId="{605BFC3A-1FC2-F843-8DD0-C832ED69717C}" type="presOf" srcId="{10E9DF37-B17F-4436-9B78-27F493EFE1B3}" destId="{B7FDF84D-7FEA-0D4F-9F41-A94E8C36DAB1}" srcOrd="1" destOrd="0" presId="urn:microsoft.com/office/officeart/2005/8/layout/list1"/>
    <dgm:cxn modelId="{6E0BB345-DBAC-CD4F-9315-16BBBA7D6F50}" type="presOf" srcId="{13689D23-7D00-4206-9602-2CD27207044A}" destId="{536EC1A8-DE11-CB48-9408-FE217B6ECC48}" srcOrd="1" destOrd="0" presId="urn:microsoft.com/office/officeart/2005/8/layout/list1"/>
    <dgm:cxn modelId="{F18EE84B-92F6-C540-98C2-174349616095}" type="presOf" srcId="{10E9DF37-B17F-4436-9B78-27F493EFE1B3}" destId="{50E989E2-8234-7542-BE04-4EDB8FA6218A}" srcOrd="0" destOrd="0" presId="urn:microsoft.com/office/officeart/2005/8/layout/list1"/>
    <dgm:cxn modelId="{F91B484D-67E3-FB40-928C-FED241EEC700}" type="presOf" srcId="{999C8C68-CDAC-40F3-8875-42FD202A643C}" destId="{483879E2-5108-144F-93C0-8F56F7D61C00}" srcOrd="1" destOrd="0" presId="urn:microsoft.com/office/officeart/2005/8/layout/list1"/>
    <dgm:cxn modelId="{36CC7476-5623-6A40-A5B4-298AF2619CD9}" type="presOf" srcId="{0402F6E6-9803-4238-966E-9CEEC18E4313}" destId="{E71D641B-3808-E342-9A30-150895164B70}" srcOrd="0" destOrd="0" presId="urn:microsoft.com/office/officeart/2005/8/layout/list1"/>
    <dgm:cxn modelId="{2F227782-C290-5247-BE27-93A42F97E0DB}" type="presOf" srcId="{13689D23-7D00-4206-9602-2CD27207044A}" destId="{713D5B37-B614-CC42-B3BF-0757F3B0DCC0}" srcOrd="0" destOrd="0" presId="urn:microsoft.com/office/officeart/2005/8/layout/list1"/>
    <dgm:cxn modelId="{E2F7AB8A-2EEE-BB40-9544-61A67E4913C8}" type="presOf" srcId="{0EFF302C-C4F5-4FBF-A4F6-21C63D9B7A89}" destId="{0A15A396-95D6-634D-A9AD-52E402C81B0D}" srcOrd="0" destOrd="0" presId="urn:microsoft.com/office/officeart/2005/8/layout/list1"/>
    <dgm:cxn modelId="{CA24EC8B-BBDE-49F1-BC6D-28F4A4AEFFB1}" srcId="{D47D19E1-B630-42E3-9533-D11F581C1800}" destId="{0402F6E6-9803-4238-966E-9CEEC18E4313}" srcOrd="2" destOrd="0" parTransId="{C31F6BAA-6D55-446B-877D-A29816E3D358}" sibTransId="{B02171A8-D218-4176-AEAB-DEDE120F8B65}"/>
    <dgm:cxn modelId="{B284C18D-6254-41CD-B948-6DCC5FB82ABE}" srcId="{D47D19E1-B630-42E3-9533-D11F581C1800}" destId="{999C8C68-CDAC-40F3-8875-42FD202A643C}" srcOrd="0" destOrd="0" parTransId="{FF89EAA8-B2B8-4042-91A1-463DBB00C46C}" sibTransId="{954F1816-2472-489F-ABC0-EE47CD62A518}"/>
    <dgm:cxn modelId="{39CFD99D-FB9C-4D05-A1B6-E7A76E83BFC5}" srcId="{0402F6E6-9803-4238-966E-9CEEC18E4313}" destId="{0BBDB813-FB9A-4560-B633-0EDE5FD55E10}" srcOrd="2" destOrd="0" parTransId="{E8D0B988-571C-4924-9546-BA34F3AE6A09}" sibTransId="{DFA5D3B3-9001-4056-A4CB-55F83B84274D}"/>
    <dgm:cxn modelId="{95B8E59E-AC91-454E-8841-AA67C97C7ECF}" srcId="{D47D19E1-B630-42E3-9533-D11F581C1800}" destId="{13689D23-7D00-4206-9602-2CD27207044A}" srcOrd="1" destOrd="0" parTransId="{0708C2B6-6E7A-4ABC-8886-380A5EBA8FF6}" sibTransId="{21117C4F-2936-4936-BA4C-1FF3E6036928}"/>
    <dgm:cxn modelId="{3BBBB3AE-0C7C-40C5-AF5F-69BF389D2A49}" srcId="{D47D19E1-B630-42E3-9533-D11F581C1800}" destId="{10E9DF37-B17F-4436-9B78-27F493EFE1B3}" srcOrd="3" destOrd="0" parTransId="{4D318B1E-117F-46FE-98E8-05458BA000E9}" sibTransId="{996442B4-4FF2-4517-8C99-D274958AECF0}"/>
    <dgm:cxn modelId="{E6375ACC-92CA-CC41-8BB1-FAE31681602F}" type="presOf" srcId="{999C8C68-CDAC-40F3-8875-42FD202A643C}" destId="{E2C381AC-3CFA-1E4E-99B3-DFE44CDAE321}" srcOrd="0" destOrd="0" presId="urn:microsoft.com/office/officeart/2005/8/layout/list1"/>
    <dgm:cxn modelId="{2B2742D7-8E8B-4941-9B65-577BD9B4FA2F}" type="presOf" srcId="{96D8FA1E-D898-40BA-B0E0-4B64FF0EF8AC}" destId="{0A15A396-95D6-634D-A9AD-52E402C81B0D}" srcOrd="0" destOrd="1" presId="urn:microsoft.com/office/officeart/2005/8/layout/list1"/>
    <dgm:cxn modelId="{6257D7E2-7074-4A81-980B-DD3C6850219A}" srcId="{0402F6E6-9803-4238-966E-9CEEC18E4313}" destId="{96D8FA1E-D898-40BA-B0E0-4B64FF0EF8AC}" srcOrd="1" destOrd="0" parTransId="{F5D3C2E6-E6A6-4800-B007-5AB5929C6BC0}" sibTransId="{09B6E5D4-AE9B-49D2-9931-CEC441508473}"/>
    <dgm:cxn modelId="{D20202EC-7F6D-CC4C-AE24-84346B5859AB}" type="presOf" srcId="{0BBDB813-FB9A-4560-B633-0EDE5FD55E10}" destId="{0A15A396-95D6-634D-A9AD-52E402C81B0D}" srcOrd="0" destOrd="2" presId="urn:microsoft.com/office/officeart/2005/8/layout/list1"/>
    <dgm:cxn modelId="{4E628194-6D13-5E4F-9CCE-934AD607C35D}" type="presParOf" srcId="{11AC10DC-8A2C-114F-9DFE-6C5F806992A8}" destId="{1F1EE359-5162-3945-9055-B7DB3C30A7AD}" srcOrd="0" destOrd="0" presId="urn:microsoft.com/office/officeart/2005/8/layout/list1"/>
    <dgm:cxn modelId="{B1F26651-7481-FF4D-B897-84482551D536}" type="presParOf" srcId="{1F1EE359-5162-3945-9055-B7DB3C30A7AD}" destId="{E2C381AC-3CFA-1E4E-99B3-DFE44CDAE321}" srcOrd="0" destOrd="0" presId="urn:microsoft.com/office/officeart/2005/8/layout/list1"/>
    <dgm:cxn modelId="{5442C5B3-2418-E546-89B2-84D444A82667}" type="presParOf" srcId="{1F1EE359-5162-3945-9055-B7DB3C30A7AD}" destId="{483879E2-5108-144F-93C0-8F56F7D61C00}" srcOrd="1" destOrd="0" presId="urn:microsoft.com/office/officeart/2005/8/layout/list1"/>
    <dgm:cxn modelId="{B464CE23-AF00-A545-BEDD-76956AE55BEB}" type="presParOf" srcId="{11AC10DC-8A2C-114F-9DFE-6C5F806992A8}" destId="{685A0F86-2D34-2A43-A609-9B4BBD2B0D10}" srcOrd="1" destOrd="0" presId="urn:microsoft.com/office/officeart/2005/8/layout/list1"/>
    <dgm:cxn modelId="{28E1701E-23ED-D748-86CA-3171310EC538}" type="presParOf" srcId="{11AC10DC-8A2C-114F-9DFE-6C5F806992A8}" destId="{2FD0FF86-636B-E940-A738-7EE5B71EC8DC}" srcOrd="2" destOrd="0" presId="urn:microsoft.com/office/officeart/2005/8/layout/list1"/>
    <dgm:cxn modelId="{79F03EC7-9B08-804D-A955-CDE89F691527}" type="presParOf" srcId="{11AC10DC-8A2C-114F-9DFE-6C5F806992A8}" destId="{E9D066E3-E48B-0A4B-902C-3CFE30D9991D}" srcOrd="3" destOrd="0" presId="urn:microsoft.com/office/officeart/2005/8/layout/list1"/>
    <dgm:cxn modelId="{C99D0F2B-368C-7743-99A5-C5BCE988EC31}" type="presParOf" srcId="{11AC10DC-8A2C-114F-9DFE-6C5F806992A8}" destId="{BB703D42-2931-254F-8E8B-DD3CE071D82B}" srcOrd="4" destOrd="0" presId="urn:microsoft.com/office/officeart/2005/8/layout/list1"/>
    <dgm:cxn modelId="{B637B601-77CD-6245-B62F-11A116DC9B98}" type="presParOf" srcId="{BB703D42-2931-254F-8E8B-DD3CE071D82B}" destId="{713D5B37-B614-CC42-B3BF-0757F3B0DCC0}" srcOrd="0" destOrd="0" presId="urn:microsoft.com/office/officeart/2005/8/layout/list1"/>
    <dgm:cxn modelId="{3DA9A48C-3E2E-F449-8795-4465105050BA}" type="presParOf" srcId="{BB703D42-2931-254F-8E8B-DD3CE071D82B}" destId="{536EC1A8-DE11-CB48-9408-FE217B6ECC48}" srcOrd="1" destOrd="0" presId="urn:microsoft.com/office/officeart/2005/8/layout/list1"/>
    <dgm:cxn modelId="{E73698BF-E328-B84E-96C9-9AB73D092518}" type="presParOf" srcId="{11AC10DC-8A2C-114F-9DFE-6C5F806992A8}" destId="{49825BCC-1915-F44A-900F-36F39F7F457D}" srcOrd="5" destOrd="0" presId="urn:microsoft.com/office/officeart/2005/8/layout/list1"/>
    <dgm:cxn modelId="{FD59D383-A294-594A-88C1-2732BF9A9171}" type="presParOf" srcId="{11AC10DC-8A2C-114F-9DFE-6C5F806992A8}" destId="{0B674F8E-5F20-9B44-9AD7-E13FB2F8310D}" srcOrd="6" destOrd="0" presId="urn:microsoft.com/office/officeart/2005/8/layout/list1"/>
    <dgm:cxn modelId="{224FF1E4-B282-8942-913C-8326E0F20B56}" type="presParOf" srcId="{11AC10DC-8A2C-114F-9DFE-6C5F806992A8}" destId="{D5FFA2BB-3942-9D42-8162-6C93C95A3E13}" srcOrd="7" destOrd="0" presId="urn:microsoft.com/office/officeart/2005/8/layout/list1"/>
    <dgm:cxn modelId="{2BCADD23-610C-B845-B2FA-086D2411D712}" type="presParOf" srcId="{11AC10DC-8A2C-114F-9DFE-6C5F806992A8}" destId="{E9309357-ED05-B148-AE6B-7E620BAB78EB}" srcOrd="8" destOrd="0" presId="urn:microsoft.com/office/officeart/2005/8/layout/list1"/>
    <dgm:cxn modelId="{EE5644E9-8A81-2349-A942-B30C45E2B04F}" type="presParOf" srcId="{E9309357-ED05-B148-AE6B-7E620BAB78EB}" destId="{E71D641B-3808-E342-9A30-150895164B70}" srcOrd="0" destOrd="0" presId="urn:microsoft.com/office/officeart/2005/8/layout/list1"/>
    <dgm:cxn modelId="{71139A1B-A120-A34A-B894-6ABA55D8B633}" type="presParOf" srcId="{E9309357-ED05-B148-AE6B-7E620BAB78EB}" destId="{68A8CA5F-DE01-734F-91B4-C0F3E7E8362F}" srcOrd="1" destOrd="0" presId="urn:microsoft.com/office/officeart/2005/8/layout/list1"/>
    <dgm:cxn modelId="{865BD7A8-8ED7-2748-BCF1-9A4111B13A24}" type="presParOf" srcId="{11AC10DC-8A2C-114F-9DFE-6C5F806992A8}" destId="{72A65A19-3E38-1641-ABD5-D344AC5A484E}" srcOrd="9" destOrd="0" presId="urn:microsoft.com/office/officeart/2005/8/layout/list1"/>
    <dgm:cxn modelId="{A7017BDA-3D52-7148-8F86-D1CA90F5F653}" type="presParOf" srcId="{11AC10DC-8A2C-114F-9DFE-6C5F806992A8}" destId="{0A15A396-95D6-634D-A9AD-52E402C81B0D}" srcOrd="10" destOrd="0" presId="urn:microsoft.com/office/officeart/2005/8/layout/list1"/>
    <dgm:cxn modelId="{193C50FA-0A78-D34E-9E20-992E47A394C7}" type="presParOf" srcId="{11AC10DC-8A2C-114F-9DFE-6C5F806992A8}" destId="{94BA516C-6DA6-CC44-BCD3-C0315AED0E85}" srcOrd="11" destOrd="0" presId="urn:microsoft.com/office/officeart/2005/8/layout/list1"/>
    <dgm:cxn modelId="{61D99E09-CF08-F646-9D3C-B1DD30069C5E}" type="presParOf" srcId="{11AC10DC-8A2C-114F-9DFE-6C5F806992A8}" destId="{0539F1D6-F399-E246-A3FE-FE4310E14E74}" srcOrd="12" destOrd="0" presId="urn:microsoft.com/office/officeart/2005/8/layout/list1"/>
    <dgm:cxn modelId="{26936337-3E6B-CD42-AA3D-CB3B67968436}" type="presParOf" srcId="{0539F1D6-F399-E246-A3FE-FE4310E14E74}" destId="{50E989E2-8234-7542-BE04-4EDB8FA6218A}" srcOrd="0" destOrd="0" presId="urn:microsoft.com/office/officeart/2005/8/layout/list1"/>
    <dgm:cxn modelId="{14803FC4-86AE-8846-A299-6B3D546F2376}" type="presParOf" srcId="{0539F1D6-F399-E246-A3FE-FE4310E14E74}" destId="{B7FDF84D-7FEA-0D4F-9F41-A94E8C36DAB1}" srcOrd="1" destOrd="0" presId="urn:microsoft.com/office/officeart/2005/8/layout/list1"/>
    <dgm:cxn modelId="{6F4107EE-D10A-2D40-9835-C40519642E09}" type="presParOf" srcId="{11AC10DC-8A2C-114F-9DFE-6C5F806992A8}" destId="{53A9ADF6-3068-F240-A27E-FC59FC30134E}" srcOrd="13" destOrd="0" presId="urn:microsoft.com/office/officeart/2005/8/layout/list1"/>
    <dgm:cxn modelId="{BF20114F-AD1A-7C47-941E-060AD7AB86C6}" type="presParOf" srcId="{11AC10DC-8A2C-114F-9DFE-6C5F806992A8}" destId="{C310E6EE-FE28-BD4A-A2F5-00D354777C0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24199-E990-2C4B-A636-26F790CE6D3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D8CE-0207-9F4B-8A45-23AAB6AECB6A}">
      <dsp:nvSpPr>
        <dsp:cNvPr id="0" name=""/>
        <dsp:cNvSpPr/>
      </dsp:nvSpPr>
      <dsp:spPr>
        <a:xfrm>
          <a:off x="0" y="0"/>
          <a:ext cx="1298575" cy="51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Advanced Debugging Tips and Tricks</a:t>
          </a:r>
          <a:endParaRPr lang="en-US" sz="2000" kern="1200"/>
        </a:p>
      </dsp:txBody>
      <dsp:txXfrm>
        <a:off x="0" y="0"/>
        <a:ext cx="1298575" cy="5105400"/>
      </dsp:txXfrm>
    </dsp:sp>
    <dsp:sp modelId="{7882E94B-0FD1-9D45-B14D-EDB6FF5D8797}">
      <dsp:nvSpPr>
        <dsp:cNvPr id="0" name=""/>
        <dsp:cNvSpPr/>
      </dsp:nvSpPr>
      <dsp:spPr>
        <a:xfrm>
          <a:off x="1395968" y="34463"/>
          <a:ext cx="5096906" cy="68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Configure behaviours to dedicate a tab for debugging</a:t>
          </a:r>
          <a:endParaRPr lang="en-US" sz="1900" kern="1200"/>
        </a:p>
      </dsp:txBody>
      <dsp:txXfrm>
        <a:off x="1395968" y="34463"/>
        <a:ext cx="5096906" cy="689278"/>
      </dsp:txXfrm>
    </dsp:sp>
    <dsp:sp modelId="{8C42D587-722B-8448-843E-95AB9EA0B286}">
      <dsp:nvSpPr>
        <dsp:cNvPr id="0" name=""/>
        <dsp:cNvSpPr/>
      </dsp:nvSpPr>
      <dsp:spPr>
        <a:xfrm>
          <a:off x="1298574" y="723742"/>
          <a:ext cx="51943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63697-1725-5A49-BDE2-2784D6168658}">
      <dsp:nvSpPr>
        <dsp:cNvPr id="0" name=""/>
        <dsp:cNvSpPr/>
      </dsp:nvSpPr>
      <dsp:spPr>
        <a:xfrm>
          <a:off x="1395968" y="758206"/>
          <a:ext cx="5096906" cy="68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LLDB Expressions can modify program state</a:t>
          </a:r>
          <a:endParaRPr lang="en-US" sz="1900" kern="1200"/>
        </a:p>
      </dsp:txBody>
      <dsp:txXfrm>
        <a:off x="1395968" y="758206"/>
        <a:ext cx="5096906" cy="689278"/>
      </dsp:txXfrm>
    </dsp:sp>
    <dsp:sp modelId="{C838294D-6410-D346-B4C3-0ACC0B1B7F57}">
      <dsp:nvSpPr>
        <dsp:cNvPr id="0" name=""/>
        <dsp:cNvSpPr/>
      </dsp:nvSpPr>
      <dsp:spPr>
        <a:xfrm>
          <a:off x="1298574" y="1447485"/>
          <a:ext cx="51943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16053-CEFC-AB4F-9D63-B1550EC86FE2}">
      <dsp:nvSpPr>
        <dsp:cNvPr id="0" name=""/>
        <dsp:cNvSpPr/>
      </dsp:nvSpPr>
      <dsp:spPr>
        <a:xfrm>
          <a:off x="1395968" y="1481949"/>
          <a:ext cx="5096906" cy="68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Use auto-continuing breakpoints with debugger commands to inject code live</a:t>
          </a:r>
          <a:endParaRPr lang="en-US" sz="1900" kern="1200"/>
        </a:p>
      </dsp:txBody>
      <dsp:txXfrm>
        <a:off x="1395968" y="1481949"/>
        <a:ext cx="5096906" cy="689278"/>
      </dsp:txXfrm>
    </dsp:sp>
    <dsp:sp modelId="{FC064039-76AE-7744-80CD-A9B702B3F6A7}">
      <dsp:nvSpPr>
        <dsp:cNvPr id="0" name=""/>
        <dsp:cNvSpPr/>
      </dsp:nvSpPr>
      <dsp:spPr>
        <a:xfrm>
          <a:off x="1298574" y="2171228"/>
          <a:ext cx="51943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B3329-A535-734F-9BF9-019C333BB893}">
      <dsp:nvSpPr>
        <dsp:cNvPr id="0" name=""/>
        <dsp:cNvSpPr/>
      </dsp:nvSpPr>
      <dsp:spPr>
        <a:xfrm>
          <a:off x="1395968" y="2205692"/>
          <a:ext cx="5096906" cy="68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Create dependent breakpoints using “breakpoint set —one-shot true”</a:t>
          </a:r>
          <a:endParaRPr lang="en-US" sz="1900" kern="1200"/>
        </a:p>
      </dsp:txBody>
      <dsp:txXfrm>
        <a:off x="1395968" y="2205692"/>
        <a:ext cx="5096906" cy="689278"/>
      </dsp:txXfrm>
    </dsp:sp>
    <dsp:sp modelId="{D91AC9FB-E9FF-C547-A8CE-94B19CA401F9}">
      <dsp:nvSpPr>
        <dsp:cNvPr id="0" name=""/>
        <dsp:cNvSpPr/>
      </dsp:nvSpPr>
      <dsp:spPr>
        <a:xfrm>
          <a:off x="1298574" y="2894971"/>
          <a:ext cx="51943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AFA7-E0C6-8F41-8E00-5B8AB531DECD}">
      <dsp:nvSpPr>
        <dsp:cNvPr id="0" name=""/>
        <dsp:cNvSpPr/>
      </dsp:nvSpPr>
      <dsp:spPr>
        <a:xfrm>
          <a:off x="1395968" y="2929435"/>
          <a:ext cx="5096906" cy="68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“po $arg1” ($arg2,etc) in assembly frames to print function arguments</a:t>
          </a:r>
          <a:endParaRPr lang="en-US" sz="1900" kern="1200"/>
        </a:p>
      </dsp:txBody>
      <dsp:txXfrm>
        <a:off x="1395968" y="2929435"/>
        <a:ext cx="5096906" cy="689278"/>
      </dsp:txXfrm>
    </dsp:sp>
    <dsp:sp modelId="{1A5AB8A8-5AA6-1841-AC40-378DEDCF15A7}">
      <dsp:nvSpPr>
        <dsp:cNvPr id="0" name=""/>
        <dsp:cNvSpPr/>
      </dsp:nvSpPr>
      <dsp:spPr>
        <a:xfrm>
          <a:off x="1298574" y="3618714"/>
          <a:ext cx="51943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4A472-E66F-8E44-9A9F-631605825FD6}">
      <dsp:nvSpPr>
        <dsp:cNvPr id="0" name=""/>
        <dsp:cNvSpPr/>
      </dsp:nvSpPr>
      <dsp:spPr>
        <a:xfrm>
          <a:off x="1395968" y="3653177"/>
          <a:ext cx="5096906" cy="68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Skip lines of code by dragging Instruction Pointer or “thread jump —by 1”</a:t>
          </a:r>
          <a:endParaRPr lang="en-US" sz="1900" kern="1200"/>
        </a:p>
      </dsp:txBody>
      <dsp:txXfrm>
        <a:off x="1395968" y="3653177"/>
        <a:ext cx="5096906" cy="689278"/>
      </dsp:txXfrm>
    </dsp:sp>
    <dsp:sp modelId="{79C977EF-B8BB-AA4E-8971-82A040D143E5}">
      <dsp:nvSpPr>
        <dsp:cNvPr id="0" name=""/>
        <dsp:cNvSpPr/>
      </dsp:nvSpPr>
      <dsp:spPr>
        <a:xfrm>
          <a:off x="1298574" y="4342456"/>
          <a:ext cx="51943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AF950-CC68-ED4E-A6CA-3615C5C9F4CD}">
      <dsp:nvSpPr>
        <dsp:cNvPr id="0" name=""/>
        <dsp:cNvSpPr/>
      </dsp:nvSpPr>
      <dsp:spPr>
        <a:xfrm>
          <a:off x="1395968" y="4376920"/>
          <a:ext cx="5096906" cy="68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Pause when variables are modified by using watchpoints</a:t>
          </a:r>
          <a:endParaRPr lang="en-US" sz="1900" kern="1200"/>
        </a:p>
      </dsp:txBody>
      <dsp:txXfrm>
        <a:off x="1395968" y="4376920"/>
        <a:ext cx="5096906" cy="689278"/>
      </dsp:txXfrm>
    </dsp:sp>
    <dsp:sp modelId="{06FE0C5A-AB94-A648-B21F-445EFEC39755}">
      <dsp:nvSpPr>
        <dsp:cNvPr id="0" name=""/>
        <dsp:cNvSpPr/>
      </dsp:nvSpPr>
      <dsp:spPr>
        <a:xfrm>
          <a:off x="1298574" y="5066199"/>
          <a:ext cx="51943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0A1BA-249C-414F-8802-9AE66E61C350}">
      <dsp:nvSpPr>
        <dsp:cNvPr id="0" name=""/>
        <dsp:cNvSpPr/>
      </dsp:nvSpPr>
      <dsp:spPr>
        <a:xfrm>
          <a:off x="0" y="63322"/>
          <a:ext cx="6492875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/>
            <a:t>Advanced Debugging Tips and Tricks</a:t>
          </a:r>
          <a:endParaRPr lang="en-US" sz="3100" kern="1200"/>
        </a:p>
      </dsp:txBody>
      <dsp:txXfrm>
        <a:off x="36296" y="99618"/>
        <a:ext cx="6420283" cy="670943"/>
      </dsp:txXfrm>
    </dsp:sp>
    <dsp:sp modelId="{DBEF683F-F97F-2441-A7BE-239E3C788FD1}">
      <dsp:nvSpPr>
        <dsp:cNvPr id="0" name=""/>
        <dsp:cNvSpPr/>
      </dsp:nvSpPr>
      <dsp:spPr>
        <a:xfrm>
          <a:off x="0" y="806857"/>
          <a:ext cx="6492875" cy="423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Evaluate Obj-C code in Swift frames with “expression -l obj -0 — &lt;expr&gt;”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Flush view changes to the screen using “expression CATransaction.flush()”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Add custom LLDB commands using aliases and scripts.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Alias examples</a:t>
          </a:r>
          <a:endParaRPr lang="en-US" sz="2400" kern="1200"/>
        </a:p>
        <a:p>
          <a:pPr marL="685800" lvl="3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command alias poc expression -l objc -0 —</a:t>
          </a:r>
          <a:endParaRPr lang="en-US" sz="2400" kern="1200"/>
        </a:p>
        <a:p>
          <a:pPr marL="685800" lvl="3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command alias commodeFlush expression -l objc — (void)[CATransaction flush]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The nudge LLDB Script</a:t>
          </a:r>
          <a:endParaRPr lang="en-US" sz="2400" kern="1200"/>
        </a:p>
      </dsp:txBody>
      <dsp:txXfrm>
        <a:off x="0" y="806857"/>
        <a:ext cx="6492875" cy="4235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0FF86-636B-E940-A738-7EE5B71EC8DC}">
      <dsp:nvSpPr>
        <dsp:cNvPr id="0" name=""/>
        <dsp:cNvSpPr/>
      </dsp:nvSpPr>
      <dsp:spPr>
        <a:xfrm>
          <a:off x="0" y="386580"/>
          <a:ext cx="64928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879E2-5108-144F-93C0-8F56F7D61C00}">
      <dsp:nvSpPr>
        <dsp:cNvPr id="0" name=""/>
        <dsp:cNvSpPr/>
      </dsp:nvSpPr>
      <dsp:spPr>
        <a:xfrm>
          <a:off x="324643" y="61860"/>
          <a:ext cx="4545012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LLDB: Beyond “po” </a:t>
          </a:r>
          <a:endParaRPr lang="en-US" sz="2200" kern="1200"/>
        </a:p>
      </dsp:txBody>
      <dsp:txXfrm>
        <a:off x="356346" y="93563"/>
        <a:ext cx="4481606" cy="586034"/>
      </dsp:txXfrm>
    </dsp:sp>
    <dsp:sp modelId="{0B674F8E-5F20-9B44-9AD7-E13FB2F8310D}">
      <dsp:nvSpPr>
        <dsp:cNvPr id="0" name=""/>
        <dsp:cNvSpPr/>
      </dsp:nvSpPr>
      <dsp:spPr>
        <a:xfrm>
          <a:off x="0" y="1384500"/>
          <a:ext cx="64928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EC1A8-DE11-CB48-9408-FE217B6ECC48}">
      <dsp:nvSpPr>
        <dsp:cNvPr id="0" name=""/>
        <dsp:cNvSpPr/>
      </dsp:nvSpPr>
      <dsp:spPr>
        <a:xfrm>
          <a:off x="324643" y="1059780"/>
          <a:ext cx="4545012" cy="6494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Use v, p, and po to print variables</a:t>
          </a:r>
          <a:endParaRPr lang="en-US" sz="2200" kern="1200"/>
        </a:p>
      </dsp:txBody>
      <dsp:txXfrm>
        <a:off x="356346" y="1091483"/>
        <a:ext cx="4481606" cy="586034"/>
      </dsp:txXfrm>
    </dsp:sp>
    <dsp:sp modelId="{0A15A396-95D6-634D-A9AD-52E402C81B0D}">
      <dsp:nvSpPr>
        <dsp:cNvPr id="0" name=""/>
        <dsp:cNvSpPr/>
      </dsp:nvSpPr>
      <dsp:spPr>
        <a:xfrm>
          <a:off x="0" y="2382420"/>
          <a:ext cx="6492875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58216" rIns="50391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filter,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summaries and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synthetic children </a:t>
          </a:r>
          <a:endParaRPr lang="en-US" sz="2200" kern="1200"/>
        </a:p>
      </dsp:txBody>
      <dsp:txXfrm>
        <a:off x="0" y="2382420"/>
        <a:ext cx="6492875" cy="1663200"/>
      </dsp:txXfrm>
    </dsp:sp>
    <dsp:sp modelId="{68A8CA5F-DE01-734F-91B4-C0F3E7E8362F}">
      <dsp:nvSpPr>
        <dsp:cNvPr id="0" name=""/>
        <dsp:cNvSpPr/>
      </dsp:nvSpPr>
      <dsp:spPr>
        <a:xfrm>
          <a:off x="324643" y="2057700"/>
          <a:ext cx="4545012" cy="6494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Customize data formatters </a:t>
          </a:r>
          <a:endParaRPr lang="en-US" sz="2200" kern="1200"/>
        </a:p>
      </dsp:txBody>
      <dsp:txXfrm>
        <a:off x="356346" y="2089403"/>
        <a:ext cx="4481606" cy="586034"/>
      </dsp:txXfrm>
    </dsp:sp>
    <dsp:sp modelId="{C310E6EE-FE28-BD4A-A2F5-00D354777C01}">
      <dsp:nvSpPr>
        <dsp:cNvPr id="0" name=""/>
        <dsp:cNvSpPr/>
      </dsp:nvSpPr>
      <dsp:spPr>
        <a:xfrm>
          <a:off x="0" y="4489140"/>
          <a:ext cx="64928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DF84D-7FEA-0D4F-9F41-A94E8C36DAB1}">
      <dsp:nvSpPr>
        <dsp:cNvPr id="0" name=""/>
        <dsp:cNvSpPr/>
      </dsp:nvSpPr>
      <dsp:spPr>
        <a:xfrm>
          <a:off x="324643" y="4164420"/>
          <a:ext cx="4545012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Use of Python3 for scripting </a:t>
          </a:r>
          <a:endParaRPr lang="en-US" sz="2200" kern="1200"/>
        </a:p>
      </dsp:txBody>
      <dsp:txXfrm>
        <a:off x="356346" y="4196123"/>
        <a:ext cx="448160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8181-84B2-404F-8A9A-520C6A4B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537B1-0860-414B-AB06-14746FF91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9D12-3ACF-2D4D-A3CE-85D87F7E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2C51D-D6B7-1E43-BCAA-BCC28BD4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0336-5B3B-AE44-8C38-5C52763C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A4F8-0FC8-F445-8249-0FACFA7E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790F5-DD30-1445-8D57-5E968627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C5AF-3779-C148-A7E2-1D2E12B3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15C7-8468-AB46-8950-304651B7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5AC2-B05B-3F45-A55A-AD514701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10C78-D576-E64B-A6C1-2F6808976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82087-E577-9945-998B-F8679869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848A-F65E-E14A-B920-2007AFEF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19F1-8EA3-ED48-B8E4-69CE4561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C4B0E-9092-8046-B218-23AF7D31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824C-0D9F-DD42-ACC5-7D20DFB9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6762-9DE2-1B40-8AF0-748AD7BF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0799-8964-2A4A-BDE1-2192B9C3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D50B-380E-0646-AF1E-D6C4B9EC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4032-FCB7-D14A-BA88-569BEB15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C45E-ACDE-8D4D-AAD2-2D44DFA8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D0D49-BAC4-8F40-9CFD-E84F18AD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C302-CA3E-F64D-AC24-1E2E5A9A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9A9B-D1DA-814D-A580-55048270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14D4-2F0A-3C4A-B0E4-C5644C91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DA4-93FF-C944-8877-FBAE48FF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431E-536A-104D-901F-CD92200AF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9389-6B61-6B4A-AA33-73A7A8C03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C35B0-959A-B74C-9819-71215D11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75947-00D1-8146-9988-05D2C359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59B37-43DE-3445-B174-35142879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4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3288-687C-4643-A3F5-92BF48F2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9E59A-B50E-0743-93EF-46DF612D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FF296-D8C8-4D43-A0CC-8ED370718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4EE57-3D67-5F41-904D-F057740B7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A79AB-0F60-024A-A273-8A49B6002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21099-8F4D-F042-B20B-59E36172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BEBF6-638A-BA4E-9714-392D321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93EED-E3B4-3041-A544-4F231EAB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68B1-D3BE-0640-AA1F-B676A9B8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B7E4A-C66A-A546-B40C-78AEFDF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44AB-9F5C-D545-A3C0-F0ADB247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2A43B-AFD5-E742-8D8F-4744CD24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2E640-707F-D14E-9C40-3FF6A9E7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406F6-6D08-8B4D-BBB8-BF499715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6488-1375-F442-A6A5-634108A3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8D96-083B-E14E-B851-8AB4D53B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BA03-0B79-FE4D-AFEE-F1462818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377C6-596F-EB4A-ACA3-ECF0DB32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75998-2AA9-1843-B4C1-33F4205D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069AC-0EC8-BB41-BBD2-D2A73576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907F8-16A0-6841-8A65-D306E380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5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74E4-B40D-CB42-9213-5E61DF34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A14E1-276C-224B-BE34-FA574A8A6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F974-2BF5-6D4A-AE22-0146E02AD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8CC2F-8CA4-0249-8791-2B1FB6E3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2E935-DCE1-0D4D-B378-90DA666E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1553-2525-0F40-ADF5-279DC285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078C-0948-4943-BA10-A0CFEEEF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62D8A-2ECF-3A40-8160-5F53A067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59BB-9159-9E46-A5F5-2131DED77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7211-6315-7648-B192-273F5FC08D3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A94A-F666-9848-8CF3-D19229A0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84643-0BF4-C54C-A213-DABDECAD8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11ED-6B1D-5D44-9867-CEC4643A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A488-B2F2-0447-A5BD-07427640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Advanced Debugging Tips and Tricks 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0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C61938B6-A580-41BF-BDE6-B7C5E40D6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02706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67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E0045653-EACA-4861-9C35-E91F2C14F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75655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2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4CF4D80C-38C7-481E-92FA-B542FFE61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4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19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5BA3E-294F-FA40-854E-BEE4B8745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6" r="1" b="1565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30D21-F3EB-7F41-AA2F-F5535272D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7" r="1" b="1488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7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98E1A-004A-0F4E-AA28-9EB7AEE2A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26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FD269-62A5-104C-888F-46C62DE6F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6" b="2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7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7512</TotalTime>
  <Words>191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Advanced Debugging Tips and Tricks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Debugging Tips and Tricks  </dc:title>
  <dc:creator>Papneja, Brajmohan</dc:creator>
  <cp:lastModifiedBy>Papneja, Brajmohan</cp:lastModifiedBy>
  <cp:revision>1</cp:revision>
  <dcterms:created xsi:type="dcterms:W3CDTF">2019-08-18T13:37:06Z</dcterms:created>
  <dcterms:modified xsi:type="dcterms:W3CDTF">2019-08-23T18:50:51Z</dcterms:modified>
</cp:coreProperties>
</file>