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Averag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-2" y="-953300"/>
            <a:ext cx="9143999" cy="609678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Door security system Care-center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Milo Cesar, Apostolis Christoulias, Danique Lummen, </a:t>
            </a:r>
            <a:br>
              <a:rPr lang="en"/>
            </a:br>
            <a:r>
              <a:rPr lang="en"/>
              <a:t>Jesper Simon, Suzanna Wentzel, Chris Witteveen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Problem Definition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Requirements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Design Description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Small introduction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Care-center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New Keycard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&gt; Advantages: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User friendly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Secure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Easy adjustable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Help and protect clients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Prevent non-authorized people from gaining UID’s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The door doesn’t open for unauthorized tags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The door opens for authorized tags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The door locks itself if the user closes the door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All doors can be opened at once in case of emergency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All doors can be closed at once in case of emergency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Roles, persons and doors can be added or deleted to the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Permission for persons or roles can be added or deleted to the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Door remains unlocked for 15 seconds, if the door is not opened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Door unlocks within 3 seconds when card is presented to RFID reader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description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 Different blocks: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Tag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Arduino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Server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650" y="-25437"/>
            <a:ext cx="9914149" cy="51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2150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Arial</vt:lpstr>
      <vt:lpstr>Average</vt:lpstr>
      <vt:lpstr>slate</vt:lpstr>
      <vt:lpstr>Door security system Care-center</vt:lpstr>
      <vt:lpstr>Content</vt:lpstr>
      <vt:lpstr>Small introduction</vt:lpstr>
      <vt:lpstr>Problem Definition</vt:lpstr>
      <vt:lpstr>Requirements</vt:lpstr>
      <vt:lpstr>Requirements</vt:lpstr>
      <vt:lpstr>Design description</vt:lpstr>
      <vt:lpstr>PowerPoint Presentation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 security system Care-center</dc:title>
  <dc:creator>Suzanna Wentzel</dc:creator>
  <cp:lastModifiedBy>Suzanna Wentzel</cp:lastModifiedBy>
  <cp:revision>1</cp:revision>
  <dcterms:modified xsi:type="dcterms:W3CDTF">2016-11-04T21:25:18Z</dcterms:modified>
</cp:coreProperties>
</file>