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52399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62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45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65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38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315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05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517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01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Knights and Knaves Puzzle Generation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402245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William Goubeaux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Determining Constraints 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Decided to use truth tables in order to search for solutions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Would be bad for large groups of people, as computation gets too intense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Decided that a person would only ever say one thing about at most two people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What are the things that a person can say?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 Person φ and a Person Ψ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61425"/>
            <a:ext cx="4248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Φ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Ψ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~Φ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~Ψ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Φ ^ Ψ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~Φ ^ Ψ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Φ ^ ~Ψ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~Φ ^ ~Ψ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599600" y="1161425"/>
            <a:ext cx="4544400" cy="384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Φ v Ψ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~Φ v Ψ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~Φ v ~Ψ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Φ &lt;-&gt; Ψ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~Φ &lt;-&gt; Ψ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Truth Table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13025"/>
            <a:ext cx="6749400" cy="345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3305725" y="2682450"/>
            <a:ext cx="4544400" cy="5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74" y="1113024"/>
            <a:ext cx="6942824" cy="390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Solutions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Have a truth table now, but how do we find a solution?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Still need to choose what people are saying. This involves two steps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1. Generate combinations of what people can say from the truth table,          e.g. Φ and Φ v Ψ, ~Φ v ~Ψ and Φ &lt;-&gt; Ψ, etc.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2. Generate permutations of how people will say these combinations,          e.g. Φ says Φ and Ψ says Φ v Ψ.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a Solution Extended Example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120900"/>
            <a:ext cx="709518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Similar Solutions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Tried to make sure that problems did not have duplicates,					e.g. Φ says Φ v Ψ vs Φ says Ψ v Φ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This happened for the most part, except ...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When two people have the same solution assignment (T and T or F and F), what they say doesn’t matter, since both of the statements have the same truth assignment.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Once people are given names, though logically very similar, the puzzles do seem different.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Similar Solution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1152474"/>
            <a:ext cx="709516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Results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generation only ran up to 4 people.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74 solutions involving 2 people.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15,540 solutions involving 3 people.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6,562,536 solutions involving 4 people.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To go to higher numbers of people, it is probably necessary to look at the problem differently.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Maybe to generate a random solution and see if it is a valid puzzle.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simple-light-2</vt:lpstr>
      <vt:lpstr>Knights and Knaves Puzzle Generation</vt:lpstr>
      <vt:lpstr>Determining Constraints </vt:lpstr>
      <vt:lpstr>A Person φ and a Person Ψ </vt:lpstr>
      <vt:lpstr>The Truth Table</vt:lpstr>
      <vt:lpstr>Finding Solutions</vt:lpstr>
      <vt:lpstr>Finding a Solution Extended Example</vt:lpstr>
      <vt:lpstr>Similar Solutions</vt:lpstr>
      <vt:lpstr>Example of Similar Solution</vt:lpstr>
      <vt:lpstr>Some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Knights and Knaves Puzzle Generation</dc:title>
  <dc:creator>Van Heuveln, Bram</dc:creator>
  <cp:lastModifiedBy>Van Heuveln, Bram</cp:lastModifiedBy>
  <cp:revision>1</cp:revision>
  <dcterms:modified xsi:type="dcterms:W3CDTF">2016-05-13T19:10:00Z</dcterms:modified>
</cp:coreProperties>
</file>