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ncode Sans ExtraLight"/>
      <p:regular r:id="rId14"/>
      <p:bold r:id="rId15"/>
    </p:embeddedFont>
    <p:embeddedFont>
      <p:font typeface="Encode Sans"/>
      <p:regular r:id="rId16"/>
      <p:bold r:id="rId17"/>
    </p:embeddedFont>
    <p:embeddedFont>
      <p:font typeface="Encode Sans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ncodeSansExtraLight-bold.fntdata"/><Relationship Id="rId14" Type="http://schemas.openxmlformats.org/officeDocument/2006/relationships/font" Target="fonts/EncodeSansExtraLight-regular.fntdata"/><Relationship Id="rId17" Type="http://schemas.openxmlformats.org/officeDocument/2006/relationships/font" Target="fonts/EncodeSans-bold.fntdata"/><Relationship Id="rId16" Type="http://schemas.openxmlformats.org/officeDocument/2006/relationships/font" Target="fonts/EncodeSans-regular.fntdata"/><Relationship Id="rId5" Type="http://schemas.openxmlformats.org/officeDocument/2006/relationships/slide" Target="slides/slide1.xml"/><Relationship Id="rId19" Type="http://schemas.openxmlformats.org/officeDocument/2006/relationships/font" Target="fonts/EncodeSansMedium-bold.fntdata"/><Relationship Id="rId6" Type="http://schemas.openxmlformats.org/officeDocument/2006/relationships/slide" Target="slides/slide2.xml"/><Relationship Id="rId18" Type="http://schemas.openxmlformats.org/officeDocument/2006/relationships/font" Target="fonts/EncodeSan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Fitch-Sequent Proof Converter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1621200" y="2750000"/>
            <a:ext cx="5901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Chris Lipscomb and Max Wang</a:t>
            </a:r>
            <a:endParaRPr sz="1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Agenda</a:t>
            </a:r>
            <a:endParaRPr sz="2400"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49600" y="1200150"/>
            <a:ext cx="7497000" cy="31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Overview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Converting Proofs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File System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Class Structure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Demo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ncode Sans Medium"/>
              <a:buChar char="▪"/>
            </a:pPr>
            <a:r>
              <a:rPr lang="en" sz="2400">
                <a:latin typeface="Encode Sans Medium"/>
                <a:ea typeface="Encode Sans Medium"/>
                <a:cs typeface="Encode Sans Medium"/>
                <a:sym typeface="Encode Sans Medium"/>
              </a:rPr>
              <a:t>Questions</a:t>
            </a:r>
            <a:endParaRPr sz="2400"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ProofConverter Software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Java Application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Parse files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Convert from Fitch to Sequent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Convert from Sequent to Fitch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Help command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https://github.com/Risch1997/ProofConverter</a:t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66400" y="1200150"/>
            <a:ext cx="41805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Fitch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1.	¬(P ∨ Q)                    	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2.	| P                        	 	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3.	| P ∨ Q                     	DISJUNCTION_INTRODUCTION 2   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4.	| ⊥                         	CONTRADICTION_INDRODUCTION 1 3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5.	¬P                          	NEGATION_INTRODUCTION 2-4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6.	| Q                      	   	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7.	| P ∨ Q                     	DISJUNCTION_INTRODUCTION 6   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8.	| ⊥                         	CONTRADICTION_INDRODUCTION 1 7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9.	¬Q                          	NEGATION_INTRODUCTION 6-8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10.          (¬P) ∧ (¬Q)                 	CONJUNCTION_INTRODUCTION 5 9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Proofs</a:t>
            </a:r>
            <a:endParaRPr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651700" y="1200150"/>
            <a:ext cx="44922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Sequent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1. {  ¬(P ∨ Q) } ⊨ ¬(P ∨ Q)              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2. {  P } ⊨ P                             	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3. {  Q } ⊨ Q                            	ASSUMPTION            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4. {  P } ⊨ P ∨ Q                         	DISJUNCTION_INTRODUCTION  2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5. {  ¬(P ∨ Q), P } ⊨ ⊥                   	CONTRADICTION_INDRODUCTION 1 4  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6. {  ¬(P ∨ Q) } ⊨ ¬P                     	NEGATION_INTRODUCTION 5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7. {  Q } ⊨ P ∨ Q                         	DISJUNCTION_INTRODUCTION 3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8. {  ¬(P ∨ Q), Q } ⊨ ⊥                   	CONTRADICTION_INDRODUCTION 1 7  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9. {  ¬(P ∨ Q) } ⊨ ¬Q                     	NEGATION_INTRODUCTION 8   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10. { ¬(P ∨ Q) } ⊨ (¬P) ∧ (¬Q)      CONJUNCTION_INTRODUCTION 6 9	 </a:t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.bram File - Fitch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1053150"/>
            <a:ext cx="3447670" cy="3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32" y="1053150"/>
            <a:ext cx="1999407" cy="3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640" y="1053150"/>
            <a:ext cx="1817560" cy="255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.bram File - Sequent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50" y="1053150"/>
            <a:ext cx="3247780" cy="39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530" y="1053150"/>
            <a:ext cx="1994894" cy="392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8424" y="1053150"/>
            <a:ext cx="1840777" cy="17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Sentence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Operator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List&lt;Sentence&gt;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Single Sentence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Type</a:t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Step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Line Number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Sentence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Premises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Rule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Indent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SequentStep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Sequents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630100" y="1200150"/>
            <a:ext cx="2556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Proof</a:t>
            </a:r>
            <a:endParaRPr b="1"/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Goal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List&lt;Step&gt;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Start Line Number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End Line Number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54" name="Shape 15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Do you have any questions?</a:t>
            </a:r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65" name="Shape 16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