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9" r:id="rId5"/>
    <p:sldId id="260" r:id="rId6"/>
    <p:sldId id="262" r:id="rId7"/>
    <p:sldId id="264" r:id="rId8"/>
    <p:sldId id="261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B03D-8B52-4C1B-90D7-B4B01DB69545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C68A-8131-4A3F-B5E6-07FE29B8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C68A-8131-4A3F-B5E6-07FE29B872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455F-3E89-420C-893E-2A2B3B7BBFA4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881-263D-462A-A0C7-EC6FCC69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Truth Table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Bilal Salam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Intermediate Logic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May 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Save arguments</a:t>
            </a:r>
          </a:p>
          <a:p>
            <a:r>
              <a:rPr lang="en-US" dirty="0" smtClean="0"/>
              <a:t>Add keyboard shortcuts</a:t>
            </a:r>
          </a:p>
          <a:p>
            <a:r>
              <a:rPr lang="en-US" dirty="0" smtClean="0"/>
              <a:t>Use strings as opposed to chars to represent Literals</a:t>
            </a:r>
          </a:p>
          <a:p>
            <a:r>
              <a:rPr lang="en-US" dirty="0" smtClean="0"/>
              <a:t>Potentially add the other binary operators</a:t>
            </a:r>
          </a:p>
          <a:p>
            <a:r>
              <a:rPr lang="en-US" dirty="0" smtClean="0"/>
              <a:t>Make the GUI use parameterize  size of buttons, text fields and other components proportionally with GUI size</a:t>
            </a:r>
          </a:p>
          <a:p>
            <a:r>
              <a:rPr lang="en-US" dirty="0" smtClean="0"/>
              <a:t>Allow user to fill in short truth table and have the program check if the value was forced</a:t>
            </a:r>
          </a:p>
          <a:p>
            <a:r>
              <a:rPr lang="en-US" dirty="0" smtClean="0"/>
              <a:t>Highlight contradiction</a:t>
            </a:r>
          </a:p>
          <a:p>
            <a:r>
              <a:rPr lang="en-US" dirty="0" smtClean="0"/>
              <a:t>Hover over truth value results in highlighting operator or literal that forced its value </a:t>
            </a:r>
          </a:p>
          <a:p>
            <a:r>
              <a:rPr lang="en-US" dirty="0" smtClean="0"/>
              <a:t>Add more prewritten files</a:t>
            </a:r>
          </a:p>
        </p:txBody>
      </p:sp>
    </p:spTree>
    <p:extLst>
      <p:ext uri="{BB962C8B-B14F-4D97-AF65-F5344CB8AC3E}">
        <p14:creationId xmlns:p14="http://schemas.microsoft.com/office/powerpoint/2010/main" val="34311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end- Java</a:t>
            </a:r>
          </a:p>
          <a:p>
            <a:r>
              <a:rPr lang="en-US" dirty="0" smtClean="0"/>
              <a:t>Front end-Java swing</a:t>
            </a:r>
          </a:p>
          <a:p>
            <a:r>
              <a:rPr lang="en-US" dirty="0" smtClean="0"/>
              <a:t>Created a Parse tree for each premise/conclusion where each node is an operator or literal</a:t>
            </a:r>
          </a:p>
          <a:p>
            <a:r>
              <a:rPr lang="en-US" dirty="0" smtClean="0"/>
              <a:t>Stored all literals in a vector</a:t>
            </a:r>
          </a:p>
          <a:p>
            <a:r>
              <a:rPr lang="en-US" dirty="0" smtClean="0"/>
              <a:t>Recorded truth values of binary connectives in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3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the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 </a:t>
            </a:r>
          </a:p>
          <a:p>
            <a:r>
              <a:rPr lang="en-US" dirty="0" smtClean="0"/>
              <a:t>From user input </a:t>
            </a:r>
          </a:p>
          <a:p>
            <a:pPr lvl="1"/>
            <a:r>
              <a:rPr lang="en-US" dirty="0" smtClean="0"/>
              <a:t>use buttons to add logic operators</a:t>
            </a:r>
          </a:p>
          <a:p>
            <a:r>
              <a:rPr lang="en-US" dirty="0" smtClean="0"/>
              <a:t>Last line represents the conclusion </a:t>
            </a:r>
          </a:p>
          <a:p>
            <a:r>
              <a:rPr lang="en-US" dirty="0" smtClean="0"/>
              <a:t>All other lines represent premises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Parsing the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Finding Main Connectives ex</a:t>
            </a:r>
            <a:r>
              <a:rPr lang="en-US" sz="2400" dirty="0" smtClean="0"/>
              <a:t>   R ∧ (C ∧ (¬F))</a:t>
            </a:r>
            <a:r>
              <a:rPr lang="en-US" sz="2400" dirty="0"/>
              <a:t>	</a:t>
            </a:r>
          </a:p>
          <a:p>
            <a:pPr lvl="1"/>
            <a:r>
              <a:rPr lang="en-US" sz="2400" dirty="0" smtClean="0"/>
              <a:t>Check if non essential parenthesis surround the string and remove them</a:t>
            </a:r>
          </a:p>
          <a:p>
            <a:pPr lvl="1"/>
            <a:r>
              <a:rPr lang="en-US" sz="2400" dirty="0" smtClean="0"/>
              <a:t>Start from left to right </a:t>
            </a:r>
          </a:p>
          <a:p>
            <a:pPr lvl="2"/>
            <a:r>
              <a:rPr lang="en-US" dirty="0" smtClean="0"/>
              <a:t>For each “(“ add to a count for each “)” subtract from count</a:t>
            </a:r>
          </a:p>
          <a:p>
            <a:pPr lvl="3"/>
            <a:r>
              <a:rPr lang="en-US" sz="2400" dirty="0" smtClean="0"/>
              <a:t>If  count equal 0 and the current character is an operator, create  operator node</a:t>
            </a:r>
          </a:p>
          <a:p>
            <a:pPr lvl="4"/>
            <a:r>
              <a:rPr lang="en-US" sz="2400" dirty="0" smtClean="0"/>
              <a:t>Parse left side of string and set it to left child</a:t>
            </a:r>
          </a:p>
          <a:p>
            <a:pPr lvl="4"/>
            <a:r>
              <a:rPr lang="en-US" sz="2400" dirty="0" smtClean="0"/>
              <a:t>Parse right side of string and set returned node to right child</a:t>
            </a:r>
          </a:p>
          <a:p>
            <a:pPr lvl="3"/>
            <a:r>
              <a:rPr lang="en-US" sz="2400" dirty="0" smtClean="0"/>
              <a:t>Else if no operator at level 0 create literal node and return literal</a:t>
            </a:r>
          </a:p>
          <a:p>
            <a:pPr lvl="1"/>
            <a:r>
              <a:rPr lang="en-US" sz="2400" dirty="0" smtClean="0"/>
              <a:t>Return node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Covert each line into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6829"/>
            <a:ext cx="8229600" cy="3285432"/>
          </a:xfrm>
        </p:spPr>
        <p:txBody>
          <a:bodyPr/>
          <a:lstStyle/>
          <a:p>
            <a:r>
              <a:rPr lang="en-US" dirty="0" smtClean="0"/>
              <a:t>ex   R ∧ (C ∧ (¬F))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9733" y="609600"/>
            <a:ext cx="9076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5400" dirty="0"/>
          </a:p>
          <a:p>
            <a:r>
              <a:rPr lang="en-US" sz="5400" dirty="0"/>
              <a:t> </a:t>
            </a:r>
            <a:r>
              <a:rPr lang="en-US" sz="5400" dirty="0" smtClean="0"/>
              <a:t>∧ 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2991067" y="2394406"/>
            <a:ext cx="8755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5400" dirty="0"/>
          </a:p>
          <a:p>
            <a:r>
              <a:rPr lang="en-US" sz="5400" dirty="0"/>
              <a:t> R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5478649" y="2394406"/>
            <a:ext cx="9076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5400" dirty="0"/>
          </a:p>
          <a:p>
            <a:r>
              <a:rPr lang="en-US" sz="5400" dirty="0"/>
              <a:t> </a:t>
            </a:r>
            <a:r>
              <a:rPr lang="en-US" sz="5400" dirty="0" smtClean="0"/>
              <a:t>∧ 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835695" y="4745371"/>
            <a:ext cx="8675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5400" dirty="0"/>
          </a:p>
          <a:p>
            <a:r>
              <a:rPr lang="en-US" sz="5400" dirty="0"/>
              <a:t> C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>
          <a:xfrm>
            <a:off x="6460374" y="3729708"/>
            <a:ext cx="958917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5400" dirty="0"/>
          </a:p>
          <a:p>
            <a:r>
              <a:rPr lang="en-US" sz="5400" dirty="0"/>
              <a:t> </a:t>
            </a:r>
            <a:r>
              <a:rPr lang="en-US" sz="7200" dirty="0" smtClean="0"/>
              <a:t>¬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9" name="Rectangle 8"/>
          <p:cNvSpPr/>
          <p:nvPr/>
        </p:nvSpPr>
        <p:spPr>
          <a:xfrm>
            <a:off x="7674249" y="4883870"/>
            <a:ext cx="8162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5400" dirty="0"/>
          </a:p>
          <a:p>
            <a:r>
              <a:rPr lang="en-US" sz="5400" dirty="0"/>
              <a:t> </a:t>
            </a:r>
            <a:r>
              <a:rPr lang="en-US" sz="5400" dirty="0" smtClean="0"/>
              <a:t>F </a:t>
            </a:r>
            <a:endParaRPr lang="en-US" sz="5400" dirty="0"/>
          </a:p>
        </p:txBody>
      </p:sp>
      <p:cxnSp>
        <p:nvCxnSpPr>
          <p:cNvPr id="11" name="Straight Arrow Connector 10"/>
          <p:cNvCxnSpPr>
            <a:stCxn id="4" idx="2"/>
            <a:endCxn id="5" idx="3"/>
          </p:cNvCxnSpPr>
          <p:nvPr/>
        </p:nvCxnSpPr>
        <p:spPr>
          <a:xfrm flipH="1">
            <a:off x="3866628" y="2363926"/>
            <a:ext cx="806916" cy="90764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1"/>
          </p:cNvCxnSpPr>
          <p:nvPr/>
        </p:nvCxnSpPr>
        <p:spPr>
          <a:xfrm>
            <a:off x="4673544" y="2363926"/>
            <a:ext cx="805105" cy="90764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3"/>
          </p:cNvCxnSpPr>
          <p:nvPr/>
        </p:nvCxnSpPr>
        <p:spPr>
          <a:xfrm flipH="1">
            <a:off x="4703240" y="4148732"/>
            <a:ext cx="1229220" cy="147380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8" idx="1"/>
          </p:cNvCxnSpPr>
          <p:nvPr/>
        </p:nvCxnSpPr>
        <p:spPr>
          <a:xfrm>
            <a:off x="5932460" y="4148732"/>
            <a:ext cx="527914" cy="5966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1"/>
          </p:cNvCxnSpPr>
          <p:nvPr/>
        </p:nvCxnSpPr>
        <p:spPr>
          <a:xfrm>
            <a:off x="7162800" y="5410200"/>
            <a:ext cx="511449" cy="3508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4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forced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Set root of each premise tree to true</a:t>
            </a:r>
          </a:p>
          <a:p>
            <a:r>
              <a:rPr lang="en-US" dirty="0" smtClean="0"/>
              <a:t>Set the root of the conclusion tree to false</a:t>
            </a:r>
          </a:p>
          <a:p>
            <a:r>
              <a:rPr lang="en-US" dirty="0" smtClean="0"/>
              <a:t>Consider each node  in the form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Operator/Literal </a:t>
            </a:r>
          </a:p>
          <a:p>
            <a:pPr lvl="1"/>
            <a:r>
              <a:rPr lang="en-US" dirty="0" smtClean="0"/>
              <a:t>Left child                                          Right child</a:t>
            </a:r>
          </a:p>
          <a:p>
            <a:pPr marL="457200" lvl="1" indent="0">
              <a:buNone/>
            </a:pPr>
            <a:r>
              <a:rPr lang="en-US" dirty="0" smtClean="0"/>
              <a:t>Each </a:t>
            </a:r>
            <a:r>
              <a:rPr lang="en-US" dirty="0" err="1" smtClean="0"/>
              <a:t>boolean</a:t>
            </a:r>
            <a:r>
              <a:rPr lang="en-US" dirty="0" smtClean="0"/>
              <a:t> operator has a 2x2 array representing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hat the operator value is depending on the value of the left and right child  (represented by index values)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6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Array for each 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79187"/>
              </p:ext>
            </p:extLst>
          </p:nvPr>
        </p:nvGraphicFramePr>
        <p:xfrm>
          <a:off x="990600" y="2362200"/>
          <a:ext cx="7239000" cy="3017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3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     Left Child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800">
                <a:tc rowSpan="3">
                  <a:txBody>
                    <a:bodyPr/>
                    <a:lstStyle/>
                    <a:p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  <a:p>
                      <a:r>
                        <a:rPr lang="en-US" sz="4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en-US" sz="4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2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False(0)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True(1)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False(0)</a:t>
                      </a:r>
                      <a:endParaRPr lang="en-US" sz="2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4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4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True(1)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4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4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82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forced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Iterate through array if there is an instance where each value matches or the node doesn’t  have a value , record the three respective values from the array</a:t>
            </a:r>
          </a:p>
          <a:p>
            <a:r>
              <a:rPr lang="en-US" dirty="0" smtClean="0"/>
              <a:t>If after iterating through, if there is a matching value consistent for a node that currently does not have a value then the node is assigned that value</a:t>
            </a:r>
          </a:p>
          <a:p>
            <a:r>
              <a:rPr lang="en-US" dirty="0" smtClean="0"/>
              <a:t>If there are no matches there is a contradiction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literal with a value check if that literal exists somewhere else in the argument without a value</a:t>
            </a:r>
          </a:p>
          <a:p>
            <a:pPr lvl="1"/>
            <a:r>
              <a:rPr lang="en-US" dirty="0" smtClean="0"/>
              <a:t>If so set the value of literal in that area of that argument</a:t>
            </a:r>
          </a:p>
          <a:p>
            <a:pPr marL="457200" lvl="1" indent="0">
              <a:buNone/>
            </a:pPr>
            <a:r>
              <a:rPr lang="en-US" dirty="0" smtClean="0"/>
              <a:t>Check to make sure every instance of the literal has the same value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if not then report a contradiction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400</Words>
  <Application>Microsoft Office PowerPoint</Application>
  <PresentationFormat>On-screen Show (4:3)</PresentationFormat>
  <Paragraphs>84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Short Truth Table Program</vt:lpstr>
      <vt:lpstr>Implementation</vt:lpstr>
      <vt:lpstr>Reading in the argument</vt:lpstr>
      <vt:lpstr>Parsing the Argument</vt:lpstr>
      <vt:lpstr>Covert each line into a tree</vt:lpstr>
      <vt:lpstr>Checking for forced values</vt:lpstr>
      <vt:lpstr>Boolean Array for each Operator</vt:lpstr>
      <vt:lpstr>Checking for forced values</vt:lpstr>
      <vt:lpstr>Reiteration</vt:lpstr>
      <vt:lpstr>Future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Truth Table Program</dc:title>
  <dc:creator>student</dc:creator>
  <cp:lastModifiedBy>student</cp:lastModifiedBy>
  <cp:revision>16</cp:revision>
  <dcterms:created xsi:type="dcterms:W3CDTF">2014-05-05T22:54:16Z</dcterms:created>
  <dcterms:modified xsi:type="dcterms:W3CDTF">2014-05-06T04:15:55Z</dcterms:modified>
</cp:coreProperties>
</file>