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609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Truth Tree Programs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By Max Curran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Areas for improvement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GUI for checker and generator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Would allow for batch checking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Generator could be used as instructional tool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Streamlined submission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Mimic the LPL Submit program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Improved generation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Currently only predicts one step ahead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Could extend it to n steps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This would cause significant slowdown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User interface improvements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Possibly using a different framework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Allow user to set things like font and colors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Questions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Programs Made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Generator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Given an argument can make a truth tree and check the validity of the argument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Can test multiple arguments at once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Stops after 50 iterations to avoid infinite loops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Checker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Given the output from the other two, can check to make sure the tree was made correctly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Sort of a guided generation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User interface to make a tree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Allows a user to load an argument then make a truth tree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Goals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Simple to use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Truth trees have simple rules, so the programs should also be simple to use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Plain text arguments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Make the files be very easy to create manually as well as be understood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Separation of responsibility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Make sure code is separate, so a student could be given code to launch the user interface, but have no access to the generation code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Generation Demo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Details of Generation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Choosing which expression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Chooses expression which if split would create "best" tree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Only split universals if there are no other not universals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Must evenly split universals, and split by smallest constant first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Generation is action based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Every time an expression is split, or a branch is set to open or closed, an action is saved.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The output contains the argument and then the actions taken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Checker Demo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Details of Checker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Guided Generation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Applies the actions in the order of the output file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Uses the generation code to make sure the actions are valid actions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The checker recreates the tree made by the set of action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Checks a split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Must ensure that the correct expressions are added to all descendant leaves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For expressions that branch, must make sure that each of these leaves both branches are made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Must make sure that for universals and existentials, the correct constant was used everywhere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User Interface Demo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User interface Details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How much help to give user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Only give user ability to add expressions and children to leaves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Allows user to enter any expression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Complications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Must guess what constant is used when splitting a universal or existential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Positioning of tree segments, due to tkinter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Existing Bugs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Must load an argument from a file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Positioning not perfect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Errors and bugs are just printed to the console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On-screen Show (4:3)</PresentationFormat>
  <Paragraphs>64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 Theme</vt:lpstr>
      <vt:lpstr>Truth Tree Programs</vt:lpstr>
      <vt:lpstr>Programs Made</vt:lpstr>
      <vt:lpstr>Goals</vt:lpstr>
      <vt:lpstr>Generation Demo</vt:lpstr>
      <vt:lpstr>Details of Generation</vt:lpstr>
      <vt:lpstr>Checker Demo</vt:lpstr>
      <vt:lpstr>Details of Checker</vt:lpstr>
      <vt:lpstr>User Interface Demo</vt:lpstr>
      <vt:lpstr>User interface Details</vt:lpstr>
      <vt:lpstr>Areas for improvement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Truth Tree Programs</dc:title>
  <dc:creator>Van Heuveln, Bram</dc:creator>
  <cp:lastModifiedBy>A_Mark Maiellaro</cp:lastModifiedBy>
  <cp:revision>1</cp:revision>
  <dcterms:modified xsi:type="dcterms:W3CDTF">2013-11-05T21:14:46Z</dcterms:modified>
</cp:coreProperties>
</file>