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Proving in Fitch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88854" y="3831487"/>
                <a:ext cx="86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54" y="3831487"/>
                <a:ext cx="86139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8092" y="2949344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92" y="2949344"/>
                <a:ext cx="76809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6090" y="2990531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90" y="2990531"/>
                <a:ext cx="76809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322140" y="3411009"/>
            <a:ext cx="384048" cy="560099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3126090" y="3452196"/>
            <a:ext cx="384048" cy="518912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19630" y="3225027"/>
            <a:ext cx="698484" cy="0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35131" y="1525918"/>
                <a:ext cx="1996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31" y="1525918"/>
                <a:ext cx="19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44" r="-274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61828" y="2855695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28" y="2855695"/>
                <a:ext cx="2952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917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7995629" y="1998617"/>
            <a:ext cx="166199" cy="104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161828" y="1895250"/>
            <a:ext cx="995236" cy="85707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34220" y="5394959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20" y="5394959"/>
                <a:ext cx="9228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623" r="-596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31" idx="2"/>
            <a:endCxn id="24" idx="0"/>
          </p:cNvCxnSpPr>
          <p:nvPr/>
        </p:nvCxnSpPr>
        <p:spPr>
          <a:xfrm>
            <a:off x="7860177" y="4866360"/>
            <a:ext cx="135452" cy="528599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0922" y="4035363"/>
            <a:ext cx="89851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|A</a:t>
            </a:r>
            <a:br>
              <a:rPr lang="en-US" dirty="0" smtClean="0"/>
            </a:br>
            <a:r>
              <a:rPr lang="en-US" dirty="0" smtClean="0"/>
              <a:t>|------</a:t>
            </a:r>
            <a:br>
              <a:rPr lang="en-US" dirty="0" smtClean="0"/>
            </a:br>
            <a:r>
              <a:rPr lang="en-US" dirty="0" smtClean="0"/>
              <a:t>|B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83" y="246439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</a:p>
          <a:p>
            <a:r>
              <a:rPr lang="en-US" dirty="0" err="1" smtClean="0"/>
              <a:t>Subproofs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Proofs are often </a:t>
            </a:r>
            <a:r>
              <a:rPr lang="en-US" dirty="0" smtClean="0"/>
              <a:t>obscure and unintuitive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computer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try </a:t>
            </a:r>
            <a:r>
              <a:rPr lang="en-US" dirty="0" smtClean="0"/>
              <a:t>inferences and </a:t>
            </a:r>
            <a:r>
              <a:rPr lang="en-US" dirty="0" err="1" smtClean="0"/>
              <a:t>subproofs</a:t>
            </a:r>
            <a:r>
              <a:rPr lang="en-US" dirty="0" smtClean="0"/>
              <a:t> very </a:t>
            </a:r>
            <a:r>
              <a:rPr lang="en-US" dirty="0" smtClean="0"/>
              <a:t>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5376" cy="4195481"/>
          </a:xfrm>
        </p:spPr>
        <p:txBody>
          <a:bodyPr/>
          <a:lstStyle/>
          <a:p>
            <a:r>
              <a:rPr lang="en-US" dirty="0"/>
              <a:t>Many of the rule of Fitch lend themselves to </a:t>
            </a:r>
            <a:r>
              <a:rPr lang="en-US" dirty="0" smtClean="0"/>
              <a:t>suggest a </a:t>
            </a:r>
            <a:r>
              <a:rPr lang="en-US" dirty="0" smtClean="0"/>
              <a:t>proof direction</a:t>
            </a:r>
            <a:endParaRPr lang="en-US" dirty="0"/>
          </a:p>
          <a:p>
            <a:r>
              <a:rPr lang="en-US" dirty="0" smtClean="0"/>
              <a:t>Elimination Rules allow new statements to be proven</a:t>
            </a:r>
          </a:p>
          <a:p>
            <a:r>
              <a:rPr lang="en-US" dirty="0" smtClean="0"/>
              <a:t>Introduction Rules suggest goals needed to reach the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8515" y="4450895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5" y="4450895"/>
                <a:ext cx="76809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63948" y="4495308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48" y="4495308"/>
                <a:ext cx="76809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576611" y="4912560"/>
            <a:ext cx="1592797" cy="561648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0571" y="4912560"/>
            <a:ext cx="1103377" cy="561648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88961" y="2640415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61" y="2640415"/>
                <a:ext cx="76809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00809" y="2776811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9" y="2776811"/>
                <a:ext cx="76809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839097" y="2640415"/>
            <a:ext cx="817735" cy="21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37092" y="2649936"/>
            <a:ext cx="632316" cy="20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4092157" y="4010028"/>
            <a:ext cx="1070284" cy="143778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6611" y="3423374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11" y="3423374"/>
                <a:ext cx="76809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56832" y="4550878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2" y="4550878"/>
                <a:ext cx="76809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660571" y="4912560"/>
            <a:ext cx="1103377" cy="56164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00809" y="2776811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9" y="2776811"/>
                <a:ext cx="76809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839097" y="2640415"/>
            <a:ext cx="817735" cy="21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99124" y="4036423"/>
            <a:ext cx="1070284" cy="1437785"/>
          </a:xfrm>
          <a:prstGeom prst="straightConnector1">
            <a:avLst/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206240" y="2649936"/>
            <a:ext cx="963168" cy="9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4092157" y="4010028"/>
            <a:ext cx="1070284" cy="143778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474208"/>
                <a:ext cx="245059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6611" y="3423374"/>
                <a:ext cx="768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11" y="3423374"/>
                <a:ext cx="76809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23" y="2198630"/>
                <a:ext cx="86139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4206240" y="2649936"/>
            <a:ext cx="963168" cy="9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83718" y="2623622"/>
                <a:ext cx="783997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|-----</a:t>
                </a:r>
                <a:br>
                  <a:rPr lang="en-US" dirty="0" smtClean="0"/>
                </a:b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𝐴𝑉𝐶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18" y="2623622"/>
                <a:ext cx="783997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6202" t="-2058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Automated Proving in Fitch</vt:lpstr>
      <vt:lpstr>Fitch</vt:lpstr>
      <vt:lpstr>Let the computer do it!</vt:lpstr>
      <vt:lpstr>Approach</vt:lpstr>
      <vt:lpstr>    AɅB ∴AVC</vt:lpstr>
      <vt:lpstr>    AɅB ∴AVC</vt:lpstr>
      <vt:lpstr>    AɅB ∴AVC</vt:lpstr>
      <vt:lpstr>    AɅB ∴AVC</vt:lpstr>
      <vt:lpstr>    AɅB ∴AVC</vt:lpstr>
      <vt:lpstr>PowerPoint Presentation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Proving in Fitch</dc:title>
  <dc:creator>rlee89</dc:creator>
  <cp:lastModifiedBy>rlee89</cp:lastModifiedBy>
  <cp:revision>8</cp:revision>
  <dcterms:created xsi:type="dcterms:W3CDTF">2014-05-06T13:00:49Z</dcterms:created>
  <dcterms:modified xsi:type="dcterms:W3CDTF">2014-05-12T04:03:33Z</dcterms:modified>
</cp:coreProperties>
</file>