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4" r:id="rId5"/>
    <p:sldId id="263" r:id="rId6"/>
    <p:sldId id="289" r:id="rId7"/>
    <p:sldId id="283" r:id="rId8"/>
    <p:sldId id="264" r:id="rId9"/>
    <p:sldId id="295" r:id="rId10"/>
    <p:sldId id="296" r:id="rId11"/>
    <p:sldId id="297" r:id="rId12"/>
    <p:sldId id="298" r:id="rId13"/>
    <p:sldId id="299" r:id="rId14"/>
    <p:sldId id="300" r:id="rId15"/>
    <p:sldId id="312" r:id="rId16"/>
    <p:sldId id="303" r:id="rId17"/>
    <p:sldId id="317" r:id="rId18"/>
    <p:sldId id="315" r:id="rId19"/>
    <p:sldId id="313" r:id="rId20"/>
    <p:sldId id="308" r:id="rId21"/>
    <p:sldId id="309" r:id="rId22"/>
    <p:sldId id="310" r:id="rId23"/>
    <p:sldId id="273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1C"/>
    <a:srgbClr val="007FA3"/>
    <a:srgbClr val="9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5850"/>
  </p:normalViewPr>
  <p:slideViewPr>
    <p:cSldViewPr snapToGrid="0" snapToObjects="1" showGuides="1">
      <p:cViewPr varScale="1">
        <p:scale>
          <a:sx n="79" d="100"/>
          <a:sy n="79" d="100"/>
        </p:scale>
        <p:origin x="754" y="8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19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8.xml"/><Relationship Id="rId5" Type="http://schemas.openxmlformats.org/officeDocument/2006/relationships/slide" Target="slides/slide8.xml"/><Relationship Id="rId10" Type="http://schemas.openxmlformats.org/officeDocument/2006/relationships/slide" Target="slides/slide15.xml"/><Relationship Id="rId4" Type="http://schemas.openxmlformats.org/officeDocument/2006/relationships/slide" Target="slides/slide7.xml"/><Relationship Id="rId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11239B-6751-674B-BBF8-A04DCD1AE4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B4D93-119D-C443-BF3F-566C4E4C3A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7ABFCC-F0E2-2D45-9B7A-16E93F0C421B}" type="datetimeFigureOut">
              <a:rPr lang="en-US"/>
              <a:pPr>
                <a:defRPr/>
              </a:pPr>
              <a:t>10/3/2023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A918A4-BB7D-AF41-BE50-4F7FFC560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78C91D-7988-F040-80F8-49907E6C2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E234-EDC1-614C-A085-2285B03BC0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7E29-1D26-0549-B180-2750D6D76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AF1D13-1771-6641-9B07-2FC25F0FAF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0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4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AF1D13-1771-6641-9B07-2FC25F0FAF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oman working on a laptop on a table.&#10;&#10;Description automatically generated with low confidence">
            <a:extLst>
              <a:ext uri="{FF2B5EF4-FFF2-40B4-BE49-F238E27FC236}">
                <a16:creationId xmlns:a16="http://schemas.microsoft.com/office/drawing/2014/main" id="{E108760E-2A64-6C42-8F96-E7682515D2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3B64CE-4EAB-F044-B85C-68C7BCA1FD88}"/>
              </a:ext>
            </a:extLst>
          </p:cNvPr>
          <p:cNvSpPr/>
          <p:nvPr/>
        </p:nvSpPr>
        <p:spPr>
          <a:xfrm>
            <a:off x="989013" y="577850"/>
            <a:ext cx="4094162" cy="366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3AB65259-F1A0-2A4F-B433-2D30793D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497513"/>
            <a:ext cx="15478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5932B0-A39E-F54F-8DD4-F827A2104A80}"/>
              </a:ext>
            </a:extLst>
          </p:cNvPr>
          <p:cNvCxnSpPr>
            <a:cxnSpLocks/>
          </p:cNvCxnSpPr>
          <p:nvPr/>
        </p:nvCxnSpPr>
        <p:spPr>
          <a:xfrm>
            <a:off x="989013" y="565150"/>
            <a:ext cx="0" cy="367665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24DE9C-5609-3C40-8934-CCB095F5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75763" y="64881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23C01-11D7-E049-8252-D38AEC7B21E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07440" y="3027681"/>
            <a:ext cx="3809993" cy="1168399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766" y="700405"/>
            <a:ext cx="3822834" cy="22663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acc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21293-6FA6-7445-BD11-05A0ADD6C222}"/>
              </a:ext>
            </a:extLst>
          </p:cNvPr>
          <p:cNvSpPr/>
          <p:nvPr/>
        </p:nvSpPr>
        <p:spPr>
          <a:xfrm>
            <a:off x="11142921" y="555625"/>
            <a:ext cx="1049079" cy="1158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563D79-D413-6C4E-AF46-45AD23481DA0}"/>
              </a:ext>
            </a:extLst>
          </p:cNvPr>
          <p:cNvCxnSpPr>
            <a:cxnSpLocks/>
          </p:cNvCxnSpPr>
          <p:nvPr/>
        </p:nvCxnSpPr>
        <p:spPr>
          <a:xfrm>
            <a:off x="11131550" y="555625"/>
            <a:ext cx="0" cy="11541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E9E4-24AE-FD46-93D2-E9B05008A6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BB740-7204-9B4C-9E22-6EC5FC26FE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00849" y="1778000"/>
            <a:ext cx="9966872" cy="39787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00849" y="571500"/>
            <a:ext cx="9966871" cy="11191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 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D6D37C-7584-E94F-BD5E-47BD8D71902C}"/>
              </a:ext>
            </a:extLst>
          </p:cNvPr>
          <p:cNvSpPr/>
          <p:nvPr/>
        </p:nvSpPr>
        <p:spPr>
          <a:xfrm>
            <a:off x="0" y="555625"/>
            <a:ext cx="1019175" cy="1158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829038-C33E-E14F-A39E-A9A3AB5CFBF1}"/>
              </a:ext>
            </a:extLst>
          </p:cNvPr>
          <p:cNvCxnSpPr>
            <a:cxnSpLocks/>
          </p:cNvCxnSpPr>
          <p:nvPr/>
        </p:nvCxnSpPr>
        <p:spPr>
          <a:xfrm>
            <a:off x="1036638" y="555625"/>
            <a:ext cx="0" cy="11541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83BD36-B2E0-E34D-A0C0-77A7165923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0F2AA-7572-DC4D-AB68-865F32F517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96000" y="1828800"/>
            <a:ext cx="4748720" cy="392797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285750" marR="0" lvl="0" indent="-2857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285750" marR="0" lvl="0" indent="-2857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83730" y="1828800"/>
            <a:ext cx="4748720" cy="392797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285750" marR="0" lvl="0" indent="-2857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3729" y="571500"/>
            <a:ext cx="9966871" cy="11191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1682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ree people looking at a piece of paper&#10;&#10;Description automatically generated with low confidence">
            <a:extLst>
              <a:ext uri="{FF2B5EF4-FFF2-40B4-BE49-F238E27FC236}">
                <a16:creationId xmlns:a16="http://schemas.microsoft.com/office/drawing/2014/main" id="{6D0442BF-1B48-8B43-BC34-80C73F38FC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350" t="1" r="273" b="16811"/>
          <a:stretch/>
        </p:blipFill>
        <p:spPr>
          <a:xfrm>
            <a:off x="2226366" y="0"/>
            <a:ext cx="8885581" cy="5705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A46BF2-4302-0B48-8AEA-10EA3FBA8BDD}"/>
              </a:ext>
            </a:extLst>
          </p:cNvPr>
          <p:cNvSpPr/>
          <p:nvPr userDrawn="1"/>
        </p:nvSpPr>
        <p:spPr>
          <a:xfrm>
            <a:off x="0" y="2257063"/>
            <a:ext cx="4064000" cy="4600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457E9F-B60E-4441-973F-8145897D09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1B88-A952-2044-9F37-BB636F0880B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023CC-B05B-804F-A031-47090036ADC9}"/>
              </a:ext>
            </a:extLst>
          </p:cNvPr>
          <p:cNvSpPr/>
          <p:nvPr/>
        </p:nvSpPr>
        <p:spPr>
          <a:xfrm>
            <a:off x="10208821" y="0"/>
            <a:ext cx="1983179" cy="1698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3250-8295-4A4A-B23C-4614C545CBF4}"/>
              </a:ext>
            </a:extLst>
          </p:cNvPr>
          <p:cNvSpPr/>
          <p:nvPr/>
        </p:nvSpPr>
        <p:spPr>
          <a:xfrm>
            <a:off x="674558" y="1678330"/>
            <a:ext cx="4418304" cy="467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A35C7A-29D6-D040-9CCD-0B926B59CEBE}"/>
              </a:ext>
            </a:extLst>
          </p:cNvPr>
          <p:cNvCxnSpPr/>
          <p:nvPr userDrawn="1"/>
        </p:nvCxnSpPr>
        <p:spPr>
          <a:xfrm>
            <a:off x="686917" y="1678329"/>
            <a:ext cx="0" cy="46993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839450" y="3429000"/>
            <a:ext cx="4149240" cy="27750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9449" y="1793265"/>
            <a:ext cx="4146890" cy="16357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671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E96EC9-A5FE-9449-A973-644128A0E481}"/>
              </a:ext>
            </a:extLst>
          </p:cNvPr>
          <p:cNvSpPr/>
          <p:nvPr userDrawn="1"/>
        </p:nvSpPr>
        <p:spPr>
          <a:xfrm>
            <a:off x="2291787" y="1"/>
            <a:ext cx="8916445" cy="57121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9B41BB31-88FF-E84E-BE7D-9BF8BFD31B4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86000" y="1"/>
            <a:ext cx="8922774" cy="57076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457E9F-B60E-4441-973F-8145897D09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1B88-A952-2044-9F37-BB636F0880B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earner writing an a glass wall with a marker&#10;&#10;Description automatically generated">
            <a:extLst>
              <a:ext uri="{FF2B5EF4-FFF2-40B4-BE49-F238E27FC236}">
                <a16:creationId xmlns:a16="http://schemas.microsoft.com/office/drawing/2014/main" id="{0E494689-C6C2-A64B-8C35-09134E0C5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83" t="5696" r="-1"/>
          <a:stretch/>
        </p:blipFill>
        <p:spPr>
          <a:xfrm>
            <a:off x="974034" y="0"/>
            <a:ext cx="9093867" cy="5705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A46BF2-4302-0B48-8AEA-10EA3FBA8BDD}"/>
              </a:ext>
            </a:extLst>
          </p:cNvPr>
          <p:cNvSpPr/>
          <p:nvPr userDrawn="1"/>
        </p:nvSpPr>
        <p:spPr>
          <a:xfrm>
            <a:off x="8166265" y="2257063"/>
            <a:ext cx="4025735" cy="4600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457E9F-B60E-4441-973F-8145897D09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1B88-A952-2044-9F37-BB636F0880B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023CC-B05B-804F-A031-47090036ADC9}"/>
              </a:ext>
            </a:extLst>
          </p:cNvPr>
          <p:cNvSpPr/>
          <p:nvPr/>
        </p:nvSpPr>
        <p:spPr>
          <a:xfrm>
            <a:off x="0" y="0"/>
            <a:ext cx="1983179" cy="1698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3250-8295-4A4A-B23C-4614C545CBF4}"/>
              </a:ext>
            </a:extLst>
          </p:cNvPr>
          <p:cNvSpPr/>
          <p:nvPr/>
        </p:nvSpPr>
        <p:spPr>
          <a:xfrm>
            <a:off x="6992848" y="1678330"/>
            <a:ext cx="4684490" cy="467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A35C7A-29D6-D040-9CCD-0B926B59CEBE}"/>
              </a:ext>
            </a:extLst>
          </p:cNvPr>
          <p:cNvCxnSpPr/>
          <p:nvPr userDrawn="1"/>
        </p:nvCxnSpPr>
        <p:spPr>
          <a:xfrm>
            <a:off x="6997754" y="1678329"/>
            <a:ext cx="0" cy="46993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7136910" y="3429000"/>
            <a:ext cx="4300585" cy="27750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26163" y="1793265"/>
            <a:ext cx="4311332" cy="163573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50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 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E96EC9-A5FE-9449-A973-644128A0E481}"/>
              </a:ext>
            </a:extLst>
          </p:cNvPr>
          <p:cNvSpPr/>
          <p:nvPr userDrawn="1"/>
        </p:nvSpPr>
        <p:spPr>
          <a:xfrm>
            <a:off x="1211133" y="1"/>
            <a:ext cx="8916445" cy="57121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6DFC91A5-4FBB-F44D-9464-12AEFAC958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09369" y="1"/>
            <a:ext cx="8937521" cy="57076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457E9F-B60E-4441-973F-8145897D09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1B88-A952-2044-9F37-BB636F0880B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5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earner on a spiral staircase using a laptop.&#10;&#10;Description automatically generated">
            <a:extLst>
              <a:ext uri="{FF2B5EF4-FFF2-40B4-BE49-F238E27FC236}">
                <a16:creationId xmlns:a16="http://schemas.microsoft.com/office/drawing/2014/main" id="{F3DC312F-B9C0-D744-AD30-A434A20A7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1810" y="0"/>
            <a:ext cx="1029019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6487DB-31A3-3549-AFBF-3BABD3184ED2}"/>
              </a:ext>
            </a:extLst>
          </p:cNvPr>
          <p:cNvSpPr/>
          <p:nvPr/>
        </p:nvSpPr>
        <p:spPr>
          <a:xfrm>
            <a:off x="960438" y="574675"/>
            <a:ext cx="6135687" cy="507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22D27A-F32D-EB48-9A03-1735E67359D1}"/>
              </a:ext>
            </a:extLst>
          </p:cNvPr>
          <p:cNvCxnSpPr>
            <a:cxnSpLocks/>
          </p:cNvCxnSpPr>
          <p:nvPr/>
        </p:nvCxnSpPr>
        <p:spPr>
          <a:xfrm>
            <a:off x="960438" y="555625"/>
            <a:ext cx="0" cy="516413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299BF0-56A4-6243-9705-509FD3434C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95438-EECC-A345-B33C-CAAAFDC6CD5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15996" y="2743200"/>
            <a:ext cx="5843604" cy="27770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1284" y="738680"/>
            <a:ext cx="5839867" cy="19000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30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6A5E4-DFE4-AD45-BDAA-6B3F581EE98A}"/>
              </a:ext>
            </a:extLst>
          </p:cNvPr>
          <p:cNvSpPr/>
          <p:nvPr/>
        </p:nvSpPr>
        <p:spPr>
          <a:xfrm>
            <a:off x="2020888" y="6350"/>
            <a:ext cx="10280650" cy="6851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BCAF36EB-7281-0542-A053-B16B67DBE8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49717" y="0"/>
            <a:ext cx="10220325" cy="68437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01FEC8-19EE-7E49-B9A4-C8922CDD24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4E856-619C-2145-B9B7-7AECB542A09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0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922B5C-BA05-9E4D-8439-B23F209A3742}"/>
              </a:ext>
            </a:extLst>
          </p:cNvPr>
          <p:cNvSpPr/>
          <p:nvPr/>
        </p:nvSpPr>
        <p:spPr>
          <a:xfrm>
            <a:off x="2028825" y="0"/>
            <a:ext cx="1016317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CEFA8-BE9F-9B4F-90B8-37FFD3E0BCD9}"/>
              </a:ext>
            </a:extLst>
          </p:cNvPr>
          <p:cNvSpPr/>
          <p:nvPr/>
        </p:nvSpPr>
        <p:spPr>
          <a:xfrm>
            <a:off x="939800" y="1709738"/>
            <a:ext cx="6765925" cy="2862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347114-1E37-9846-A432-8906A41702B0}"/>
              </a:ext>
            </a:extLst>
          </p:cNvPr>
          <p:cNvCxnSpPr>
            <a:cxnSpLocks/>
          </p:cNvCxnSpPr>
          <p:nvPr/>
        </p:nvCxnSpPr>
        <p:spPr>
          <a:xfrm flipV="1">
            <a:off x="992188" y="1706563"/>
            <a:ext cx="0" cy="2887662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512D-8768-8140-AE61-8D3F982A0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9D03B-B0CE-F149-B9E8-CD52DE1054E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82029" y="1873405"/>
            <a:ext cx="6278137" cy="25313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97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C28AE0-6FC5-9844-BF88-91D90E24F479}"/>
              </a:ext>
            </a:extLst>
          </p:cNvPr>
          <p:cNvSpPr/>
          <p:nvPr/>
        </p:nvSpPr>
        <p:spPr>
          <a:xfrm>
            <a:off x="4056063" y="0"/>
            <a:ext cx="4046537" cy="4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3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08A350FE-0EC2-E14A-9D3E-CB51507D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417638"/>
            <a:ext cx="43878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0F0966-B511-B84F-9F28-A57A71812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80C5F-12B6-0A4C-9B93-F09F5C5E9F8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71FAE9-C1B8-B140-BFE5-1F27C052AF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71675" y="14287"/>
            <a:ext cx="10220325" cy="68437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pic>
        <p:nvPicPr>
          <p:cNvPr id="8" name="Picture 7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DB102E86-1969-6D47-A759-4EFFEBD8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497513"/>
            <a:ext cx="15478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300EF95-8460-5947-89D1-CA6AF8DAA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104A-9AB8-0446-89F9-4E3E478B7FB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ark curly haired young woman wearing headphones working on a laptop.&#10;&#10;Description automatically generated">
            <a:extLst>
              <a:ext uri="{FF2B5EF4-FFF2-40B4-BE49-F238E27FC236}">
                <a16:creationId xmlns:a16="http://schemas.microsoft.com/office/drawing/2014/main" id="{1036BB36-3C99-C34C-B289-33A3A2B0E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3506" y="11151"/>
            <a:ext cx="1029849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34DD50-A150-F346-8CA6-DC3DFA468690}"/>
              </a:ext>
            </a:extLst>
          </p:cNvPr>
          <p:cNvSpPr/>
          <p:nvPr/>
        </p:nvSpPr>
        <p:spPr>
          <a:xfrm>
            <a:off x="0" y="2244725"/>
            <a:ext cx="4041775" cy="4613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4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E2D351A7-A44D-7745-8C4C-03503B3D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9713"/>
            <a:ext cx="15478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0BB4A60-29F7-3D4E-A51D-D6FF11ABE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3964CD-E85C-F247-89D1-B35C7FB7DD2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7D1088-45D1-4D4A-9A89-7D61BA508D4A}"/>
              </a:ext>
            </a:extLst>
          </p:cNvPr>
          <p:cNvCxnSpPr>
            <a:cxnSpLocks/>
          </p:cNvCxnSpPr>
          <p:nvPr/>
        </p:nvCxnSpPr>
        <p:spPr>
          <a:xfrm>
            <a:off x="433388" y="1695450"/>
            <a:ext cx="0" cy="460216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B0F900-9AC6-B944-A108-1A54B56FBCBD}"/>
              </a:ext>
            </a:extLst>
          </p:cNvPr>
          <p:cNvSpPr/>
          <p:nvPr/>
        </p:nvSpPr>
        <p:spPr>
          <a:xfrm>
            <a:off x="1143000" y="1144588"/>
            <a:ext cx="6858000" cy="238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B6C28-BA73-ED49-B769-78F692DFEEF8}"/>
              </a:ext>
            </a:extLst>
          </p:cNvPr>
          <p:cNvSpPr/>
          <p:nvPr/>
        </p:nvSpPr>
        <p:spPr>
          <a:xfrm>
            <a:off x="468313" y="1695450"/>
            <a:ext cx="3590925" cy="4594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0552" y="5130607"/>
            <a:ext cx="3344677" cy="1047169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80550" y="1918011"/>
            <a:ext cx="3333528" cy="3166946"/>
          </a:xfrm>
          <a:prstGeom prst="rect">
            <a:avLst/>
          </a:prstGeom>
          <a:noFill/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0900EAA3-9446-DB4A-B571-54385A4B82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98240" y="14287"/>
            <a:ext cx="10293760" cy="68437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pic>
        <p:nvPicPr>
          <p:cNvPr id="10" name="Picture 9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73EF2D69-5C87-1045-B1D2-C5325C7A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9713"/>
            <a:ext cx="15478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CD129E-E1A9-E644-BEAA-BDD35653978E}"/>
              </a:ext>
            </a:extLst>
          </p:cNvPr>
          <p:cNvSpPr/>
          <p:nvPr/>
        </p:nvSpPr>
        <p:spPr>
          <a:xfrm>
            <a:off x="1143000" y="1144588"/>
            <a:ext cx="6858000" cy="238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247EC7-23BF-AA40-9891-6E96CD5F5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D45-F546-314D-A112-F46526F084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n with glasses and a beard sitting on a couch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13A9EBCB-A696-8548-86C6-E4F061F88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37" r="7846" b="4507"/>
          <a:stretch/>
        </p:blipFill>
        <p:spPr>
          <a:xfrm>
            <a:off x="1993284" y="0"/>
            <a:ext cx="10351116" cy="6858000"/>
          </a:xfrm>
          <a:prstGeom prst="rect">
            <a:avLst/>
          </a:prstGeom>
        </p:spPr>
      </p:pic>
      <p:pic>
        <p:nvPicPr>
          <p:cNvPr id="5" name="Picture 3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C09C0B44-4507-2345-911C-50084F8F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39700"/>
            <a:ext cx="15478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AD97B1-572F-EA4B-A8CE-33D28A5CB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039F2-BC33-8D49-9EC7-EBD9628392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A9720-8D95-D345-AF5F-631F23E63162}"/>
              </a:ext>
            </a:extLst>
          </p:cNvPr>
          <p:cNvSpPr/>
          <p:nvPr/>
        </p:nvSpPr>
        <p:spPr>
          <a:xfrm>
            <a:off x="757238" y="2222500"/>
            <a:ext cx="4392612" cy="4021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430FE-6CC8-9F4B-8A9D-85A24F74470B}"/>
              </a:ext>
            </a:extLst>
          </p:cNvPr>
          <p:cNvCxnSpPr>
            <a:cxnSpLocks/>
          </p:cNvCxnSpPr>
          <p:nvPr/>
        </p:nvCxnSpPr>
        <p:spPr>
          <a:xfrm>
            <a:off x="747713" y="2247977"/>
            <a:ext cx="0" cy="402113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69382" y="4702288"/>
            <a:ext cx="3979135" cy="13488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56849" y="2421629"/>
            <a:ext cx="3978222" cy="22663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761BA690-FE8C-B746-BF89-25A50EAC9B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91553" y="14287"/>
            <a:ext cx="10220325" cy="68437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pic>
        <p:nvPicPr>
          <p:cNvPr id="7" name="Picture 6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8FF5F658-53EB-0C4B-B8F7-4F11D369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39700"/>
            <a:ext cx="15478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55EFE5-810E-D24E-85E6-D8C65DAA1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CA669-379D-D04A-8F8C-BC9C266E00A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49AB9-ED06-5D4A-B185-0CD59BD7AAA7}"/>
              </a:ext>
            </a:extLst>
          </p:cNvPr>
          <p:cNvSpPr/>
          <p:nvPr/>
        </p:nvSpPr>
        <p:spPr>
          <a:xfrm>
            <a:off x="1984375" y="0"/>
            <a:ext cx="102076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 descr="A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2D6C6F61-BA41-144D-B6FE-E8A9E2E4B8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571" t="30062" r="25128" b="11244"/>
          <a:stretch/>
        </p:blipFill>
        <p:spPr>
          <a:xfrm>
            <a:off x="0" y="1669774"/>
            <a:ext cx="8128000" cy="5188226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11C53FD-8B93-304B-A4BA-37BE3ED82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39E1D-6812-3F44-9317-2804B1690F4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D77FD4-D276-424C-88E8-25E8B8431904}"/>
              </a:ext>
            </a:extLst>
          </p:cNvPr>
          <p:cNvCxnSpPr>
            <a:cxnSpLocks/>
          </p:cNvCxnSpPr>
          <p:nvPr/>
        </p:nvCxnSpPr>
        <p:spPr>
          <a:xfrm>
            <a:off x="7513638" y="568325"/>
            <a:ext cx="0" cy="46037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C425CF-E238-E348-89D2-D88E0270CBE9}"/>
              </a:ext>
            </a:extLst>
          </p:cNvPr>
          <p:cNvSpPr/>
          <p:nvPr/>
        </p:nvSpPr>
        <p:spPr>
          <a:xfrm>
            <a:off x="7550150" y="568325"/>
            <a:ext cx="3589338" cy="4594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EFAE6E9B-DFFB-9D4C-884F-65F4D0A1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9713"/>
            <a:ext cx="15478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9E820-DD47-D74A-939B-4B45CA9D8B57}"/>
              </a:ext>
            </a:extLst>
          </p:cNvPr>
          <p:cNvSpPr/>
          <p:nvPr/>
        </p:nvSpPr>
        <p:spPr>
          <a:xfrm>
            <a:off x="1143000" y="1144588"/>
            <a:ext cx="6858000" cy="238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7661576" y="4004334"/>
            <a:ext cx="3344677" cy="1047169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661574" y="791737"/>
            <a:ext cx="3333528" cy="3486711"/>
          </a:xfrm>
          <a:prstGeom prst="rect">
            <a:avLst/>
          </a:prstGeom>
          <a:noFill/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6418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BF40AA-AE6F-5749-8C97-DE3834BA09D0}"/>
              </a:ext>
            </a:extLst>
          </p:cNvPr>
          <p:cNvSpPr/>
          <p:nvPr/>
        </p:nvSpPr>
        <p:spPr>
          <a:xfrm>
            <a:off x="1984375" y="0"/>
            <a:ext cx="102076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199F5-F834-8D47-A789-D89AD268BC33}"/>
              </a:ext>
            </a:extLst>
          </p:cNvPr>
          <p:cNvSpPr/>
          <p:nvPr/>
        </p:nvSpPr>
        <p:spPr>
          <a:xfrm>
            <a:off x="0" y="1706563"/>
            <a:ext cx="8731250" cy="5151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6EF18240-552B-1149-9D44-905FD72272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710813"/>
            <a:ext cx="8701547" cy="51329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FADDC1B-22E5-C441-BDA9-8EEB86CF3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56944-AAA6-A948-ABFF-0210BDF7DF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" name="Picture 9" descr="Pearson Logo&#10;&#10;Description automatically generated with medium confidence">
            <a:extLst>
              <a:ext uri="{FF2B5EF4-FFF2-40B4-BE49-F238E27FC236}">
                <a16:creationId xmlns:a16="http://schemas.microsoft.com/office/drawing/2014/main" id="{7A9DC1FD-8034-E548-95C2-CD957F1D0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9713"/>
            <a:ext cx="154781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839B8F-D638-0741-BB57-07FD6FB44296}"/>
              </a:ext>
            </a:extLst>
          </p:cNvPr>
          <p:cNvSpPr/>
          <p:nvPr/>
        </p:nvSpPr>
        <p:spPr>
          <a:xfrm>
            <a:off x="1143000" y="1144588"/>
            <a:ext cx="6858000" cy="238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230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acc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44ED8C-8847-EA41-9338-C6E46B61F79E}"/>
              </a:ext>
            </a:extLst>
          </p:cNvPr>
          <p:cNvSpPr/>
          <p:nvPr/>
        </p:nvSpPr>
        <p:spPr>
          <a:xfrm>
            <a:off x="0" y="555625"/>
            <a:ext cx="1019175" cy="1158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C23712-3DEB-F145-81F4-D8A1E3A471B2}"/>
              </a:ext>
            </a:extLst>
          </p:cNvPr>
          <p:cNvCxnSpPr>
            <a:cxnSpLocks/>
          </p:cNvCxnSpPr>
          <p:nvPr/>
        </p:nvCxnSpPr>
        <p:spPr>
          <a:xfrm>
            <a:off x="1036638" y="555625"/>
            <a:ext cx="0" cy="11541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02A0-9646-4147-8DBB-1BF33177D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2BAD-9516-2B47-9900-7FC05ED2F00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83729" y="1828800"/>
            <a:ext cx="9966872" cy="39279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83729" y="571500"/>
            <a:ext cx="9966871" cy="111918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9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655D-586E-6845-AE67-B05206A8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088" y="6488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8AA4DBC8-4739-8E4E-8BD6-5C75040D97B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805" r:id="rId13"/>
    <p:sldLayoutId id="2147483806" r:id="rId14"/>
    <p:sldLayoutId id="2147483807" r:id="rId15"/>
    <p:sldLayoutId id="2147483799" r:id="rId16"/>
    <p:sldLayoutId id="2147483800" r:id="rId17"/>
    <p:sldLayoutId id="2147483801" r:id="rId18"/>
    <p:sldLayoutId id="2147483804" r:id="rId1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Open Sans Light" panose="020B0306030504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Open Sans Light" panose="020B0306030504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100" b="1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 Light" panose="020B0306030504020204" pitchFamily="34" charset="0"/>
          <a:ea typeface="+mn-ea"/>
          <a:cs typeface="Open Sans Semibold" panose="020B0606030504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+mn-ea"/>
          <a:cs typeface="Open Sans Semibold" panose="020B0606030504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 Light" panose="020B0306030504020204" pitchFamily="34" charset="0"/>
          <a:ea typeface="+mn-ea"/>
          <a:cs typeface="Open Sans Semibold" panose="020B0606030504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 Light" panose="020B0306030504020204" pitchFamily="34" charset="0"/>
          <a:ea typeface="+mn-ea"/>
          <a:cs typeface="Open Sans Semibold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GGotO7rdXI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70Rk667RQ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youtube.com/watch?v=DpuX780F3jk" TargetMode="External"/><Relationship Id="rId5" Type="http://schemas.openxmlformats.org/officeDocument/2006/relationships/hyperlink" Target="https://www.youtube.com/watch?v=iDZ_3H-lmkw" TargetMode="External"/><Relationship Id="rId4" Type="http://schemas.openxmlformats.org/officeDocument/2006/relationships/hyperlink" Target="https://www.youtube.com/watch?v=KGGotO7rdX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pearson.com/getsupport/s/contactsupp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3966-7AA7-5544-8FBB-902508E97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3964CD-E85C-F247-89D1-B35C7FB7DD2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BE5C5-8AB9-B344-878E-6B28F489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52" y="2770497"/>
            <a:ext cx="3344677" cy="3407280"/>
          </a:xfrm>
        </p:spPr>
        <p:txBody>
          <a:bodyPr/>
          <a:lstStyle/>
          <a:p>
            <a:r>
              <a:rPr lang="en-US" b="0" dirty="0"/>
              <a:t>Slimmer, </a:t>
            </a:r>
            <a:r>
              <a:rPr lang="en-US" b="0" dirty="0" err="1"/>
              <a:t>leuker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efficiënter</a:t>
            </a:r>
            <a:r>
              <a:rPr lang="en-US" b="0" dirty="0"/>
              <a:t> </a:t>
            </a:r>
            <a:r>
              <a:rPr lang="en-US" b="0" dirty="0" err="1"/>
              <a:t>studeren</a:t>
            </a:r>
            <a:r>
              <a:rPr lang="en-US" b="0" dirty="0"/>
              <a:t>, </a:t>
            </a:r>
            <a:br>
              <a:rPr lang="en-US" b="0" dirty="0"/>
            </a:br>
            <a:r>
              <a:rPr lang="en-US" b="0" dirty="0"/>
              <a:t>met </a:t>
            </a:r>
            <a:r>
              <a:rPr lang="en-US" b="0" dirty="0" err="1"/>
              <a:t>betere</a:t>
            </a:r>
            <a:r>
              <a:rPr lang="en-US" b="0" dirty="0"/>
              <a:t> </a:t>
            </a:r>
            <a:r>
              <a:rPr lang="en-US" b="0" dirty="0" err="1"/>
              <a:t>resultaten</a:t>
            </a:r>
            <a:r>
              <a:rPr lang="en-US" b="0" dirty="0"/>
              <a:t>!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br>
              <a:rPr lang="en-US" b="0" dirty="0"/>
            </a:br>
            <a:endParaRPr lang="en-US" b="0" dirty="0"/>
          </a:p>
          <a:p>
            <a:endParaRPr lang="en-US" b="0" dirty="0"/>
          </a:p>
          <a:p>
            <a:r>
              <a:rPr lang="en-US" b="0" dirty="0"/>
              <a:t>2023-2024</a:t>
            </a:r>
          </a:p>
          <a:p>
            <a:endParaRPr lang="en-US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46ECB-5BD9-BF40-8535-085B538C0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C317F-0EE8-014D-BFCA-520A35C33C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F0F2AA-7572-DC4D-AB68-865F32F517C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E1CAB-016C-3147-80BB-27D53D853883}"/>
              </a:ext>
            </a:extLst>
          </p:cNvPr>
          <p:cNvSpPr txBox="1"/>
          <p:nvPr/>
        </p:nvSpPr>
        <p:spPr>
          <a:xfrm>
            <a:off x="0" y="70330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Bulleted Text Only with Color Accents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4616-3433-9547-88B9-3A8C2A57A65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183729" y="1828800"/>
            <a:ext cx="7004927" cy="3927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/>
              <a:t>Zie ook de volgende instructievideo:</a:t>
            </a:r>
          </a:p>
          <a:p>
            <a:r>
              <a:rPr lang="nl-NL" sz="1800" dirty="0">
                <a:hlinkClick r:id="rId2"/>
              </a:rPr>
              <a:t>Aan klas koppelen</a:t>
            </a:r>
            <a:endParaRPr lang="nl-NL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9587A-F5AA-9447-A35F-2C9192B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66551003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r="220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BD90-D1CF-4D4E-9330-3D0EC9E854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914E856-619C-2145-B9B7-7AECB542A0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5E9BC-9942-F448-8E39-F3173E8C4B21}"/>
              </a:ext>
            </a:extLst>
          </p:cNvPr>
          <p:cNvSpPr/>
          <p:nvPr/>
        </p:nvSpPr>
        <p:spPr>
          <a:xfrm>
            <a:off x="960438" y="574675"/>
            <a:ext cx="6135687" cy="507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290AA-C46C-F043-A0CA-5FDE5573DC03}"/>
              </a:ext>
            </a:extLst>
          </p:cNvPr>
          <p:cNvCxnSpPr>
            <a:cxnSpLocks/>
          </p:cNvCxnSpPr>
          <p:nvPr/>
        </p:nvCxnSpPr>
        <p:spPr>
          <a:xfrm>
            <a:off x="960438" y="555625"/>
            <a:ext cx="0" cy="516413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DDAB4F6-AD66-8449-993F-7B907A838956}"/>
              </a:ext>
            </a:extLst>
          </p:cNvPr>
          <p:cNvSpPr txBox="1">
            <a:spLocks/>
          </p:cNvSpPr>
          <p:nvPr/>
        </p:nvSpPr>
        <p:spPr>
          <a:xfrm>
            <a:off x="1082130" y="2169994"/>
            <a:ext cx="5843604" cy="33502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2pPr>
            <a:lvl3pPr marL="685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3pPr>
            <a:lvl4pPr marL="10287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4pPr>
            <a:lvl5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Begrippentrainer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Toetsvragen</a:t>
            </a: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Interactieve Oefeningen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Video’s en simulaties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9D2E4C-2588-214F-BBAC-94E351F81ADE}"/>
              </a:ext>
            </a:extLst>
          </p:cNvPr>
          <p:cNvSpPr txBox="1">
            <a:spLocks/>
          </p:cNvSpPr>
          <p:nvPr/>
        </p:nvSpPr>
        <p:spPr>
          <a:xfrm>
            <a:off x="1091284" y="738680"/>
            <a:ext cx="5839867" cy="19000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Open Sans Light" panose="020B0306030504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9pPr>
          </a:lstStyle>
          <a:p>
            <a:r>
              <a:rPr lang="en-US" dirty="0"/>
              <a:t>2. Wat </a:t>
            </a:r>
            <a:r>
              <a:rPr lang="en-US" dirty="0" err="1"/>
              <a:t>vind</a:t>
            </a:r>
            <a:r>
              <a:rPr lang="en-US" dirty="0"/>
              <a:t> je in </a:t>
            </a:r>
            <a:r>
              <a:rPr lang="en-US" dirty="0" err="1"/>
              <a:t>MyLab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4363445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nl-NL" altLang="en-US" sz="1800" b="1" dirty="0"/>
              <a:t>Begrippentrainer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Virtuele ‘kaartenbak’ met belangrijke concepten</a:t>
            </a:r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Wat </a:t>
            </a:r>
            <a:r>
              <a:rPr lang="en-US" altLang="en-US" dirty="0" err="1"/>
              <a:t>vind</a:t>
            </a:r>
            <a:r>
              <a:rPr lang="en-US" altLang="en-US" dirty="0"/>
              <a:t> je in </a:t>
            </a:r>
            <a:r>
              <a:rPr lang="en-US" altLang="en-US" dirty="0" err="1"/>
              <a:t>MyLab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A98AD-F0C5-476F-A8DC-91101F01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91" y="2899411"/>
            <a:ext cx="4706580" cy="35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4363445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nl-NL" altLang="en-US" sz="1800" b="1" dirty="0" err="1"/>
              <a:t>Toetsvragen</a:t>
            </a:r>
            <a:endParaRPr lang="nl-NL" altLang="en-US" sz="1800" b="1" dirty="0"/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Wat </a:t>
            </a:r>
            <a:r>
              <a:rPr lang="en-US" altLang="en-US" dirty="0" err="1"/>
              <a:t>vind</a:t>
            </a:r>
            <a:r>
              <a:rPr lang="en-US" altLang="en-US" dirty="0"/>
              <a:t> je in </a:t>
            </a:r>
            <a:r>
              <a:rPr lang="en-US" altLang="en-US" dirty="0" err="1"/>
              <a:t>MyLab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1E1A4-654D-44EA-8513-1BF8D0F09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73" y="2417003"/>
            <a:ext cx="6193815" cy="36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4690991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nl-NL" altLang="en-US" sz="1800" b="1" dirty="0"/>
              <a:t>Interactieve Oefeningen</a:t>
            </a:r>
            <a:endParaRPr lang="nl-NL" altLang="en-US" sz="1800" i="1" dirty="0"/>
          </a:p>
          <a:p>
            <a:pPr fontAlgn="base"/>
            <a:endParaRPr lang="nl-NL" altLang="en-US" sz="1800" b="1" dirty="0"/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Wat </a:t>
            </a:r>
            <a:r>
              <a:rPr lang="en-US" altLang="en-US" dirty="0" err="1"/>
              <a:t>vind</a:t>
            </a:r>
            <a:r>
              <a:rPr lang="en-US" altLang="en-US" dirty="0"/>
              <a:t> je in </a:t>
            </a:r>
            <a:r>
              <a:rPr lang="en-US" altLang="en-US" dirty="0" err="1"/>
              <a:t>MyLab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CAC8F-26CA-469A-BB62-05B14127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10" y="2409092"/>
            <a:ext cx="6415141" cy="37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2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4690991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nl-NL" altLang="en-US" sz="1800" b="1" dirty="0"/>
              <a:t>Uitwerkingen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Oplossingen van de oneven oefeningen uit het boek.</a:t>
            </a:r>
          </a:p>
          <a:p>
            <a:pPr fontAlgn="base"/>
            <a:endParaRPr lang="nl-NL" altLang="en-US" sz="1800" i="1" dirty="0"/>
          </a:p>
          <a:p>
            <a:pPr fontAlgn="base"/>
            <a:endParaRPr lang="nl-NL" altLang="en-US" sz="1800" b="1" dirty="0"/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Wat </a:t>
            </a:r>
            <a:r>
              <a:rPr lang="en-US" altLang="en-US" dirty="0" err="1"/>
              <a:t>vind</a:t>
            </a:r>
            <a:r>
              <a:rPr lang="en-US" altLang="en-US" dirty="0"/>
              <a:t> je in </a:t>
            </a:r>
            <a:r>
              <a:rPr lang="en-US" altLang="en-US" dirty="0" err="1"/>
              <a:t>MyLab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9A6AF-6013-4D9B-B4B8-119AFA01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24" y="3047634"/>
            <a:ext cx="6441983" cy="32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r="220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BD90-D1CF-4D4E-9330-3D0EC9E854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914E856-619C-2145-B9B7-7AECB542A0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5E9BC-9942-F448-8E39-F3173E8C4B21}"/>
              </a:ext>
            </a:extLst>
          </p:cNvPr>
          <p:cNvSpPr/>
          <p:nvPr/>
        </p:nvSpPr>
        <p:spPr>
          <a:xfrm>
            <a:off x="960438" y="574675"/>
            <a:ext cx="6135687" cy="507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290AA-C46C-F043-A0CA-5FDE5573DC03}"/>
              </a:ext>
            </a:extLst>
          </p:cNvPr>
          <p:cNvCxnSpPr>
            <a:cxnSpLocks/>
          </p:cNvCxnSpPr>
          <p:nvPr/>
        </p:nvCxnSpPr>
        <p:spPr>
          <a:xfrm>
            <a:off x="960438" y="555625"/>
            <a:ext cx="0" cy="516413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DDAB4F6-AD66-8449-993F-7B907A838956}"/>
              </a:ext>
            </a:extLst>
          </p:cNvPr>
          <p:cNvSpPr txBox="1">
            <a:spLocks/>
          </p:cNvSpPr>
          <p:nvPr/>
        </p:nvSpPr>
        <p:spPr>
          <a:xfrm>
            <a:off x="1082130" y="1695236"/>
            <a:ext cx="5843604" cy="382503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2pPr>
            <a:lvl3pPr marL="685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3pPr>
            <a:lvl4pPr marL="10287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4pPr>
            <a:lvl5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b="1" dirty="0"/>
              <a:t>MyLab is nu ook beschikbaar via de gratis LearningPlace App (Google Play of de App store)</a:t>
            </a:r>
          </a:p>
          <a:p>
            <a:endParaRPr lang="nl-N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Lezen en oefenen waar </a:t>
            </a:r>
            <a:br>
              <a:rPr lang="nl-NL" sz="1800" dirty="0"/>
            </a:br>
            <a:r>
              <a:rPr lang="nl-NL" sz="1800" dirty="0"/>
              <a:t>en wanneer je wil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De eerste registratie moet </a:t>
            </a:r>
            <a:br>
              <a:rPr lang="nl-NL" sz="1800" dirty="0"/>
            </a:br>
            <a:r>
              <a:rPr lang="nl-NL" sz="1800" dirty="0"/>
              <a:t>via een desktop gebeuren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9D2E4C-2588-214F-BBAC-94E351F81ADE}"/>
              </a:ext>
            </a:extLst>
          </p:cNvPr>
          <p:cNvSpPr txBox="1">
            <a:spLocks/>
          </p:cNvSpPr>
          <p:nvPr/>
        </p:nvSpPr>
        <p:spPr>
          <a:xfrm>
            <a:off x="1091284" y="738680"/>
            <a:ext cx="5839867" cy="19000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Open Sans Light" panose="020B0306030504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MyLab</a:t>
            </a:r>
            <a:r>
              <a:rPr lang="en-US" dirty="0"/>
              <a:t> in je </a:t>
            </a:r>
            <a:r>
              <a:rPr lang="en-US" dirty="0" err="1"/>
              <a:t>broekzak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7505C-D5CD-4F0C-90F7-2BA87945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30" y="2802737"/>
            <a:ext cx="2453909" cy="25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r="220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BD90-D1CF-4D4E-9330-3D0EC9E854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914E856-619C-2145-B9B7-7AECB542A0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5E9BC-9942-F448-8E39-F3173E8C4B21}"/>
              </a:ext>
            </a:extLst>
          </p:cNvPr>
          <p:cNvSpPr/>
          <p:nvPr/>
        </p:nvSpPr>
        <p:spPr>
          <a:xfrm>
            <a:off x="960438" y="574675"/>
            <a:ext cx="6135687" cy="507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290AA-C46C-F043-A0CA-5FDE5573DC03}"/>
              </a:ext>
            </a:extLst>
          </p:cNvPr>
          <p:cNvCxnSpPr>
            <a:cxnSpLocks/>
          </p:cNvCxnSpPr>
          <p:nvPr/>
        </p:nvCxnSpPr>
        <p:spPr>
          <a:xfrm>
            <a:off x="960438" y="555625"/>
            <a:ext cx="0" cy="516413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DDAB4F6-AD66-8449-993F-7B907A838956}"/>
              </a:ext>
            </a:extLst>
          </p:cNvPr>
          <p:cNvSpPr txBox="1">
            <a:spLocks/>
          </p:cNvSpPr>
          <p:nvPr/>
        </p:nvSpPr>
        <p:spPr>
          <a:xfrm>
            <a:off x="1082130" y="2169994"/>
            <a:ext cx="5843604" cy="335027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2pPr>
            <a:lvl3pPr marL="685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3pPr>
            <a:lvl4pPr marL="10287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4pPr>
            <a:lvl5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Instructievideo’s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Technische ondersteuning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9D2E4C-2588-214F-BBAC-94E351F81ADE}"/>
              </a:ext>
            </a:extLst>
          </p:cNvPr>
          <p:cNvSpPr txBox="1">
            <a:spLocks/>
          </p:cNvSpPr>
          <p:nvPr/>
        </p:nvSpPr>
        <p:spPr>
          <a:xfrm>
            <a:off x="1091284" y="738680"/>
            <a:ext cx="5839867" cy="19000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Open Sans Light" panose="020B0306030504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Ondersteuning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6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6915576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nl-NL" altLang="en-US" sz="1800" b="1" dirty="0"/>
              <a:t>Bekijk de volgende video’s voor antwoord op </a:t>
            </a:r>
            <a:r>
              <a:rPr lang="nl-NL" altLang="en-US" sz="1800" b="1" dirty="0" err="1"/>
              <a:t>veelgestelde</a:t>
            </a:r>
            <a:r>
              <a:rPr lang="nl-NL" altLang="en-US" sz="1800" b="1" dirty="0"/>
              <a:t> vragen: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>
                <a:hlinkClick r:id="rId3"/>
              </a:rPr>
              <a:t>Rondleiding </a:t>
            </a:r>
            <a:r>
              <a:rPr lang="nl-NL" altLang="en-US" sz="1800" dirty="0" err="1">
                <a:hlinkClick r:id="rId3"/>
              </a:rPr>
              <a:t>MyLab</a:t>
            </a:r>
            <a:endParaRPr lang="nl-NL" altLang="en-US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>
                <a:hlinkClick r:id="rId4"/>
              </a:rPr>
              <a:t>Aan klas koppelen</a:t>
            </a:r>
            <a:endParaRPr lang="nl-NL" altLang="en-US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>
                <a:hlinkClick r:id="rId5"/>
              </a:rPr>
              <a:t>Huiswerk maken</a:t>
            </a:r>
            <a:endParaRPr lang="nl-NL" altLang="en-US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>
                <a:hlinkClick r:id="rId6"/>
              </a:rPr>
              <a:t>Resultaten inzien</a:t>
            </a:r>
            <a:endParaRPr lang="nl-NL" altLang="en-US" sz="1800" dirty="0"/>
          </a:p>
          <a:p>
            <a:pPr fontAlgn="base"/>
            <a:endParaRPr lang="nl-NL" altLang="en-US" sz="1800" b="1" dirty="0"/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Instructievideo’s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844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6915576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Voor technische ondersteuning contacteer Pearson via: </a:t>
            </a:r>
            <a:r>
              <a:rPr lang="nl-NL" altLang="en-US" sz="1800" dirty="0">
                <a:hlinkClick r:id="rId3"/>
              </a:rPr>
              <a:t>support.pearson.com/getsupport/s/contactsupport</a:t>
            </a:r>
            <a:endParaRPr lang="nl-NL" altLang="en-US" sz="1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Vermeld daarbij de volgende gegevens: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Klascode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Toegangscode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Titel van het boek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Gebruikersnaam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Foutmelding (evt. voorzien van screenshot)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Naam van je docent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Naam van je opleiding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altLang="en-US" sz="1600" dirty="0"/>
              <a:t>Naam van je onderwijsinstantie</a:t>
            </a:r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Technische</a:t>
            </a:r>
            <a:r>
              <a:rPr lang="en-US" altLang="en-US" dirty="0"/>
              <a:t> </a:t>
            </a:r>
            <a:r>
              <a:rPr lang="en-US" altLang="en-US" dirty="0" err="1"/>
              <a:t>ondersteuning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10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6ABE102-6976-A148-B70A-33C485CF056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9AC42E-583A-2F4D-8894-6FB2D26D1FDD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4BA72-6309-2F40-A744-016525E309E3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0722" name="Text Placeholder 2">
            <a:extLst>
              <a:ext uri="{FF2B5EF4-FFF2-40B4-BE49-F238E27FC236}">
                <a16:creationId xmlns:a16="http://schemas.microsoft.com/office/drawing/2014/main" id="{E92421A1-DBA1-F44D-9571-3FEE7B8557F7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184275" y="1828800"/>
            <a:ext cx="9966325" cy="3927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nl-NL" altLang="en-US" sz="2000" dirty="0"/>
              <a:t>Registratie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nl-NL" altLang="en-US" sz="2000" dirty="0"/>
              <a:t>Wat vind je in MyLab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nl-NL" altLang="en-US" sz="2000" dirty="0"/>
              <a:t>MyLab in je broekzak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nl-NL" altLang="en-US" sz="2000" dirty="0"/>
              <a:t>Ondersteuning</a:t>
            </a:r>
          </a:p>
        </p:txBody>
      </p:sp>
      <p:sp>
        <p:nvSpPr>
          <p:cNvPr id="30721" name="Title 1">
            <a:extLst>
              <a:ext uri="{FF2B5EF4-FFF2-40B4-BE49-F238E27FC236}">
                <a16:creationId xmlns:a16="http://schemas.microsoft.com/office/drawing/2014/main" id="{A69B2AF1-6AB1-4846-BF6D-3804DAD99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4275" y="571500"/>
            <a:ext cx="9966325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Inhoud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1">
            <a:extLst>
              <a:ext uri="{FF2B5EF4-FFF2-40B4-BE49-F238E27FC236}">
                <a16:creationId xmlns:a16="http://schemas.microsoft.com/office/drawing/2014/main" id="{FC290F4B-C4B1-2E48-BF2C-EB87C2F110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5BBC2F-EF6F-0841-8CB4-AFB22AEDC105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6E8FB-9DC3-4645-978F-8E6E97C6175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Closing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r="220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ABD90-D1CF-4D4E-9330-3D0EC9E854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914E856-619C-2145-B9B7-7AECB542A0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5E9BC-9942-F448-8E39-F3173E8C4B21}"/>
              </a:ext>
            </a:extLst>
          </p:cNvPr>
          <p:cNvSpPr/>
          <p:nvPr/>
        </p:nvSpPr>
        <p:spPr>
          <a:xfrm>
            <a:off x="960438" y="574675"/>
            <a:ext cx="6135687" cy="507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290AA-C46C-F043-A0CA-5FDE5573DC03}"/>
              </a:ext>
            </a:extLst>
          </p:cNvPr>
          <p:cNvCxnSpPr>
            <a:cxnSpLocks/>
          </p:cNvCxnSpPr>
          <p:nvPr/>
        </p:nvCxnSpPr>
        <p:spPr>
          <a:xfrm>
            <a:off x="960438" y="555625"/>
            <a:ext cx="0" cy="516413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DDAB4F6-AD66-8449-993F-7B907A838956}"/>
              </a:ext>
            </a:extLst>
          </p:cNvPr>
          <p:cNvSpPr txBox="1">
            <a:spLocks/>
          </p:cNvSpPr>
          <p:nvPr/>
        </p:nvSpPr>
        <p:spPr>
          <a:xfrm>
            <a:off x="1082130" y="2743200"/>
            <a:ext cx="5843604" cy="27770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2pPr>
            <a:lvl3pPr marL="6858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3pPr>
            <a:lvl4pPr marL="10287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4pPr>
            <a:lvl5pPr marL="1371600" indent="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Open Sans Semibold" panose="020B0606030504020204" pitchFamily="34" charset="0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Toegang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Geldig e-mailadres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Toegangscode voor MyLab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Klascode: </a:t>
            </a:r>
            <a:r>
              <a:rPr lang="en-GB" sz="1800" b="1" dirty="0"/>
              <a:t>CL21233386</a:t>
            </a:r>
            <a:endParaRPr lang="nl-NL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9D2E4C-2588-214F-BBAC-94E351F81ADE}"/>
              </a:ext>
            </a:extLst>
          </p:cNvPr>
          <p:cNvSpPr txBox="1">
            <a:spLocks/>
          </p:cNvSpPr>
          <p:nvPr/>
        </p:nvSpPr>
        <p:spPr>
          <a:xfrm>
            <a:off x="1091284" y="738680"/>
            <a:ext cx="5839867" cy="190005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Open Sans Light" panose="020B0306030504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Open Sans Light" panose="020B0306030504020204" pitchFamily="34" charset="0"/>
              </a:defRPr>
            </a:lvl9pPr>
          </a:lstStyle>
          <a:p>
            <a:r>
              <a:rPr lang="en-US" dirty="0"/>
              <a:t>1. </a:t>
            </a:r>
            <a:r>
              <a:rPr lang="en-US" dirty="0" err="1"/>
              <a:t>Registratie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C317F-0EE8-014D-BFCA-520A35C33C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F0F2AA-7572-DC4D-AB68-865F32F517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E1CAB-016C-3147-80BB-27D53D853883}"/>
              </a:ext>
            </a:extLst>
          </p:cNvPr>
          <p:cNvSpPr txBox="1"/>
          <p:nvPr/>
        </p:nvSpPr>
        <p:spPr>
          <a:xfrm>
            <a:off x="0" y="70330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Bulleted Text Only with Color Accents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4616-3433-9547-88B9-3A8C2A57A65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183729" y="1828800"/>
            <a:ext cx="7004927" cy="3927978"/>
          </a:xfrm>
        </p:spPr>
        <p:txBody>
          <a:bodyPr>
            <a:normAutofit/>
          </a:bodyPr>
          <a:lstStyle/>
          <a:p>
            <a:r>
              <a:rPr lang="nl-NL" dirty="0"/>
              <a:t>Naam vak:  Fysica schakel</a:t>
            </a:r>
          </a:p>
          <a:p>
            <a:r>
              <a:rPr lang="nl-NL" dirty="0"/>
              <a:t>Titel: Custom Fysica schakel</a:t>
            </a:r>
          </a:p>
          <a:p>
            <a:r>
              <a:rPr lang="nl-NL" dirty="0"/>
              <a:t>ISBN: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9789043041232 </a:t>
            </a:r>
            <a:r>
              <a:rPr lang="nl-NL" dirty="0"/>
              <a:t>(boek + toegang MyLab)</a:t>
            </a:r>
          </a:p>
          <a:p>
            <a:r>
              <a:rPr lang="nl-NL" dirty="0"/>
              <a:t>Je Klascode: </a:t>
            </a:r>
            <a:r>
              <a:rPr lang="en-GB" b="1" dirty="0"/>
              <a:t>CL21233386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9587A-F5AA-9447-A35F-2C9192B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UHasselt</a:t>
            </a:r>
            <a:r>
              <a:rPr lang="en-US" dirty="0"/>
              <a:t> – KU Leuven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44232-F4B6-4881-8DE9-F8A8A01C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56" y="1507733"/>
            <a:ext cx="2353932" cy="32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786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9967913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en-US" altLang="en-US" sz="1800" dirty="0" err="1"/>
              <a:t>Nieuwe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gebruiker</a:t>
            </a:r>
            <a:r>
              <a:rPr lang="en-US" altLang="en-US" sz="1800" dirty="0"/>
              <a:t>? </a:t>
            </a:r>
            <a:r>
              <a:rPr lang="en-US" altLang="en-US" sz="1800" dirty="0" err="1"/>
              <a:t>Registreer</a:t>
            </a:r>
            <a:r>
              <a:rPr lang="en-US" altLang="en-US" sz="1800" dirty="0"/>
              <a:t> je!</a:t>
            </a:r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Stap</a:t>
            </a:r>
            <a:r>
              <a:rPr lang="en-US" altLang="en-US" dirty="0"/>
              <a:t> 1: Ga </a:t>
            </a:r>
            <a:r>
              <a:rPr lang="en-US" altLang="en-US" dirty="0" err="1"/>
              <a:t>naar</a:t>
            </a:r>
            <a:r>
              <a:rPr lang="en-US" altLang="en-US" dirty="0"/>
              <a:t> iml.pearson.com</a:t>
            </a:r>
          </a:p>
        </p:txBody>
      </p:sp>
      <p:pic>
        <p:nvPicPr>
          <p:cNvPr id="1026" name="Picture 2" descr="https://i.gyazo.com/dbd76ef297cb2833c4606717413efe3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23909"/>
            <a:ext cx="4554764" cy="28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9967913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en-US" altLang="en-US" sz="1800" dirty="0" err="1"/>
              <a:t>Klik</a:t>
            </a:r>
            <a:r>
              <a:rPr lang="en-US" altLang="en-US" sz="1800" dirty="0"/>
              <a:t> op </a:t>
            </a:r>
          </a:p>
          <a:p>
            <a:pPr fontAlgn="base"/>
            <a:r>
              <a:rPr lang="en-US" altLang="en-US" sz="1800" dirty="0"/>
              <a:t>(</a:t>
            </a:r>
            <a:r>
              <a:rPr lang="en-US" altLang="en-US" sz="1800" dirty="0" err="1"/>
              <a:t>onderaan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vinden</a:t>
            </a:r>
            <a:r>
              <a:rPr lang="en-US" altLang="en-US" sz="1800" dirty="0"/>
              <a:t>)</a:t>
            </a:r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Stap</a:t>
            </a:r>
            <a:r>
              <a:rPr lang="en-US" altLang="en-US" dirty="0"/>
              <a:t> 2: </a:t>
            </a:r>
            <a:r>
              <a:rPr lang="en-US" altLang="en-US" dirty="0" err="1"/>
              <a:t>Maak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nieuw</a:t>
            </a:r>
            <a:r>
              <a:rPr lang="en-US" altLang="en-US" dirty="0"/>
              <a:t> account </a:t>
            </a:r>
            <a:r>
              <a:rPr lang="en-US" altLang="en-US" dirty="0" err="1"/>
              <a:t>aan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DF512-284C-47F3-B3EB-65F75BD0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71" y="1604595"/>
            <a:ext cx="364858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9967913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r>
              <a:rPr lang="nl-NL" altLang="en-US" sz="1800" dirty="0"/>
              <a:t>Voer de gevraagde gegevens in, zoals toegangscode, </a:t>
            </a:r>
            <a:br>
              <a:rPr lang="nl-NL" altLang="en-US" sz="1800" dirty="0"/>
            </a:br>
            <a:r>
              <a:rPr lang="nl-NL" altLang="en-US" sz="1800" dirty="0"/>
              <a:t>e-mail en onderwijsinstantie</a:t>
            </a:r>
            <a:r>
              <a:rPr lang="nl-NL" altLang="en-US" sz="1800"/>
              <a:t>. </a:t>
            </a:r>
            <a:endParaRPr lang="nl-NL" altLang="en-US" sz="1800" dirty="0"/>
          </a:p>
          <a:p>
            <a:pPr fontAlgn="base"/>
            <a:endParaRPr lang="en-US" altLang="en-US" sz="1800" dirty="0"/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Stap</a:t>
            </a:r>
            <a:r>
              <a:rPr lang="en-US" altLang="en-US" dirty="0"/>
              <a:t> 2: </a:t>
            </a:r>
            <a:r>
              <a:rPr lang="en-US" altLang="en-US" dirty="0" err="1"/>
              <a:t>Maak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nieuw</a:t>
            </a:r>
            <a:r>
              <a:rPr lang="en-US" altLang="en-US" dirty="0"/>
              <a:t> account </a:t>
            </a:r>
            <a:r>
              <a:rPr lang="en-US" altLang="en-US" dirty="0" err="1"/>
              <a:t>aan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3F55E-7B30-4EC2-8D0D-81C34E05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19" y="1518532"/>
            <a:ext cx="3598863" cy="48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9967913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Login en open het tabblad ‘Mijn klas’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Klik op Klassencode toevoegen</a:t>
            </a:r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Stap</a:t>
            </a:r>
            <a:r>
              <a:rPr lang="en-US" altLang="en-US" dirty="0"/>
              <a:t> 3: </a:t>
            </a:r>
            <a:r>
              <a:rPr lang="en-US" altLang="en-US" dirty="0" err="1"/>
              <a:t>Voer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Klassencode</a:t>
            </a:r>
            <a:r>
              <a:rPr lang="en-US" altLang="en-US" dirty="0"/>
              <a:t>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58AB7-D38E-4AA2-B764-531F9892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51" y="2644575"/>
            <a:ext cx="2348048" cy="508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83613-C2FD-4EA5-A7AF-D53EEFBC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59" y="1690688"/>
            <a:ext cx="4818131" cy="35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2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6C4886A-86BC-C340-A014-8C245C32D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129826-A2AF-F84D-AABA-0CF396DFA181}" type="slidenum">
              <a:rPr lang="en-US" altLang="en-US" smtClean="0">
                <a:latin typeface="Open Sans" panose="020B0606030504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F4B1C-D895-B543-B94D-CF1E55FA094A}"/>
              </a:ext>
            </a:extLst>
          </p:cNvPr>
          <p:cNvSpPr txBox="1"/>
          <p:nvPr/>
        </p:nvSpPr>
        <p:spPr>
          <a:xfrm>
            <a:off x="3068320" y="7033064"/>
            <a:ext cx="605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Slide Text Only with Color Accents</a:t>
            </a:r>
          </a:p>
        </p:txBody>
      </p:sp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C1883940-1912-B245-8C2B-ED444E55843A}"/>
              </a:ext>
            </a:extLst>
          </p:cNvPr>
          <p:cNvSpPr>
            <a:spLocks noGrp="1" noChangeArrowheads="1"/>
          </p:cNvSpPr>
          <p:nvPr>
            <p:ph type="body" sz="half" idx="14"/>
          </p:nvPr>
        </p:nvSpPr>
        <p:spPr bwMode="auto">
          <a:xfrm>
            <a:off x="1000125" y="1778000"/>
            <a:ext cx="9967913" cy="397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Voeg de volgende klassencode in: </a:t>
            </a:r>
            <a:r>
              <a:rPr lang="en-GB" b="1" dirty="0"/>
              <a:t>CL21233386</a:t>
            </a:r>
          </a:p>
          <a:p>
            <a:pPr fontAlgn="base"/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NL" altLang="en-US" sz="1800" dirty="0"/>
              <a:t>Klik vervolgens op OK om af te ronden.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nl-NL" altLang="en-US" sz="1800" dirty="0"/>
          </a:p>
        </p:txBody>
      </p:sp>
      <p:sp>
        <p:nvSpPr>
          <p:cNvPr id="31745" name="Title 1">
            <a:extLst>
              <a:ext uri="{FF2B5EF4-FFF2-40B4-BE49-F238E27FC236}">
                <a16:creationId xmlns:a16="http://schemas.microsoft.com/office/drawing/2014/main" id="{80FE7E32-866D-A64B-86B2-BB86F7D73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571500"/>
            <a:ext cx="9967913" cy="1119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/>
              <a:t>Stap</a:t>
            </a:r>
            <a:r>
              <a:rPr lang="en-US" altLang="en-US" dirty="0"/>
              <a:t> 3: </a:t>
            </a:r>
            <a:r>
              <a:rPr lang="en-US" altLang="en-US" dirty="0" err="1"/>
              <a:t>Voer</a:t>
            </a:r>
            <a:r>
              <a:rPr lang="en-US" altLang="en-US" dirty="0"/>
              <a:t> </a:t>
            </a:r>
            <a:r>
              <a:rPr lang="en-US" altLang="en-US" dirty="0" err="1"/>
              <a:t>een</a:t>
            </a:r>
            <a:r>
              <a:rPr lang="en-US" altLang="en-US" dirty="0"/>
              <a:t> </a:t>
            </a:r>
            <a:r>
              <a:rPr lang="en-US" altLang="en-US" dirty="0" err="1"/>
              <a:t>Klascode</a:t>
            </a:r>
            <a:r>
              <a:rPr lang="en-US" altLang="en-US" dirty="0"/>
              <a:t> in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EAE0D1D-4D2D-409A-8AA2-99692690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81" y="1778000"/>
            <a:ext cx="4273757" cy="2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arson New VI colors">
      <a:dk1>
        <a:srgbClr val="000000"/>
      </a:dk1>
      <a:lt1>
        <a:srgbClr val="FFFFFF"/>
      </a:lt1>
      <a:dk2>
        <a:srgbClr val="002F56"/>
      </a:dk2>
      <a:lt2>
        <a:srgbClr val="DEE1E1"/>
      </a:lt2>
      <a:accent1>
        <a:srgbClr val="D2DA0D"/>
      </a:accent1>
      <a:accent2>
        <a:srgbClr val="94E6E9"/>
      </a:accent2>
      <a:accent3>
        <a:srgbClr val="FFBA1C"/>
      </a:accent3>
      <a:accent4>
        <a:srgbClr val="FF7479"/>
      </a:accent4>
      <a:accent5>
        <a:srgbClr val="83BD00"/>
      </a:accent5>
      <a:accent6>
        <a:srgbClr val="11B2A5"/>
      </a:accent6>
      <a:hlink>
        <a:srgbClr val="007FA3"/>
      </a:hlink>
      <a:folHlink>
        <a:srgbClr val="9D007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5C88237D-8817-144F-BF7C-A60170470934}" vid="{7B8DA1B8-EF55-E844-B6B8-5DBFC66AD9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80C7B1D71C04F8C741635E77ACA5A" ma:contentTypeVersion="12" ma:contentTypeDescription="Create a new document." ma:contentTypeScope="" ma:versionID="ab60eaddce8dc9a6470f25800105c770">
  <xsd:schema xmlns:xsd="http://www.w3.org/2001/XMLSchema" xmlns:xs="http://www.w3.org/2001/XMLSchema" xmlns:p="http://schemas.microsoft.com/office/2006/metadata/properties" xmlns:ns2="c63c7e9d-5753-40a8-893f-94a0eba9e768" xmlns:ns3="97d69847-0e99-4011-9b66-a4245208547e" targetNamespace="http://schemas.microsoft.com/office/2006/metadata/properties" ma:root="true" ma:fieldsID="d713204c87bc16ad1ed79aff0acdac9a" ns2:_="" ns3:_="">
    <xsd:import namespace="c63c7e9d-5753-40a8-893f-94a0eba9e768"/>
    <xsd:import namespace="97d69847-0e99-4011-9b66-a424520854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c7e9d-5753-40a8-893f-94a0eba9e7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69847-0e99-4011-9b66-a42452085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83AE84-4414-4E18-9B80-0FC8CFC82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3c7e9d-5753-40a8-893f-94a0eba9e768"/>
    <ds:schemaRef ds:uri="97d69847-0e99-4011-9b66-a42452085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28DE1-D706-4DCF-8D26-42FB2DEE4E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04858-2DE5-4436-A23F-6431A6FDDC4A}">
  <ds:schemaRefs>
    <ds:schemaRef ds:uri="http://schemas.microsoft.com/office/2006/documentManagement/types"/>
    <ds:schemaRef ds:uri="c63c7e9d-5753-40a8-893f-94a0eba9e768"/>
    <ds:schemaRef ds:uri="http://purl.org/dc/elements/1.1/"/>
    <ds:schemaRef ds:uri="97d69847-0e99-4011-9b66-a4245208547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</TotalTime>
  <Words>485</Words>
  <Application>Microsoft Office PowerPoint</Application>
  <PresentationFormat>Breedbeeld</PresentationFormat>
  <Paragraphs>129</Paragraphs>
  <Slides>20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</vt:lpstr>
      <vt:lpstr>Open Sans Light</vt:lpstr>
      <vt:lpstr>Open Sans Semibold</vt:lpstr>
      <vt:lpstr>Office Theme</vt:lpstr>
      <vt:lpstr>MyLab</vt:lpstr>
      <vt:lpstr>Inhoud</vt:lpstr>
      <vt:lpstr>PowerPoint-presentatie</vt:lpstr>
      <vt:lpstr>UHasselt – KU Leuven</vt:lpstr>
      <vt:lpstr>Stap 1: Ga naar iml.pearson.com</vt:lpstr>
      <vt:lpstr>Stap 2: Maak een nieuw account aan</vt:lpstr>
      <vt:lpstr>Stap 2: Maak een nieuw account aan</vt:lpstr>
      <vt:lpstr>Stap 3: Voer een Klassencode in</vt:lpstr>
      <vt:lpstr>Stap 3: Voer een Klascode in</vt:lpstr>
      <vt:lpstr>Recap</vt:lpstr>
      <vt:lpstr>PowerPoint-presentatie</vt:lpstr>
      <vt:lpstr>Wat vind je in MyLab</vt:lpstr>
      <vt:lpstr>Wat vind je in MyLab</vt:lpstr>
      <vt:lpstr>Wat vind je in MyLab</vt:lpstr>
      <vt:lpstr>Wat vind je in MyLab</vt:lpstr>
      <vt:lpstr>PowerPoint-presentatie</vt:lpstr>
      <vt:lpstr>PowerPoint-presentatie</vt:lpstr>
      <vt:lpstr>Instructievideo’s</vt:lpstr>
      <vt:lpstr>Technische ondersteuning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Abraham, Stacey</dc:creator>
  <cp:lastModifiedBy>WIEERS Els</cp:lastModifiedBy>
  <cp:revision>70</cp:revision>
  <dcterms:created xsi:type="dcterms:W3CDTF">2021-02-03T20:14:39Z</dcterms:created>
  <dcterms:modified xsi:type="dcterms:W3CDTF">2023-10-03T08:32:30Z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0x010100ED580C7B1D71C04F8C741635E77ACA5A</vt:lpwstr>
  </property>
</Properties>
</file>