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8.xml" ContentType="application/vnd.openxmlformats-officedocument.theme+xml"/>
  <Override PartName="/ppt/theme/theme9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  <p:sldMasterId id="2147483664" r:id="rId2"/>
    <p:sldMasterId id="2147483670" r:id="rId3"/>
    <p:sldMasterId id="2147483694" r:id="rId4"/>
    <p:sldMasterId id="2147483676" r:id="rId5"/>
    <p:sldMasterId id="2147483682" r:id="rId6"/>
    <p:sldMasterId id="2147483688" r:id="rId7"/>
  </p:sldMasterIdLst>
  <p:notesMasterIdLst>
    <p:notesMasterId r:id="rId12"/>
  </p:notesMasterIdLst>
  <p:handoutMasterIdLst>
    <p:handoutMasterId r:id="rId13"/>
  </p:handoutMasterIdLst>
  <p:sldIdLst>
    <p:sldId id="256" r:id="rId8"/>
    <p:sldId id="257" r:id="rId9"/>
    <p:sldId id="258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98B64"/>
    <a:srgbClr val="C6714A"/>
    <a:srgbClr val="DCA655"/>
    <a:srgbClr val="6B4189"/>
    <a:srgbClr val="3F9A79"/>
    <a:srgbClr val="16666F"/>
    <a:srgbClr val="447E90"/>
    <a:srgbClr val="4E8DCC"/>
    <a:srgbClr val="89B36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9293" autoAdjust="0"/>
  </p:normalViewPr>
  <p:slideViewPr>
    <p:cSldViewPr snapToGrid="0" snapToObjects="1" showGuides="1">
      <p:cViewPr>
        <p:scale>
          <a:sx n="110" d="100"/>
          <a:sy n="110" d="100"/>
        </p:scale>
        <p:origin x="-1608" y="-144"/>
      </p:cViewPr>
      <p:guideLst>
        <p:guide orient="horz" pos="649"/>
        <p:guide pos="4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8152A-4670-DD4C-AAFC-C17F734418B3}" type="datetimeFigureOut">
              <a:rPr/>
              <a:pPr/>
              <a:t>22/09/14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04A2F-BD0D-8B4B-8C63-218B4E48F359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8389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900B5-6857-DB44-9846-7C78C09874F3}" type="datetimeFigureOut">
              <a:rPr/>
              <a:pPr/>
              <a:t>22/09/14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B8F35-2A73-D34D-93FE-F1753C8EDAEC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824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.jpe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2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 smtClean="0"/>
              <a:t>Klik om de 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6128" y="1030288"/>
            <a:ext cx="9186128" cy="3860785"/>
          </a:xfrm>
          <a:prstGeom prst="rect">
            <a:avLst/>
          </a:prstGeom>
          <a:ln>
            <a:noFill/>
          </a:ln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991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BE6E-A6F8-3442-9DA5-5593485BE98C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968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47E9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7118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2575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248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2993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458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46528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0100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69255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139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C2C8-AF4A-3F4C-B9B4-50FA0AC2319A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5745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87991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255713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7AB-E25E-FB4B-969B-4A4EA7ABA0AD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1366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30DE-79EA-A349-BE9F-7981F0F2DC46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66774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5770-7E08-F248-BA09-A0038AB0618E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62164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C62E-9B80-144E-9FFF-A108B648E2E0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9009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541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C8F-3F9B-6D44-8056-EDB07DB254DC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33493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233C-6A1A-B347-86E1-38E7A4477365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24715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A780-40C0-BD41-9FCF-DB3CB79764AE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346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FB6B-9458-BD43-9DB9-A2949799A662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98944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EF45-E80A-A14C-9D81-938871F147C8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93403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1851107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FA7-D12C-7141-8399-7EC2FD74B1F4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98124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D340-8AB4-384E-BF13-A0690AD7A543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33403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B24D-7E8B-9541-B8F1-940F0036A509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55633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68B8-9D46-6848-AE7E-75CFB53DB47C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441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4C4C-371A-1D4F-A9B8-07683E1252E8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561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smtClean="0"/>
              <a:t>Sleep de afbeelding naar de tijdelijke aanduiding of 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AB38-62BC-774C-97AE-1BF242D8582C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90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96439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183A-059B-2542-813C-5A08B6D37968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653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AD7D-2159-674C-BC18-A050D77CC070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639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C34E-563E-3E4F-9CB6-35608B9F10E8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695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6608C39C-6A92-104F-A944-21D39204BEAF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786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89B368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D86298A-010A-FA4C-979A-202A0C3B0B89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097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E8DCC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47E90"/>
          </a:solidFill>
          <a:ln>
            <a:solidFill>
              <a:srgbClr val="447E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92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47E90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138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198B64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26A858B-F2A2-4C42-A574-D382CE7CB5B0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415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6B4189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D3F1546C-12A3-C249-BA16-098223ED8408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411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DCA655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AB632AFF-2AE8-5941-B538-F40ED924DEA8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174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C6714A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640358"/>
          </a:xfrm>
        </p:spPr>
        <p:txBody>
          <a:bodyPr anchor="t" anchorCtr="0"/>
          <a:lstStyle/>
          <a:p>
            <a:r>
              <a:rPr lang="nl-BE" sz="5700" dirty="0" smtClean="0"/>
              <a:t>Elektronische signalen 2</a:t>
            </a:r>
            <a:br>
              <a:rPr lang="nl-BE" sz="5700" dirty="0" smtClean="0"/>
            </a:b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800" dirty="0" smtClean="0"/>
              <a:t/>
            </a:r>
            <a:br>
              <a:rPr lang="nl-BE" sz="2800" dirty="0" smtClean="0"/>
            </a:br>
            <a:endParaRPr lang="nl-BE" sz="24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Inleiding</a:t>
            </a:r>
          </a:p>
          <a:p>
            <a:r>
              <a:rPr lang="nl-BE" sz="1600" b="0" dirty="0" smtClean="0"/>
              <a:t>P. Debbaut</a:t>
            </a:r>
            <a:endParaRPr lang="nl-BE" sz="16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Inhoud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nl-BE" dirty="0" smtClean="0"/>
              <a:t> </a:t>
            </a:r>
            <a:r>
              <a:rPr lang="nl-BE" dirty="0" err="1" smtClean="0"/>
              <a:t>Operational</a:t>
            </a:r>
            <a:r>
              <a:rPr lang="nl-BE" dirty="0" smtClean="0"/>
              <a:t> </a:t>
            </a:r>
            <a:r>
              <a:rPr lang="nl-BE" dirty="0" err="1" smtClean="0"/>
              <a:t>Amplifier</a:t>
            </a:r>
            <a:r>
              <a:rPr lang="nl-BE" dirty="0" smtClean="0"/>
              <a:t> (OPAMP)</a:t>
            </a:r>
          </a:p>
          <a:p>
            <a:pPr>
              <a:buFont typeface="Wingdings" pitchFamily="2" charset="2"/>
              <a:buChar char="Ø"/>
            </a:pPr>
            <a:r>
              <a:rPr lang="nl-BE" dirty="0" smtClean="0"/>
              <a:t> Versterkerschakelingen</a:t>
            </a:r>
          </a:p>
          <a:p>
            <a:pPr>
              <a:buFont typeface="Wingdings" pitchFamily="2" charset="2"/>
              <a:buChar char="Ø"/>
            </a:pPr>
            <a:r>
              <a:rPr lang="nl-BE" dirty="0" smtClean="0"/>
              <a:t> </a:t>
            </a:r>
            <a:r>
              <a:rPr lang="nl-BE" dirty="0" err="1" smtClean="0"/>
              <a:t>Spanningscomparatoren</a:t>
            </a:r>
            <a:endParaRPr lang="nl-BE" dirty="0" smtClean="0"/>
          </a:p>
          <a:p>
            <a:pPr>
              <a:buFont typeface="Wingdings" pitchFamily="2" charset="2"/>
              <a:buChar char="Ø"/>
            </a:pPr>
            <a:r>
              <a:rPr lang="nl-BE" dirty="0" smtClean="0"/>
              <a:t> Data conversie schakelingen (ADC, DAC…)</a:t>
            </a:r>
          </a:p>
          <a:p>
            <a:pPr>
              <a:buFont typeface="Wingdings" pitchFamily="2" charset="2"/>
              <a:buChar char="Ø"/>
            </a:pPr>
            <a:r>
              <a:rPr lang="nl-BE" dirty="0" smtClean="0"/>
              <a:t> Praktische schakelingen</a:t>
            </a:r>
          </a:p>
          <a:p>
            <a:pPr>
              <a:buFont typeface="Wingdings" pitchFamily="2" charset="2"/>
              <a:buChar char="Ø"/>
            </a:pPr>
            <a:r>
              <a:rPr lang="nl-BE" dirty="0" smtClean="0"/>
              <a:t> Oefeningen</a:t>
            </a:r>
          </a:p>
          <a:p>
            <a:pPr>
              <a:buFont typeface="Wingdings" pitchFamily="2" charset="2"/>
              <a:buChar char="Ø"/>
            </a:pPr>
            <a:endParaRPr lang="nl-BE" dirty="0" smtClean="0"/>
          </a:p>
          <a:p>
            <a:pPr>
              <a:buFont typeface="Wingdings" pitchFamily="2" charset="2"/>
              <a:buChar char="Ø"/>
            </a:pP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2 - </a:t>
            </a:r>
            <a:r>
              <a:rPr lang="en-US" dirty="0" err="1" smtClean="0"/>
              <a:t>Inleiding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2</a:t>
            </a:fld>
            <a:r>
              <a:rPr lang="nl-BE" dirty="0" smtClean="0"/>
              <a:t>/4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Accenten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nl-BE" dirty="0" smtClean="0"/>
              <a:t> Praktische bruikbare kennis</a:t>
            </a:r>
          </a:p>
          <a:p>
            <a:pPr>
              <a:buFont typeface="Wingdings" pitchFamily="2" charset="2"/>
              <a:buChar char="Ø"/>
            </a:pPr>
            <a:r>
              <a:rPr lang="nl-BE" dirty="0" smtClean="0"/>
              <a:t> Inzicht - begrijpen</a:t>
            </a:r>
          </a:p>
          <a:p>
            <a:pPr>
              <a:buFont typeface="Wingdings" pitchFamily="2" charset="2"/>
              <a:buChar char="Ø"/>
            </a:pPr>
            <a:r>
              <a:rPr lang="nl-BE" dirty="0" smtClean="0"/>
              <a:t> Kunnen toepassen</a:t>
            </a:r>
          </a:p>
          <a:p>
            <a:pPr>
              <a:buFont typeface="Wingdings" pitchFamily="2" charset="2"/>
              <a:buChar char="Ø"/>
            </a:pPr>
            <a:r>
              <a:rPr lang="nl-BE" dirty="0" smtClean="0"/>
              <a:t> Klakkeloos van buiten leren heeft geen zin!</a:t>
            </a:r>
          </a:p>
          <a:p>
            <a:pPr>
              <a:buFont typeface="Wingdings" pitchFamily="2" charset="2"/>
              <a:buChar char="Ø"/>
            </a:pPr>
            <a:r>
              <a:rPr lang="nl-BE" dirty="0" smtClean="0"/>
              <a:t> TIP: veel oefeningen maken</a:t>
            </a:r>
          </a:p>
          <a:p>
            <a:pPr>
              <a:buFont typeface="Wingdings" pitchFamily="2" charset="2"/>
              <a:buChar char="Ø"/>
            </a:pPr>
            <a:r>
              <a:rPr lang="nl-BE" dirty="0" smtClean="0"/>
              <a:t> Labo sluit nauw aan – degelijk voorbereiden</a:t>
            </a:r>
          </a:p>
          <a:p>
            <a:pPr>
              <a:buFont typeface="Wingdings" pitchFamily="2" charset="2"/>
              <a:buChar char="Ø"/>
            </a:pPr>
            <a:endParaRPr lang="nl-BE" dirty="0" smtClean="0"/>
          </a:p>
          <a:p>
            <a:pPr>
              <a:buFont typeface="Wingdings" pitchFamily="2" charset="2"/>
              <a:buChar char="Ø"/>
            </a:pP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2 - </a:t>
            </a:r>
            <a:r>
              <a:rPr lang="en-US" dirty="0" err="1" smtClean="0"/>
              <a:t>Inleiding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3</a:t>
            </a:fld>
            <a:r>
              <a:rPr lang="nl-BE" dirty="0" smtClean="0"/>
              <a:t>/4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ECTS-fiche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http://onderwijsaanbod.odisee.be/syllabi/n/JPW335N.htm#activetab=doelstellingen_idp1081248</a:t>
            </a:r>
          </a:p>
          <a:p>
            <a:endParaRPr lang="nl-BE" dirty="0" smtClean="0"/>
          </a:p>
          <a:p>
            <a:endParaRPr lang="nl-BE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nl-BE" sz="2400" dirty="0" smtClean="0"/>
          </a:p>
          <a:p>
            <a:r>
              <a:rPr lang="nl-BE" dirty="0" smtClean="0"/>
              <a:t>Bijkomende info, data sheets, </a:t>
            </a:r>
            <a:r>
              <a:rPr lang="nl-BE" dirty="0" err="1" smtClean="0"/>
              <a:t>labo-opgaven</a:t>
            </a:r>
            <a:r>
              <a:rPr lang="nl-BE" smtClean="0"/>
              <a:t>, </a:t>
            </a:r>
            <a:r>
              <a:rPr lang="nl-BE" smtClean="0"/>
              <a:t>examenafspraken…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2 - </a:t>
            </a:r>
            <a:r>
              <a:rPr lang="en-US" dirty="0" err="1" smtClean="0"/>
              <a:t>Inleiding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4</a:t>
            </a:fld>
            <a:r>
              <a:rPr lang="nl-BE" dirty="0" smtClean="0"/>
              <a:t>/4</a:t>
            </a:r>
            <a:endParaRPr lang="nl-B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57948" y="3468757"/>
            <a:ext cx="336708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47E90"/>
                </a:solidFill>
                <a:effectLst/>
                <a:uLnTx/>
                <a:uFillTx/>
                <a:latin typeface="Corbel"/>
                <a:ea typeface="+mj-ea"/>
                <a:cs typeface="Corbel"/>
              </a:rPr>
              <a:t>Toledo</a:t>
            </a:r>
            <a:endParaRPr kumimoji="0" lang="nl-BE" sz="4400" b="1" i="0" u="none" strike="noStrike" kern="1200" cap="none" spc="0" normalizeH="0" baseline="0" noProof="0" dirty="0">
              <a:ln>
                <a:noFill/>
              </a:ln>
              <a:solidFill>
                <a:srgbClr val="447E90"/>
              </a:solidFill>
              <a:effectLst/>
              <a:uLnTx/>
              <a:uFillTx/>
              <a:latin typeface="Corbel"/>
              <a:ea typeface="+mj-ea"/>
              <a:cs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disee_templat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7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5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6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1227</TotalTime>
  <Words>109</Words>
  <Application>Microsoft Office PowerPoint</Application>
  <PresentationFormat>Diavoorstelling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7</vt:i4>
      </vt:variant>
      <vt:variant>
        <vt:lpstr>Diatitels</vt:lpstr>
      </vt:variant>
      <vt:variant>
        <vt:i4>4</vt:i4>
      </vt:variant>
    </vt:vector>
  </HeadingPairs>
  <TitlesOfParts>
    <vt:vector size="11" baseType="lpstr">
      <vt:lpstr>odisee_template</vt:lpstr>
      <vt:lpstr>2_Odisee</vt:lpstr>
      <vt:lpstr>3_Odisee</vt:lpstr>
      <vt:lpstr>7_Odisee</vt:lpstr>
      <vt:lpstr>4_Odisee</vt:lpstr>
      <vt:lpstr>5_Odisee</vt:lpstr>
      <vt:lpstr>6_Odisee</vt:lpstr>
      <vt:lpstr>Elektronische signalen 2    </vt:lpstr>
      <vt:lpstr>Inhoud</vt:lpstr>
      <vt:lpstr>Accenten</vt:lpstr>
      <vt:lpstr>ECTS-fiche</vt:lpstr>
    </vt:vector>
  </TitlesOfParts>
  <Company>The Factory Brussels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Van der Eecken</dc:creator>
  <cp:lastModifiedBy>Patrik Debbaut</cp:lastModifiedBy>
  <cp:revision>34</cp:revision>
  <dcterms:created xsi:type="dcterms:W3CDTF">2014-08-06T13:17:37Z</dcterms:created>
  <dcterms:modified xsi:type="dcterms:W3CDTF">2015-09-03T07:28:54Z</dcterms:modified>
</cp:coreProperties>
</file>