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14"/>
  </p:notesMasterIdLst>
  <p:handoutMasterIdLst>
    <p:handoutMasterId r:id="rId15"/>
  </p:handoutMasterIdLst>
  <p:sldIdLst>
    <p:sldId id="256" r:id="rId8"/>
    <p:sldId id="257" r:id="rId9"/>
    <p:sldId id="302" r:id="rId10"/>
    <p:sldId id="303" r:id="rId11"/>
    <p:sldId id="304" r:id="rId12"/>
    <p:sldId id="30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FF"/>
    <a:srgbClr val="339933"/>
    <a:srgbClr val="006600"/>
    <a:srgbClr val="0000FF"/>
    <a:srgbClr val="00CC66"/>
    <a:srgbClr val="33CC33"/>
    <a:srgbClr val="00CC00"/>
    <a:srgbClr val="3F9A79"/>
    <a:srgbClr val="198B64"/>
    <a:srgbClr val="C671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293" autoAdjust="0"/>
  </p:normalViewPr>
  <p:slideViewPr>
    <p:cSldViewPr snapToGrid="0" showGuides="1">
      <p:cViewPr varScale="1">
        <p:scale>
          <a:sx n="113" d="100"/>
          <a:sy n="113" d="100"/>
        </p:scale>
        <p:origin x="-840" y="-84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 smtClean="0"/>
              <a:t>Klik om de 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255713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13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667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621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90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54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33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2471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3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9340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185110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9812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334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5563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40358"/>
          </a:xfrm>
        </p:spPr>
        <p:txBody>
          <a:bodyPr anchor="t" anchorCtr="0"/>
          <a:lstStyle/>
          <a:p>
            <a:r>
              <a:rPr lang="nl-BE" sz="5700" dirty="0" smtClean="0"/>
              <a:t>Elektronische signalen 2</a:t>
            </a:r>
            <a:br>
              <a:rPr lang="nl-BE" sz="57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800" dirty="0" smtClean="0"/>
              <a:t/>
            </a:r>
            <a:br>
              <a:rPr lang="nl-BE" sz="2800" dirty="0" smtClean="0"/>
            </a:br>
            <a:endParaRPr lang="nl-BE" sz="2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09521" y="5283140"/>
            <a:ext cx="7308070" cy="12766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4000" dirty="0" smtClean="0"/>
              <a:t>ADC en DAC fouten</a:t>
            </a:r>
            <a:endParaRPr lang="nl-BE" sz="4000" dirty="0" smtClean="0"/>
          </a:p>
          <a:p>
            <a:pPr>
              <a:spcBef>
                <a:spcPts val="600"/>
              </a:spcBef>
            </a:pPr>
            <a:r>
              <a:rPr lang="nl-BE" sz="1600" b="0" dirty="0" smtClean="0"/>
              <a:t>P. Debbaut</a:t>
            </a:r>
            <a:endParaRPr lang="nl-BE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err="1" smtClean="0"/>
              <a:t>Kwantisatieruis</a:t>
            </a:r>
            <a:endParaRPr lang="nl-BE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smtClean="0"/>
              <a:t>ADC en DAC </a:t>
            </a:r>
            <a:r>
              <a:rPr lang="en-US" dirty="0" err="1" smtClean="0"/>
              <a:t>fouten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2</a:t>
            </a:fld>
            <a:r>
              <a:rPr lang="nl-BE" dirty="0" smtClean="0"/>
              <a:t>/6</a:t>
            </a:r>
            <a:endParaRPr lang="nl-BE" dirty="0"/>
          </a:p>
        </p:txBody>
      </p:sp>
      <p:pic>
        <p:nvPicPr>
          <p:cNvPr id="3" name="Picture 2" descr="C:\Users\Patrik Debbaut\Desktop\PPT Elektronische signalen 2\Afbeeldingen\Schermafdruk 2015-04-06 12.29.27.png"/>
          <p:cNvPicPr>
            <a:picLocks noChangeAspect="1" noChangeArrowheads="1"/>
          </p:cNvPicPr>
          <p:nvPr/>
        </p:nvPicPr>
        <p:blipFill>
          <a:blip r:embed="rId2"/>
          <a:srcRect l="14340" t="9057" r="24565" b="6192"/>
          <a:stretch>
            <a:fillRect/>
          </a:stretch>
        </p:blipFill>
        <p:spPr bwMode="auto">
          <a:xfrm>
            <a:off x="795866" y="1549399"/>
            <a:ext cx="5164667" cy="4029672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4334" y="2457451"/>
            <a:ext cx="2578099" cy="28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9715" y="3523191"/>
            <a:ext cx="2628018" cy="53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Rechte verbindingslijn 19"/>
          <p:cNvCxnSpPr/>
          <p:nvPr/>
        </p:nvCxnSpPr>
        <p:spPr>
          <a:xfrm flipV="1">
            <a:off x="3893344" y="2547938"/>
            <a:ext cx="240506" cy="2381"/>
          </a:xfrm>
          <a:prstGeom prst="line">
            <a:avLst/>
          </a:prstGeom>
          <a:ln w="12700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V="1">
            <a:off x="3536156" y="2907506"/>
            <a:ext cx="597694" cy="2382"/>
          </a:xfrm>
          <a:prstGeom prst="line">
            <a:avLst/>
          </a:prstGeom>
          <a:ln w="12700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>
            <a:off x="4100513" y="2545556"/>
            <a:ext cx="0" cy="361950"/>
          </a:xfrm>
          <a:prstGeom prst="straightConnector1">
            <a:avLst/>
          </a:prstGeom>
          <a:ln w="12700">
            <a:solidFill>
              <a:srgbClr val="FF00F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5790286" y="1376328"/>
            <a:ext cx="175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Kwantiseringsfout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 fluctueert tussen</a:t>
            </a:r>
          </a:p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-</a:t>
            </a:r>
            <a:r>
              <a:rPr lang="nl-BE" sz="1600" dirty="0" smtClean="0">
                <a:solidFill>
                  <a:srgbClr val="FF00FF"/>
                </a:solidFill>
                <a:latin typeface="Arial"/>
                <a:cs typeface="Arial"/>
              </a:rPr>
              <a:t>½Q en +</a:t>
            </a:r>
            <a:r>
              <a:rPr lang="nl-BE" sz="1600" dirty="0" smtClean="0">
                <a:solidFill>
                  <a:srgbClr val="FF00FF"/>
                </a:solidFill>
                <a:latin typeface="Arial"/>
                <a:cs typeface="Arial"/>
              </a:rPr>
              <a:t>½Q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32" name="Vrije vorm 31"/>
          <p:cNvSpPr/>
          <p:nvPr/>
        </p:nvSpPr>
        <p:spPr>
          <a:xfrm>
            <a:off x="4174067" y="1820333"/>
            <a:ext cx="1600200" cy="897467"/>
          </a:xfrm>
          <a:custGeom>
            <a:avLst/>
            <a:gdLst>
              <a:gd name="connsiteX0" fmla="*/ 0 w 1600200"/>
              <a:gd name="connsiteY0" fmla="*/ 897467 h 897467"/>
              <a:gd name="connsiteX1" fmla="*/ 1600200 w 1600200"/>
              <a:gd name="connsiteY1" fmla="*/ 0 h 89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0200" h="897467">
                <a:moveTo>
                  <a:pt x="0" y="897467"/>
                </a:moveTo>
                <a:lnTo>
                  <a:pt x="1600200" y="0"/>
                </a:lnTo>
              </a:path>
            </a:pathLst>
          </a:custGeom>
          <a:ln w="12700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err="1" smtClean="0"/>
              <a:t>Overvoltage</a:t>
            </a:r>
            <a:r>
              <a:rPr lang="nl-BE" dirty="0" smtClean="0"/>
              <a:t> </a:t>
            </a:r>
            <a:r>
              <a:rPr lang="nl-BE" dirty="0" err="1" smtClean="0"/>
              <a:t>recovery</a:t>
            </a:r>
            <a:r>
              <a:rPr lang="nl-BE" dirty="0" smtClean="0"/>
              <a:t> time</a:t>
            </a:r>
            <a:endParaRPr lang="nl-BE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smtClean="0"/>
              <a:t>ADC en DAC </a:t>
            </a:r>
            <a:r>
              <a:rPr lang="en-US" dirty="0" err="1" smtClean="0"/>
              <a:t>fouten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3</a:t>
            </a:fld>
            <a:r>
              <a:rPr lang="nl-BE" dirty="0" smtClean="0"/>
              <a:t>/6</a:t>
            </a:r>
            <a:endParaRPr lang="nl-BE" dirty="0"/>
          </a:p>
        </p:txBody>
      </p:sp>
      <p:pic>
        <p:nvPicPr>
          <p:cNvPr id="2050" name="Picture 2" descr="C:\Users\Patrik Debbaut\Desktop\PPT Elektronische signalen 2\Afbeeldingen\Schermafdruk 2015-04-07 08.55.54.png"/>
          <p:cNvPicPr>
            <a:picLocks noChangeAspect="1" noChangeArrowheads="1"/>
          </p:cNvPicPr>
          <p:nvPr/>
        </p:nvPicPr>
        <p:blipFill>
          <a:blip r:embed="rId2"/>
          <a:srcRect l="20725" t="12556" r="14146" b="15173"/>
          <a:stretch>
            <a:fillRect/>
          </a:stretch>
        </p:blipFill>
        <p:spPr bwMode="auto">
          <a:xfrm>
            <a:off x="1617133" y="1761067"/>
            <a:ext cx="5928069" cy="3699933"/>
          </a:xfrm>
          <a:prstGeom prst="rect">
            <a:avLst/>
          </a:prstGeom>
          <a:noFill/>
        </p:spPr>
      </p:pic>
      <p:sp>
        <p:nvSpPr>
          <p:cNvPr id="10" name="PIJL-RECHTS 9"/>
          <p:cNvSpPr/>
          <p:nvPr/>
        </p:nvSpPr>
        <p:spPr>
          <a:xfrm rot="19536556">
            <a:off x="2658534" y="2726265"/>
            <a:ext cx="270932" cy="135466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PIJL-RECHTS 10"/>
          <p:cNvSpPr/>
          <p:nvPr/>
        </p:nvSpPr>
        <p:spPr>
          <a:xfrm rot="8506850">
            <a:off x="5579534" y="3572932"/>
            <a:ext cx="270932" cy="135466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Offset- en </a:t>
            </a:r>
            <a:r>
              <a:rPr lang="nl-BE" dirty="0" err="1" smtClean="0"/>
              <a:t>Gain</a:t>
            </a:r>
            <a:r>
              <a:rPr lang="nl-BE" dirty="0" smtClean="0"/>
              <a:t> fouten</a:t>
            </a:r>
            <a:endParaRPr lang="nl-BE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smtClean="0"/>
              <a:t>ADC en DAC </a:t>
            </a:r>
            <a:r>
              <a:rPr lang="en-US" dirty="0" err="1" smtClean="0"/>
              <a:t>fouten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4</a:t>
            </a:fld>
            <a:r>
              <a:rPr lang="nl-BE" dirty="0" smtClean="0"/>
              <a:t>/6</a:t>
            </a:r>
            <a:endParaRPr lang="nl-BE" dirty="0"/>
          </a:p>
        </p:txBody>
      </p:sp>
      <p:pic>
        <p:nvPicPr>
          <p:cNvPr id="3074" name="Picture 2" descr="C:\Users\Patrik Debbaut\Desktop\PPT Elektronische signalen 2\Afbeeldingen\Schermafdruk 2015-04-07 09.35.17.png"/>
          <p:cNvPicPr>
            <a:picLocks noChangeAspect="1" noChangeArrowheads="1"/>
          </p:cNvPicPr>
          <p:nvPr/>
        </p:nvPicPr>
        <p:blipFill>
          <a:blip r:embed="rId2"/>
          <a:srcRect l="4694" t="16455" r="4634" b="19248"/>
          <a:stretch>
            <a:fillRect/>
          </a:stretch>
        </p:blipFill>
        <p:spPr bwMode="auto">
          <a:xfrm>
            <a:off x="575733" y="1938867"/>
            <a:ext cx="7854257" cy="31326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err="1" smtClean="0"/>
              <a:t>Lineariteitsfouten</a:t>
            </a:r>
            <a:endParaRPr lang="nl-BE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smtClean="0"/>
              <a:t>ADC en DAC </a:t>
            </a:r>
            <a:r>
              <a:rPr lang="en-US" dirty="0" err="1" smtClean="0"/>
              <a:t>fouten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5</a:t>
            </a:fld>
            <a:r>
              <a:rPr lang="nl-BE" dirty="0" smtClean="0"/>
              <a:t>/6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53857"/>
          <a:stretch>
            <a:fillRect/>
          </a:stretch>
        </p:blipFill>
        <p:spPr bwMode="auto">
          <a:xfrm>
            <a:off x="2025511" y="1268496"/>
            <a:ext cx="4790156" cy="464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7"/>
          <p:cNvSpPr txBox="1"/>
          <p:nvPr/>
        </p:nvSpPr>
        <p:spPr>
          <a:xfrm>
            <a:off x="2090738" y="5050896"/>
            <a:ext cx="50958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BE" dirty="0" smtClean="0">
                <a:latin typeface="Arial" pitchFamily="34" charset="0"/>
                <a:cs typeface="Arial" pitchFamily="34" charset="0"/>
              </a:rPr>
              <a:t>0000</a:t>
            </a:r>
            <a:endParaRPr lang="nl-B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2180725" y="2373398"/>
            <a:ext cx="45746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BE" dirty="0" smtClean="0">
                <a:latin typeface="Arial" pitchFamily="34" charset="0"/>
                <a:cs typeface="Arial" pitchFamily="34" charset="0"/>
              </a:rPr>
              <a:t>1111</a:t>
            </a:r>
            <a:endParaRPr lang="nl-B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DAC </a:t>
            </a:r>
            <a:r>
              <a:rPr lang="nl-BE" dirty="0" err="1" smtClean="0"/>
              <a:t>settling</a:t>
            </a:r>
            <a:r>
              <a:rPr lang="nl-BE" dirty="0" smtClean="0"/>
              <a:t> time</a:t>
            </a:r>
            <a:endParaRPr lang="nl-BE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smtClean="0"/>
              <a:t>ADC en DAC </a:t>
            </a:r>
            <a:r>
              <a:rPr lang="en-US" dirty="0" err="1" smtClean="0"/>
              <a:t>fouten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6</a:t>
            </a:fld>
            <a:r>
              <a:rPr lang="nl-BE" dirty="0" smtClean="0"/>
              <a:t>/6</a:t>
            </a:r>
            <a:endParaRPr lang="nl-BE" dirty="0"/>
          </a:p>
        </p:txBody>
      </p:sp>
      <p:pic>
        <p:nvPicPr>
          <p:cNvPr id="5122" name="Picture 2" descr="C:\Users\Patrik Debbaut\Desktop\PPT Elektronische signalen 2\Afbeeldingen\Schermafdruk 2015-04-07 11.05.30.png"/>
          <p:cNvPicPr>
            <a:picLocks noChangeAspect="1" noChangeArrowheads="1"/>
          </p:cNvPicPr>
          <p:nvPr/>
        </p:nvPicPr>
        <p:blipFill>
          <a:blip r:embed="rId2"/>
          <a:srcRect l="12325" t="8043" r="14127" b="5844"/>
          <a:stretch>
            <a:fillRect/>
          </a:stretch>
        </p:blipFill>
        <p:spPr bwMode="auto">
          <a:xfrm>
            <a:off x="1253068" y="1432935"/>
            <a:ext cx="6502400" cy="4282252"/>
          </a:xfrm>
          <a:prstGeom prst="rect">
            <a:avLst/>
          </a:prstGeom>
          <a:noFill/>
        </p:spPr>
      </p:pic>
      <p:sp>
        <p:nvSpPr>
          <p:cNvPr id="10" name="PIJL-RECHTS 9"/>
          <p:cNvSpPr/>
          <p:nvPr/>
        </p:nvSpPr>
        <p:spPr>
          <a:xfrm rot="19536556">
            <a:off x="1693334" y="4140198"/>
            <a:ext cx="270932" cy="135466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PIJL-RECHTS 10"/>
          <p:cNvSpPr/>
          <p:nvPr/>
        </p:nvSpPr>
        <p:spPr>
          <a:xfrm rot="8271720">
            <a:off x="5731933" y="1981199"/>
            <a:ext cx="270932" cy="135466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</TotalTime>
  <Words>93</Words>
  <Application>Microsoft Office PowerPoint</Application>
  <PresentationFormat>Diavoorstelling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7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odisee_template</vt:lpstr>
      <vt:lpstr>2_Odisee</vt:lpstr>
      <vt:lpstr>3_Odisee</vt:lpstr>
      <vt:lpstr>7_Odisee</vt:lpstr>
      <vt:lpstr>4_Odisee</vt:lpstr>
      <vt:lpstr>5_Odisee</vt:lpstr>
      <vt:lpstr>6_Odisee</vt:lpstr>
      <vt:lpstr>Elektronische signalen 2    </vt:lpstr>
      <vt:lpstr>Kwantisatieruis</vt:lpstr>
      <vt:lpstr>Overvoltage recovery time</vt:lpstr>
      <vt:lpstr>Offset- en Gain fouten</vt:lpstr>
      <vt:lpstr>Lineariteitsfouten</vt:lpstr>
      <vt:lpstr>DAC settling time</vt:lpstr>
    </vt:vector>
  </TitlesOfParts>
  <Company>The Factory Brussels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Van der Eecken</dc:creator>
  <cp:lastModifiedBy>Patrik Debbaut</cp:lastModifiedBy>
  <cp:revision>238</cp:revision>
  <dcterms:created xsi:type="dcterms:W3CDTF">2014-08-06T13:17:37Z</dcterms:created>
  <dcterms:modified xsi:type="dcterms:W3CDTF">2015-11-16T18:07:48Z</dcterms:modified>
</cp:coreProperties>
</file>