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6"/>
  </p:notesMasterIdLst>
  <p:handoutMasterIdLst>
    <p:handoutMasterId r:id="rId17"/>
  </p:handoutMasterIdLst>
  <p:sldIdLst>
    <p:sldId id="256" r:id="rId8"/>
    <p:sldId id="272" r:id="rId9"/>
    <p:sldId id="275" r:id="rId10"/>
    <p:sldId id="283" r:id="rId11"/>
    <p:sldId id="284" r:id="rId12"/>
    <p:sldId id="277" r:id="rId13"/>
    <p:sldId id="285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CC"/>
    <a:srgbClr val="CC00FF"/>
    <a:srgbClr val="006482"/>
    <a:srgbClr val="006699"/>
    <a:srgbClr val="009900"/>
    <a:srgbClr val="CC0099"/>
    <a:srgbClr val="FF00FF"/>
    <a:srgbClr val="FF33CC"/>
    <a:srgbClr val="198B64"/>
    <a:srgbClr val="C671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9293" autoAdjust="0"/>
  </p:normalViewPr>
  <p:slideViewPr>
    <p:cSldViewPr showGuides="1">
      <p:cViewPr varScale="1">
        <p:scale>
          <a:sx n="113" d="100"/>
          <a:sy n="113" d="100"/>
        </p:scale>
        <p:origin x="-840" y="-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Inverterende</a:t>
            </a:r>
            <a:r>
              <a:rPr lang="nl-BE" dirty="0" smtClean="0"/>
              <a:t> sommator</a:t>
            </a:r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Principeschema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675" y="1358770"/>
            <a:ext cx="5886046" cy="43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Uitgangssignaal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091" t="18775" r="28247" b="29593"/>
          <a:stretch>
            <a:fillRect/>
          </a:stretch>
        </p:blipFill>
        <p:spPr bwMode="auto">
          <a:xfrm>
            <a:off x="6867255" y="1403775"/>
            <a:ext cx="855095" cy="52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kstvak 17"/>
          <p:cNvSpPr txBox="1"/>
          <p:nvPr/>
        </p:nvSpPr>
        <p:spPr>
          <a:xfrm>
            <a:off x="1061610" y="4104075"/>
            <a:ext cx="3600400" cy="1862048"/>
          </a:xfrm>
          <a:prstGeom prst="rect">
            <a:avLst/>
          </a:prstGeom>
          <a:noFill/>
          <a:ln w="15875"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Opmerkingen</a:t>
            </a:r>
          </a:p>
          <a:p>
            <a:endParaRPr lang="nl-BE" sz="1000" dirty="0" smtClean="0">
              <a:solidFill>
                <a:srgbClr val="CC00FF"/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gewogen som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signaal wordt geïnverteerd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ingangsweerstanden verschillend</a:t>
            </a:r>
            <a:endParaRPr lang="nl-BE" baseline="-25000" dirty="0" smtClean="0">
              <a:solidFill>
                <a:srgbClr val="CC00FF"/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  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</a:rPr>
              <a:t>uitgangsweerstand 0</a:t>
            </a:r>
            <a:r>
              <a:rPr lang="nl-BE" dirty="0" smtClean="0">
                <a:solidFill>
                  <a:srgbClr val="CC00FF"/>
                </a:solidFill>
                <a:latin typeface="Corbel" pitchFamily="34" charset="0"/>
                <a:sym typeface="Symbol"/>
              </a:rPr>
              <a:t></a:t>
            </a:r>
            <a:endParaRPr lang="nl-BE" dirty="0">
              <a:solidFill>
                <a:srgbClr val="CC00FF"/>
              </a:solidFill>
              <a:latin typeface="Corbel" pitchFamily="34" charset="0"/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5337085" y="1493785"/>
            <a:ext cx="139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latin typeface="Arial" pitchFamily="34" charset="0"/>
                <a:cs typeface="Arial" pitchFamily="34" charset="0"/>
              </a:rPr>
              <a:t>knooppunt a</a:t>
            </a: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90" y="2213865"/>
            <a:ext cx="2213853" cy="3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1610" y="1268760"/>
            <a:ext cx="3465385" cy="257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2090" y="2843935"/>
            <a:ext cx="1935215" cy="35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Vrije vorm 18"/>
          <p:cNvSpPr/>
          <p:nvPr/>
        </p:nvSpPr>
        <p:spPr>
          <a:xfrm>
            <a:off x="6963975" y="2244570"/>
            <a:ext cx="196850" cy="292100"/>
          </a:xfrm>
          <a:custGeom>
            <a:avLst/>
            <a:gdLst>
              <a:gd name="connsiteX0" fmla="*/ 0 w 196850"/>
              <a:gd name="connsiteY0" fmla="*/ 0 h 292100"/>
              <a:gd name="connsiteX1" fmla="*/ 196850 w 196850"/>
              <a:gd name="connsiteY1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50" h="292100">
                <a:moveTo>
                  <a:pt x="0" y="0"/>
                </a:moveTo>
                <a:lnTo>
                  <a:pt x="196850" y="292100"/>
                </a:lnTo>
              </a:path>
            </a:pathLst>
          </a:custGeom>
          <a:ln w="12700">
            <a:solidFill>
              <a:srgbClr val="CC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Vrije vorm 19"/>
          <p:cNvSpPr/>
          <p:nvPr/>
        </p:nvSpPr>
        <p:spPr>
          <a:xfrm>
            <a:off x="6970325" y="2238220"/>
            <a:ext cx="196850" cy="298450"/>
          </a:xfrm>
          <a:custGeom>
            <a:avLst/>
            <a:gdLst>
              <a:gd name="connsiteX0" fmla="*/ 196850 w 196850"/>
              <a:gd name="connsiteY0" fmla="*/ 0 h 298450"/>
              <a:gd name="connsiteX1" fmla="*/ 0 w 196850"/>
              <a:gd name="connsiteY1" fmla="*/ 2984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850" h="298450">
                <a:moveTo>
                  <a:pt x="196850" y="0"/>
                </a:moveTo>
                <a:lnTo>
                  <a:pt x="0" y="298450"/>
                </a:lnTo>
              </a:path>
            </a:pathLst>
          </a:custGeom>
          <a:ln w="12700">
            <a:solidFill>
              <a:srgbClr val="CC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2090" y="3474005"/>
            <a:ext cx="2385265" cy="63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2060" y="4374105"/>
            <a:ext cx="3645405" cy="88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Speciale gevallen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585" y="1718810"/>
            <a:ext cx="388357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22989" b="78716"/>
          <a:stretch>
            <a:fillRect/>
          </a:stretch>
        </p:blipFill>
        <p:spPr bwMode="auto">
          <a:xfrm>
            <a:off x="5337085" y="1718810"/>
            <a:ext cx="3015334" cy="27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26437" t="31926"/>
          <a:stretch>
            <a:fillRect/>
          </a:stretch>
        </p:blipFill>
        <p:spPr bwMode="auto">
          <a:xfrm>
            <a:off x="5337085" y="2168860"/>
            <a:ext cx="2880319" cy="86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r="23351" b="68830"/>
          <a:stretch>
            <a:fillRect/>
          </a:stretch>
        </p:blipFill>
        <p:spPr bwMode="auto">
          <a:xfrm>
            <a:off x="5337085" y="3609020"/>
            <a:ext cx="3015335" cy="31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24138" t="35791"/>
          <a:stretch>
            <a:fillRect/>
          </a:stretch>
        </p:blipFill>
        <p:spPr bwMode="auto">
          <a:xfrm>
            <a:off x="5247075" y="4059070"/>
            <a:ext cx="2970330" cy="6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Audio-mengpaneel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2054" name="Picture 6" descr="C:\Users\Patrik Debbaut\Desktop\PPT Elektronische signalen 2\Afbeeldingen\Peavey mixer S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65" y="1718810"/>
            <a:ext cx="7920880" cy="3501029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6795" y="5274205"/>
            <a:ext cx="2565285" cy="27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Audio-mengschakeling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35" y="1493785"/>
            <a:ext cx="8549510" cy="320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Linkeraccolade 20"/>
          <p:cNvSpPr/>
          <p:nvPr/>
        </p:nvSpPr>
        <p:spPr>
          <a:xfrm rot="16200000">
            <a:off x="2996825" y="2528898"/>
            <a:ext cx="450051" cy="5220582"/>
          </a:xfrm>
          <a:prstGeom prst="leftBrace">
            <a:avLst/>
          </a:prstGeom>
          <a:ln w="12700">
            <a:solidFill>
              <a:srgbClr val="CC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Linkeraccolade 21"/>
          <p:cNvSpPr/>
          <p:nvPr/>
        </p:nvSpPr>
        <p:spPr>
          <a:xfrm rot="16200000">
            <a:off x="7114785" y="3721532"/>
            <a:ext cx="450050" cy="2835315"/>
          </a:xfrm>
          <a:prstGeom prst="leftBrace">
            <a:avLst/>
          </a:prstGeom>
          <a:ln w="12700">
            <a:solidFill>
              <a:srgbClr val="CC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2096725" y="5454225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CC00CC"/>
                </a:solidFill>
                <a:latin typeface="Corbel" pitchFamily="34" charset="0"/>
              </a:rPr>
              <a:t>Inverterende</a:t>
            </a:r>
            <a:r>
              <a:rPr lang="nl-BE" sz="1600" dirty="0" smtClean="0">
                <a:solidFill>
                  <a:srgbClr val="CC00CC"/>
                </a:solidFill>
                <a:latin typeface="Corbel" pitchFamily="34" charset="0"/>
              </a:rPr>
              <a:t> sommator</a:t>
            </a:r>
            <a:endParaRPr lang="nl-BE" sz="1600" dirty="0">
              <a:solidFill>
                <a:srgbClr val="CC00CC"/>
              </a:solidFill>
              <a:latin typeface="Corbel" pitchFamily="34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6912260" y="5454225"/>
            <a:ext cx="9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CC00CC"/>
                </a:solidFill>
                <a:latin typeface="Corbel" pitchFamily="34" charset="0"/>
              </a:rPr>
              <a:t>Inverter</a:t>
            </a:r>
            <a:endParaRPr lang="nl-BE" sz="1600" dirty="0">
              <a:solidFill>
                <a:srgbClr val="CC00CC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Audio-mengschakeling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5122" name="Picture 2" descr="C:\Users\Patrik Debbaut\Desktop\PPT Elektronische signalen 2\Afbeeldingen\Bourns slide potme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6775" y="1538790"/>
            <a:ext cx="4645853" cy="3600400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5049180"/>
            <a:ext cx="3366145" cy="4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Stereo naar mono omvormer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</a:t>
            </a:r>
            <a:r>
              <a:rPr lang="en-US" dirty="0" err="1" smtClean="0"/>
              <a:t>Inverterende</a:t>
            </a:r>
            <a:r>
              <a:rPr lang="en-US" dirty="0" smtClean="0"/>
              <a:t> </a:t>
            </a:r>
            <a:r>
              <a:rPr lang="en-US" dirty="0" err="1" smtClean="0"/>
              <a:t>sommator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/8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875" y="4599130"/>
            <a:ext cx="2252185" cy="118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555" y="1358770"/>
            <a:ext cx="7965885" cy="27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109</Words>
  <Application>Microsoft Office PowerPoint</Application>
  <PresentationFormat>Diavoorstelling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Principeschema</vt:lpstr>
      <vt:lpstr>Uitgangssignaal</vt:lpstr>
      <vt:lpstr>Speciale gevallen</vt:lpstr>
      <vt:lpstr>Audio-mengpaneel</vt:lpstr>
      <vt:lpstr>Audio-mengschakeling</vt:lpstr>
      <vt:lpstr>Audio-mengschakeling</vt:lpstr>
      <vt:lpstr>Stereo naar mono omvormer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134</cp:revision>
  <dcterms:created xsi:type="dcterms:W3CDTF">2014-08-06T13:17:37Z</dcterms:created>
  <dcterms:modified xsi:type="dcterms:W3CDTF">2015-09-09T16:22:49Z</dcterms:modified>
</cp:coreProperties>
</file>