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4"/>
  </p:notesMasterIdLst>
  <p:handoutMasterIdLst>
    <p:handoutMasterId r:id="rId25"/>
  </p:handoutMasterIdLst>
  <p:sldIdLst>
    <p:sldId id="256" r:id="rId8"/>
    <p:sldId id="27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CC00FF"/>
    <a:srgbClr val="006482"/>
    <a:srgbClr val="006699"/>
    <a:srgbClr val="009900"/>
    <a:srgbClr val="CC00CC"/>
    <a:srgbClr val="CC0099"/>
    <a:srgbClr val="FF33CC"/>
    <a:srgbClr val="198B64"/>
    <a:srgbClr val="C671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9293" autoAdjust="0"/>
  </p:normalViewPr>
  <p:slideViewPr>
    <p:cSldViewPr snapToGrid="0" showGuides="1">
      <p:cViewPr varScale="1">
        <p:scale>
          <a:sx n="113" d="100"/>
          <a:sy n="113" d="100"/>
        </p:scale>
        <p:origin x="-840" y="-84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Verschilversterker</a:t>
            </a:r>
          </a:p>
          <a:p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730074"/>
            <a:ext cx="4937970" cy="37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Differential</a:t>
            </a:r>
            <a:r>
              <a:rPr lang="nl-BE" dirty="0" smtClean="0"/>
              <a:t>  </a:t>
            </a:r>
            <a:r>
              <a:rPr lang="nl-BE" dirty="0" err="1" smtClean="0"/>
              <a:t>signaling</a:t>
            </a:r>
            <a:r>
              <a:rPr lang="nl-BE" dirty="0" smtClean="0"/>
              <a:t> vb. RS485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10</a:t>
            </a:fld>
            <a:r>
              <a:rPr lang="nl-BE" dirty="0" smtClean="0"/>
              <a:t>/16</a:t>
            </a:r>
            <a:endParaRPr lang="nl-BE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5256600" y="1913467"/>
            <a:ext cx="924067" cy="58510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198205" y="1718695"/>
            <a:ext cx="249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toring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op 1</a:t>
            </a:r>
            <a:r>
              <a:rPr lang="nl-BE" sz="1600" baseline="30000" dirty="0" smtClean="0">
                <a:solidFill>
                  <a:srgbClr val="FF00FF"/>
                </a:solidFill>
                <a:latin typeface="Corbel" pitchFamily="34" charset="0"/>
              </a:rPr>
              <a:t>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verbinding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 flipH="1" flipV="1">
            <a:off x="5282001" y="4877706"/>
            <a:ext cx="983936" cy="689379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6274404" y="5393228"/>
            <a:ext cx="249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toring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op 2</a:t>
            </a:r>
            <a:r>
              <a:rPr lang="nl-BE" sz="1600" baseline="30000" dirty="0" smtClean="0">
                <a:solidFill>
                  <a:srgbClr val="FF00FF"/>
                </a:solidFill>
                <a:latin typeface="Corbel" pitchFamily="34" charset="0"/>
              </a:rPr>
              <a:t>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verbinding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6062737" y="3572895"/>
            <a:ext cx="249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dentieke storingen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op 1</a:t>
            </a:r>
            <a:r>
              <a:rPr lang="nl-BE" sz="1600" baseline="30000" dirty="0" smtClean="0">
                <a:solidFill>
                  <a:srgbClr val="FF00FF"/>
                </a:solidFill>
                <a:latin typeface="Corbel" pitchFamily="34" charset="0"/>
              </a:rPr>
              <a:t>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en 2</a:t>
            </a:r>
            <a:r>
              <a:rPr lang="nl-BE" sz="1600" baseline="30000" dirty="0" smtClean="0">
                <a:solidFill>
                  <a:srgbClr val="FF00FF"/>
                </a:solidFill>
                <a:latin typeface="Corbel" pitchFamily="34" charset="0"/>
              </a:rPr>
              <a:t>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verbinding!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6062133" y="3556000"/>
            <a:ext cx="2243667" cy="626533"/>
          </a:xfrm>
          <a:prstGeom prst="roundRect">
            <a:avLst/>
          </a:prstGeom>
          <a:noFill/>
          <a:ln w="15875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116" y="1895680"/>
            <a:ext cx="5257862" cy="33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Differential</a:t>
            </a:r>
            <a:r>
              <a:rPr lang="nl-BE" dirty="0" smtClean="0"/>
              <a:t>  </a:t>
            </a:r>
            <a:r>
              <a:rPr lang="nl-BE" dirty="0" err="1" smtClean="0"/>
              <a:t>signaling</a:t>
            </a:r>
            <a:r>
              <a:rPr lang="nl-BE" dirty="0" smtClean="0"/>
              <a:t> vb. RS485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11</a:t>
            </a:fld>
            <a:r>
              <a:rPr lang="nl-BE" dirty="0" smtClean="0"/>
              <a:t>/16</a:t>
            </a:r>
            <a:endParaRPr lang="nl-BE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5256600" y="1913467"/>
            <a:ext cx="924067" cy="58510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164337" y="1625562"/>
            <a:ext cx="25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storingsvrij uitgangs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signaal verschilversterker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 flipH="1" flipV="1">
            <a:off x="5282001" y="4877706"/>
            <a:ext cx="983936" cy="689379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6274404" y="5266231"/>
            <a:ext cx="163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toringen heffen elkaar op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84842"/>
            <a:ext cx="8644466" cy="1143000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Half-duplex</a:t>
            </a:r>
            <a:r>
              <a:rPr lang="nl-BE" dirty="0" smtClean="0"/>
              <a:t> RS-485 bus communicatie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12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731" y="1811866"/>
            <a:ext cx="7173311" cy="331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84842"/>
            <a:ext cx="8644466" cy="1143000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Full-duplex</a:t>
            </a:r>
            <a:r>
              <a:rPr lang="nl-BE" dirty="0" smtClean="0"/>
              <a:t> RS-485 bus communicatie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13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1" y="1641577"/>
            <a:ext cx="7662332" cy="361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Twisted</a:t>
            </a:r>
            <a:r>
              <a:rPr lang="nl-BE" dirty="0" smtClean="0"/>
              <a:t> pair </a:t>
            </a:r>
            <a:r>
              <a:rPr lang="nl-BE" dirty="0" err="1" smtClean="0"/>
              <a:t>cable</a:t>
            </a:r>
            <a:r>
              <a:rPr lang="nl-BE" dirty="0" smtClean="0"/>
              <a:t> (UTP en STP)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14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199" y="1553841"/>
            <a:ext cx="4931469" cy="394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284" y="1845734"/>
            <a:ext cx="5892473" cy="39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948" y="184841"/>
            <a:ext cx="8028852" cy="1296826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LVDS </a:t>
            </a:r>
            <a:r>
              <a:rPr lang="nl-BE" u="sng" dirty="0" smtClean="0"/>
              <a:t>L</a:t>
            </a:r>
            <a:r>
              <a:rPr lang="nl-BE" dirty="0" smtClean="0"/>
              <a:t>ow </a:t>
            </a:r>
            <a:r>
              <a:rPr lang="nl-BE" u="sng" dirty="0" smtClean="0"/>
              <a:t>V</a:t>
            </a:r>
            <a:r>
              <a:rPr lang="nl-BE" dirty="0" smtClean="0"/>
              <a:t>oltage </a:t>
            </a:r>
            <a:r>
              <a:rPr lang="nl-BE" u="sng" dirty="0" err="1" smtClean="0"/>
              <a:t>D</a:t>
            </a:r>
            <a:r>
              <a:rPr lang="nl-BE" dirty="0" err="1" smtClean="0"/>
              <a:t>ifferential</a:t>
            </a:r>
            <a:r>
              <a:rPr lang="nl-BE" dirty="0" smtClean="0"/>
              <a:t> </a:t>
            </a:r>
            <a:r>
              <a:rPr lang="nl-BE" u="sng" dirty="0" err="1" smtClean="0"/>
              <a:t>S</a:t>
            </a:r>
            <a:r>
              <a:rPr lang="nl-BE" dirty="0" err="1" smtClean="0"/>
              <a:t>ignaling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15</a:t>
            </a:fld>
            <a:r>
              <a:rPr lang="nl-BE" dirty="0" smtClean="0"/>
              <a:t>/16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3276601" y="1845733"/>
            <a:ext cx="51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Corbel" pitchFamily="34" charset="0"/>
              </a:rPr>
              <a:t>Datatransport op hoge snelheid op korte afstand</a:t>
            </a:r>
            <a:endParaRPr lang="nl-BE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948" y="184841"/>
            <a:ext cx="8028852" cy="1296826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LVDS </a:t>
            </a:r>
            <a:r>
              <a:rPr lang="nl-BE" u="sng" dirty="0" smtClean="0"/>
              <a:t>L</a:t>
            </a:r>
            <a:r>
              <a:rPr lang="nl-BE" dirty="0" smtClean="0"/>
              <a:t>ow </a:t>
            </a:r>
            <a:r>
              <a:rPr lang="nl-BE" u="sng" dirty="0" smtClean="0"/>
              <a:t>V</a:t>
            </a:r>
            <a:r>
              <a:rPr lang="nl-BE" dirty="0" smtClean="0"/>
              <a:t>oltage </a:t>
            </a:r>
            <a:r>
              <a:rPr lang="nl-BE" u="sng" dirty="0" err="1" smtClean="0"/>
              <a:t>D</a:t>
            </a:r>
            <a:r>
              <a:rPr lang="nl-BE" dirty="0" err="1" smtClean="0"/>
              <a:t>ifferential</a:t>
            </a:r>
            <a:r>
              <a:rPr lang="nl-BE" dirty="0" smtClean="0"/>
              <a:t> </a:t>
            </a:r>
            <a:r>
              <a:rPr lang="nl-BE" u="sng" dirty="0" err="1" smtClean="0"/>
              <a:t>S</a:t>
            </a:r>
            <a:r>
              <a:rPr lang="nl-BE" dirty="0" err="1" smtClean="0"/>
              <a:t>ignaling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16</a:t>
            </a:fld>
            <a:r>
              <a:rPr lang="nl-BE" dirty="0" smtClean="0"/>
              <a:t>/16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2556934" y="5452534"/>
            <a:ext cx="424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Aansturing van een </a:t>
            </a:r>
            <a:r>
              <a:rPr lang="nl-BE" dirty="0" err="1" smtClean="0">
                <a:latin typeface="Corbel" pitchFamily="34" charset="0"/>
              </a:rPr>
              <a:t>LCD-display</a:t>
            </a:r>
            <a:r>
              <a:rPr lang="nl-BE" dirty="0" smtClean="0">
                <a:latin typeface="Corbel" pitchFamily="34" charset="0"/>
              </a:rPr>
              <a:t> via LVDS</a:t>
            </a:r>
            <a:endParaRPr lang="nl-BE" dirty="0">
              <a:latin typeface="Corbe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03" y="1535027"/>
            <a:ext cx="7800197" cy="384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Principeschema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/16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701569" y="1358770"/>
            <a:ext cx="337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* Voedingsspanningen niet getekend!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570" y="1988840"/>
            <a:ext cx="6183716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2230" y="2213865"/>
            <a:ext cx="1456741" cy="9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6507215" y="1268760"/>
            <a:ext cx="184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Voorwaarde voor correcte werking:</a:t>
            </a:r>
            <a:endParaRPr lang="nl-B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Berekening uitgangsspanning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/16</a:t>
            </a:r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1196625" y="396906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latin typeface="Arial" pitchFamily="34" charset="0"/>
                <a:cs typeface="Arial" pitchFamily="34" charset="0"/>
              </a:rPr>
              <a:t>Superpositiemethode</a:t>
            </a: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575" y="1448780"/>
            <a:ext cx="3780421" cy="209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6635" y="4509120"/>
            <a:ext cx="1575175" cy="2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1630" y="4779150"/>
            <a:ext cx="1575174" cy="77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2030" y="1448780"/>
            <a:ext cx="1550375" cy="2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42030" y="1808820"/>
            <a:ext cx="2745305" cy="6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87035" y="2618910"/>
            <a:ext cx="2835315" cy="24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7035" y="2933945"/>
            <a:ext cx="3780420" cy="78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7035" y="3924055"/>
            <a:ext cx="3060339" cy="2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/>
          <a:srcRect b="69261"/>
          <a:stretch>
            <a:fillRect/>
          </a:stretch>
        </p:blipFill>
        <p:spPr bwMode="auto">
          <a:xfrm>
            <a:off x="4887035" y="4239090"/>
            <a:ext cx="199645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 t="51247"/>
          <a:stretch>
            <a:fillRect/>
          </a:stretch>
        </p:blipFill>
        <p:spPr bwMode="auto">
          <a:xfrm>
            <a:off x="4887035" y="4644135"/>
            <a:ext cx="2025225" cy="57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52020" y="5229200"/>
            <a:ext cx="2250250" cy="82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Afgeronde rechthoek 25"/>
          <p:cNvSpPr/>
          <p:nvPr/>
        </p:nvSpPr>
        <p:spPr>
          <a:xfrm>
            <a:off x="1151620" y="3879050"/>
            <a:ext cx="2205245" cy="1665186"/>
          </a:xfrm>
          <a:prstGeom prst="roundRect">
            <a:avLst/>
          </a:prstGeom>
          <a:noFill/>
          <a:ln w="12700">
            <a:solidFill>
              <a:srgbClr val="CC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Afgeronde rechthoek 26"/>
          <p:cNvSpPr/>
          <p:nvPr/>
        </p:nvSpPr>
        <p:spPr>
          <a:xfrm>
            <a:off x="4617005" y="1268760"/>
            <a:ext cx="4140459" cy="2475275"/>
          </a:xfrm>
          <a:prstGeom prst="roundRect">
            <a:avLst/>
          </a:prstGeom>
          <a:noFill/>
          <a:ln w="12700">
            <a:solidFill>
              <a:srgbClr val="CC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Afgeronde rechthoek 27"/>
          <p:cNvSpPr/>
          <p:nvPr/>
        </p:nvSpPr>
        <p:spPr>
          <a:xfrm>
            <a:off x="4617006" y="3789040"/>
            <a:ext cx="4140460" cy="2295255"/>
          </a:xfrm>
          <a:prstGeom prst="roundRect">
            <a:avLst/>
          </a:prstGeom>
          <a:noFill/>
          <a:ln w="12700">
            <a:solidFill>
              <a:srgbClr val="CC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Eigenschappen</a:t>
            </a:r>
            <a:endParaRPr lang="nl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657948" y="1523233"/>
            <a:ext cx="8028852" cy="2355818"/>
          </a:xfrm>
        </p:spPr>
        <p:txBody>
          <a:bodyPr/>
          <a:lstStyle/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nl-BE" sz="3000" b="1" dirty="0" smtClean="0">
                <a:latin typeface="Corbel" pitchFamily="34" charset="0"/>
              </a:rPr>
              <a:t>goedkoop en werkt vrij goed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nl-BE" sz="1200" b="1" dirty="0" smtClean="0">
              <a:latin typeface="Corbel" pitchFamily="34" charset="0"/>
            </a:endParaRP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nl-BE" sz="3000" b="1" dirty="0" smtClean="0">
                <a:latin typeface="Corbel" pitchFamily="34" charset="0"/>
              </a:rPr>
              <a:t>ingangsweerstand relatief laag en </a:t>
            </a:r>
            <a:r>
              <a:rPr lang="nl-BE" sz="3000" b="1" dirty="0" smtClean="0">
                <a:latin typeface="Corbel" pitchFamily="34" charset="0"/>
                <a:sym typeface="Symbol"/>
              </a:rPr>
              <a:t> voor </a:t>
            </a:r>
          </a:p>
          <a:p>
            <a:pPr lvl="2">
              <a:spcBef>
                <a:spcPts val="0"/>
              </a:spcBef>
              <a:buNone/>
            </a:pPr>
            <a:r>
              <a:rPr lang="nl-BE" sz="2800" b="1" dirty="0" smtClean="0">
                <a:latin typeface="Corbel" pitchFamily="34" charset="0"/>
                <a:sym typeface="Symbol"/>
              </a:rPr>
              <a:t>beide ingangen</a:t>
            </a:r>
          </a:p>
          <a:p>
            <a:pPr lvl="2">
              <a:spcBef>
                <a:spcPts val="0"/>
              </a:spcBef>
              <a:buNone/>
            </a:pPr>
            <a:endParaRPr lang="nl-BE" sz="1200" b="1" dirty="0" smtClean="0">
              <a:latin typeface="Corbel" pitchFamily="34" charset="0"/>
              <a:sym typeface="Symbol"/>
            </a:endParaRP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nl-BE" sz="3000" b="1" dirty="0" smtClean="0">
                <a:latin typeface="Corbel" pitchFamily="34" charset="0"/>
                <a:sym typeface="Symbol"/>
              </a:rPr>
              <a:t>versterking aanpassen  tandempotmeter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endParaRPr lang="nl-BE" sz="3000" b="1" dirty="0" smtClean="0">
              <a:latin typeface="Corbel" pitchFamily="34" charset="0"/>
              <a:sym typeface="Symbol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3077" name="Picture 5" descr="C:\Users\Patrik Debbaut\Desktop\PPT Elektronische signalen 2\Afbeeldingen\stereo potmet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1840" y="3924055"/>
            <a:ext cx="2340260" cy="1975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Toepassing - stroomsensor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493785"/>
            <a:ext cx="7124962" cy="369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948" y="184841"/>
            <a:ext cx="8028852" cy="1578973"/>
          </a:xfrm>
        </p:spPr>
        <p:txBody>
          <a:bodyPr>
            <a:normAutofit/>
          </a:bodyPr>
          <a:lstStyle/>
          <a:p>
            <a:r>
              <a:rPr lang="nl-BE" dirty="0" smtClean="0"/>
              <a:t>Verband belastingsstroom I</a:t>
            </a:r>
            <a:r>
              <a:rPr lang="nl-BE" baseline="-25000" dirty="0" smtClean="0"/>
              <a:t>L</a:t>
            </a:r>
            <a:r>
              <a:rPr lang="nl-BE" dirty="0" smtClean="0"/>
              <a:t> – uitgangsspanning </a:t>
            </a:r>
            <a:r>
              <a:rPr lang="nl-BE" dirty="0" err="1" smtClean="0"/>
              <a:t>U</a:t>
            </a:r>
            <a:r>
              <a:rPr lang="nl-BE" baseline="-25000" dirty="0" err="1" smtClean="0"/>
              <a:t>o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795" y="1763815"/>
            <a:ext cx="4344490" cy="22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6635" y="4824155"/>
            <a:ext cx="1473534" cy="61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b="80247"/>
          <a:stretch>
            <a:fillRect/>
          </a:stretch>
        </p:blipFill>
        <p:spPr bwMode="auto">
          <a:xfrm>
            <a:off x="5364957" y="1898830"/>
            <a:ext cx="32124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8"/>
          <p:cNvCxnSpPr/>
          <p:nvPr/>
        </p:nvCxnSpPr>
        <p:spPr>
          <a:xfrm flipH="1" flipV="1">
            <a:off x="1556665" y="3158970"/>
            <a:ext cx="405045" cy="117013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1016605" y="4284095"/>
            <a:ext cx="211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kleine meetweerstand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 t="19753" b="58025"/>
          <a:stretch>
            <a:fillRect/>
          </a:stretch>
        </p:blipFill>
        <p:spPr bwMode="auto">
          <a:xfrm>
            <a:off x="5364957" y="2618910"/>
            <a:ext cx="3212488" cy="8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 t="46914" b="30864"/>
          <a:stretch>
            <a:fillRect/>
          </a:stretch>
        </p:blipFill>
        <p:spPr bwMode="auto">
          <a:xfrm>
            <a:off x="5364957" y="3609020"/>
            <a:ext cx="3212488" cy="81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 t="74074"/>
          <a:stretch>
            <a:fillRect/>
          </a:stretch>
        </p:blipFill>
        <p:spPr bwMode="auto">
          <a:xfrm>
            <a:off x="5364957" y="4599130"/>
            <a:ext cx="3212488" cy="94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met pijl 15"/>
          <p:cNvCxnSpPr/>
          <p:nvPr/>
        </p:nvCxnSpPr>
        <p:spPr>
          <a:xfrm flipH="1">
            <a:off x="7812360" y="4329100"/>
            <a:ext cx="90010" cy="63007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7317305" y="3969060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schaalfactor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Single-ended</a:t>
            </a:r>
            <a:r>
              <a:rPr lang="nl-BE" dirty="0" smtClean="0"/>
              <a:t> </a:t>
            </a:r>
            <a:r>
              <a:rPr lang="nl-BE" dirty="0" err="1" smtClean="0"/>
              <a:t>signaling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550" y="1538790"/>
            <a:ext cx="828559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660" y="3789040"/>
            <a:ext cx="6097040" cy="195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kstvak 11"/>
          <p:cNvSpPr txBox="1"/>
          <p:nvPr/>
        </p:nvSpPr>
        <p:spPr>
          <a:xfrm>
            <a:off x="3176845" y="2888940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rbel" pitchFamily="34" charset="0"/>
              </a:rPr>
              <a:t>RS232 seriële communicatie</a:t>
            </a:r>
            <a:endParaRPr lang="nl-BE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Fouten bij </a:t>
            </a:r>
            <a:r>
              <a:rPr lang="nl-BE" dirty="0" err="1" smtClean="0"/>
              <a:t>single-ended</a:t>
            </a:r>
            <a:r>
              <a:rPr lang="nl-BE" dirty="0" smtClean="0"/>
              <a:t> </a:t>
            </a:r>
            <a:r>
              <a:rPr lang="nl-BE" dirty="0" err="1" smtClean="0"/>
              <a:t>signaling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74498"/>
          <a:stretch>
            <a:fillRect/>
          </a:stretch>
        </p:blipFill>
        <p:spPr bwMode="auto">
          <a:xfrm>
            <a:off x="2816843" y="1198807"/>
            <a:ext cx="4410490" cy="123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 t="27069" b="45236"/>
          <a:stretch>
            <a:fillRect/>
          </a:stretch>
        </p:blipFill>
        <p:spPr bwMode="auto">
          <a:xfrm>
            <a:off x="2816843" y="2514600"/>
            <a:ext cx="441049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 t="55635"/>
          <a:stretch>
            <a:fillRect/>
          </a:stretch>
        </p:blipFill>
        <p:spPr bwMode="auto">
          <a:xfrm>
            <a:off x="2816843" y="3903133"/>
            <a:ext cx="4410490" cy="215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vaal 27"/>
          <p:cNvSpPr/>
          <p:nvPr/>
        </p:nvSpPr>
        <p:spPr>
          <a:xfrm>
            <a:off x="3243099" y="5085684"/>
            <a:ext cx="134857" cy="13581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Ovaal 28"/>
          <p:cNvSpPr/>
          <p:nvPr/>
        </p:nvSpPr>
        <p:spPr>
          <a:xfrm>
            <a:off x="3796782" y="4840090"/>
            <a:ext cx="134857" cy="13581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Ovaal 29"/>
          <p:cNvSpPr/>
          <p:nvPr/>
        </p:nvSpPr>
        <p:spPr>
          <a:xfrm>
            <a:off x="4484227" y="5070335"/>
            <a:ext cx="134857" cy="13581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Ovaal 30"/>
          <p:cNvSpPr/>
          <p:nvPr/>
        </p:nvSpPr>
        <p:spPr>
          <a:xfrm>
            <a:off x="4911824" y="4856536"/>
            <a:ext cx="134857" cy="13581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vaal 31"/>
          <p:cNvSpPr/>
          <p:nvPr/>
        </p:nvSpPr>
        <p:spPr>
          <a:xfrm>
            <a:off x="5355868" y="5070335"/>
            <a:ext cx="134857" cy="13581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5533484" y="5067046"/>
            <a:ext cx="134857" cy="13581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hthoek 33"/>
          <p:cNvSpPr/>
          <p:nvPr/>
        </p:nvSpPr>
        <p:spPr>
          <a:xfrm>
            <a:off x="6157337" y="5402404"/>
            <a:ext cx="657842" cy="17761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Tekstvak 34"/>
          <p:cNvSpPr txBox="1"/>
          <p:nvPr/>
        </p:nvSpPr>
        <p:spPr>
          <a:xfrm>
            <a:off x="6792685" y="5355772"/>
            <a:ext cx="1205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1" dirty="0" smtClean="0">
                <a:solidFill>
                  <a:srgbClr val="FF0000"/>
                </a:solidFill>
                <a:latin typeface="Corbel" pitchFamily="34" charset="0"/>
                <a:sym typeface="Symbol"/>
              </a:rPr>
              <a:t>  </a:t>
            </a:r>
            <a:r>
              <a:rPr lang="nl-BE" sz="1100" b="1" dirty="0" smtClean="0">
                <a:solidFill>
                  <a:srgbClr val="FF0000"/>
                </a:solidFill>
                <a:latin typeface="Corbel" pitchFamily="34" charset="0"/>
              </a:rPr>
              <a:t>Bit </a:t>
            </a:r>
            <a:r>
              <a:rPr lang="nl-BE" sz="1100" b="1" dirty="0" err="1" smtClean="0">
                <a:solidFill>
                  <a:srgbClr val="FF0000"/>
                </a:solidFill>
                <a:latin typeface="Corbel" pitchFamily="34" charset="0"/>
              </a:rPr>
              <a:t>errors</a:t>
            </a:r>
            <a:r>
              <a:rPr lang="nl-BE" sz="1100" b="1" dirty="0" smtClean="0">
                <a:solidFill>
                  <a:srgbClr val="FF0000"/>
                </a:solidFill>
                <a:latin typeface="Corbel" pitchFamily="34" charset="0"/>
              </a:rPr>
              <a:t>!</a:t>
            </a:r>
            <a:endParaRPr lang="nl-BE" sz="11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Differential</a:t>
            </a:r>
            <a:r>
              <a:rPr lang="nl-BE" dirty="0" smtClean="0"/>
              <a:t>  </a:t>
            </a:r>
            <a:r>
              <a:rPr lang="nl-BE" dirty="0" err="1" smtClean="0"/>
              <a:t>signaling</a:t>
            </a:r>
            <a:r>
              <a:rPr lang="nl-BE" dirty="0" smtClean="0"/>
              <a:t> vb. RS485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Verschilversterker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9</a:t>
            </a:fld>
            <a:r>
              <a:rPr lang="nl-BE" dirty="0" smtClean="0"/>
              <a:t>/16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995" y="1622980"/>
            <a:ext cx="5254605" cy="383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Rechte verbindingslijn met pijl 9"/>
          <p:cNvCxnSpPr/>
          <p:nvPr/>
        </p:nvCxnSpPr>
        <p:spPr>
          <a:xfrm flipH="1">
            <a:off x="5256600" y="1913467"/>
            <a:ext cx="924067" cy="58510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164337" y="1625562"/>
            <a:ext cx="211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orspronkelijk  signaal op 1</a:t>
            </a:r>
            <a:r>
              <a:rPr lang="nl-BE" sz="1600" baseline="30000" dirty="0" smtClean="0">
                <a:solidFill>
                  <a:srgbClr val="FF00FF"/>
                </a:solidFill>
                <a:latin typeface="Corbel" pitchFamily="34" charset="0"/>
              </a:rPr>
              <a:t>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verbinding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 flipH="1" flipV="1">
            <a:off x="5282001" y="4877706"/>
            <a:ext cx="983936" cy="689379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6274404" y="5266231"/>
            <a:ext cx="211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g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eïnverteerd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signaal op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2</a:t>
            </a:r>
            <a:r>
              <a:rPr lang="nl-BE" sz="1600" baseline="30000" dirty="0" smtClean="0">
                <a:solidFill>
                  <a:srgbClr val="FF00FF"/>
                </a:solidFill>
                <a:latin typeface="Corbel" pitchFamily="34" charset="0"/>
              </a:rPr>
              <a:t>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verbinding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286</Words>
  <Application>Microsoft Office PowerPoint</Application>
  <PresentationFormat>Diavoorstelling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Principeschema</vt:lpstr>
      <vt:lpstr>Berekening uitgangsspanning</vt:lpstr>
      <vt:lpstr>Eigenschappen</vt:lpstr>
      <vt:lpstr>Toepassing - stroomsensor</vt:lpstr>
      <vt:lpstr>Verband belastingsstroom IL – uitgangsspanning Uo</vt:lpstr>
      <vt:lpstr>Single-ended signaling</vt:lpstr>
      <vt:lpstr>Fouten bij single-ended signaling</vt:lpstr>
      <vt:lpstr>Differential  signaling vb. RS485</vt:lpstr>
      <vt:lpstr>Differential  signaling vb. RS485</vt:lpstr>
      <vt:lpstr>Differential  signaling vb. RS485</vt:lpstr>
      <vt:lpstr>Half-duplex RS-485 bus communicatie</vt:lpstr>
      <vt:lpstr>Full-duplex RS-485 bus communicatie</vt:lpstr>
      <vt:lpstr>Twisted pair cable (UTP en STP)</vt:lpstr>
      <vt:lpstr>LVDS Low Voltage Differential Signaling</vt:lpstr>
      <vt:lpstr>LVDS Low Voltage Differential Signaling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158</cp:revision>
  <dcterms:created xsi:type="dcterms:W3CDTF">2014-08-06T13:17:37Z</dcterms:created>
  <dcterms:modified xsi:type="dcterms:W3CDTF">2015-09-10T17:46:53Z</dcterms:modified>
</cp:coreProperties>
</file>