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80" r:id="rId8"/>
    <p:sldId id="281" r:id="rId9"/>
    <p:sldId id="279" r:id="rId10"/>
    <p:sldId id="278" r:id="rId11"/>
    <p:sldId id="282" r:id="rId12"/>
    <p:sldId id="265" r:id="rId13"/>
    <p:sldId id="266" r:id="rId14"/>
    <p:sldId id="269" r:id="rId15"/>
    <p:sldId id="270" r:id="rId16"/>
    <p:sldId id="283" r:id="rId17"/>
    <p:sldId id="263" r:id="rId18"/>
    <p:sldId id="264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9" autoAdjust="0"/>
    <p:restoredTop sz="94660"/>
  </p:normalViewPr>
  <p:slideViewPr>
    <p:cSldViewPr>
      <p:cViewPr>
        <p:scale>
          <a:sx n="114" d="100"/>
          <a:sy n="114" d="100"/>
        </p:scale>
        <p:origin x="-90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EF99-F28B-40D0-9617-1BBA90290483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F9E2-F090-40B5-9E08-713150E949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EF99-F28B-40D0-9617-1BBA90290483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F9E2-F090-40B5-9E08-713150E94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EF99-F28B-40D0-9617-1BBA90290483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F9E2-F090-40B5-9E08-713150E94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EF99-F28B-40D0-9617-1BBA90290483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F9E2-F090-40B5-9E08-713150E94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EF99-F28B-40D0-9617-1BBA90290483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F20F9E2-F090-40B5-9E08-713150E949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EF99-F28B-40D0-9617-1BBA90290483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F9E2-F090-40B5-9E08-713150E94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EF99-F28B-40D0-9617-1BBA90290483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F9E2-F090-40B5-9E08-713150E94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EF99-F28B-40D0-9617-1BBA90290483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F9E2-F090-40B5-9E08-713150E94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EF99-F28B-40D0-9617-1BBA90290483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F9E2-F090-40B5-9E08-713150E94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EF99-F28B-40D0-9617-1BBA90290483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F9E2-F090-40B5-9E08-713150E94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EF99-F28B-40D0-9617-1BBA90290483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F9E2-F090-40B5-9E08-713150E94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D21EF99-F28B-40D0-9617-1BBA90290483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F20F9E2-F090-40B5-9E08-713150E949A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Skyscrapers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89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97" b="49558"/>
          <a:stretch/>
        </p:blipFill>
        <p:spPr bwMode="auto">
          <a:xfrm>
            <a:off x="3276600" y="4562696"/>
            <a:ext cx="2524383" cy="43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4572000" y="4596252"/>
            <a:ext cx="376282" cy="3535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97" b="49558"/>
          <a:stretch/>
        </p:blipFill>
        <p:spPr bwMode="auto">
          <a:xfrm>
            <a:off x="6400800" y="4562804"/>
            <a:ext cx="2524383" cy="43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8153400" y="4612007"/>
            <a:ext cx="376282" cy="3535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97" b="49558"/>
          <a:stretch/>
        </p:blipFill>
        <p:spPr bwMode="auto">
          <a:xfrm>
            <a:off x="304800" y="4562696"/>
            <a:ext cx="2524383" cy="43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723900" y="4611899"/>
            <a:ext cx="376282" cy="3535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Rule: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Possible Places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row/column, the number n occurs in one of the cells of that row/column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97" b="49558"/>
          <a:stretch/>
        </p:blipFill>
        <p:spPr bwMode="auto">
          <a:xfrm>
            <a:off x="3200400" y="2910979"/>
            <a:ext cx="2524383" cy="43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46040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7762" y="46196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15200" y="46118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566991" y="3429000"/>
            <a:ext cx="2547809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462591" y="34290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76800" y="3429000"/>
            <a:ext cx="2895600" cy="9954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12878" y="29423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46118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8200" y="45962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29600" y="45962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23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CONTRADICTION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33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Contradiction: </a:t>
            </a:r>
            <a:r>
              <a:rPr lang="en-US" dirty="0" smtClean="0"/>
              <a:t>Duplicate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appears twice in the same row or column.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684929"/>
            <a:ext cx="3657600" cy="353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149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Contradiction: </a:t>
            </a:r>
            <a:r>
              <a:rPr lang="en-US" dirty="0" smtClean="0"/>
              <a:t>Unresolved 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Elimination leaves no possible number for a cell.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743200"/>
            <a:ext cx="3657600" cy="353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38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Contradiction: Exceeding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skyscrapers are visible than there should be.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09799"/>
            <a:ext cx="4648200" cy="4331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22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Contradiction: Insufficient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skyscrapers are visible than there should be.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438400"/>
            <a:ext cx="4624979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303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8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Rule: Last </a:t>
            </a:r>
            <a:r>
              <a:rPr lang="en-US" dirty="0" smtClean="0"/>
              <a:t>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certain number must go in a certain </a:t>
            </a:r>
            <a:r>
              <a:rPr lang="en-US" dirty="0" smtClean="0"/>
              <a:t>cell, </a:t>
            </a:r>
            <a:r>
              <a:rPr lang="en-US" dirty="0" smtClean="0"/>
              <a:t>because </a:t>
            </a:r>
            <a:r>
              <a:rPr lang="en-US" dirty="0" smtClean="0"/>
              <a:t>that cell</a:t>
            </a:r>
            <a:r>
              <a:rPr lang="en-US" dirty="0" smtClean="0"/>
              <a:t> </a:t>
            </a:r>
            <a:r>
              <a:rPr lang="en-US" dirty="0" smtClean="0"/>
              <a:t>is the last place </a:t>
            </a:r>
            <a:r>
              <a:rPr lang="en-US" dirty="0" smtClean="0"/>
              <a:t>that number </a:t>
            </a:r>
            <a:r>
              <a:rPr lang="en-US" dirty="0" smtClean="0"/>
              <a:t>can appear in that row/column.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715" y="3124198"/>
            <a:ext cx="3276600" cy="319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88805" y="330142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4624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Rule: Last </a:t>
            </a:r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certain </a:t>
            </a:r>
            <a:r>
              <a:rPr lang="en-US" dirty="0" smtClean="0"/>
              <a:t>cell must contain a certain number since that number is </a:t>
            </a:r>
            <a:r>
              <a:rPr lang="en-US" dirty="0" smtClean="0"/>
              <a:t>the only one that can possibly appear in that </a:t>
            </a:r>
            <a:r>
              <a:rPr lang="en-US" dirty="0" smtClean="0"/>
              <a:t>cell.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776" y="2971800"/>
            <a:ext cx="3657600" cy="356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88805" y="31242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0669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Rule: 1-Edge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 1 on an edge, put n in the adjacent square.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209800"/>
            <a:ext cx="4823482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8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60"/>
          </a:xfrm>
        </p:spPr>
        <p:txBody>
          <a:bodyPr/>
          <a:lstStyle/>
          <a:p>
            <a:r>
              <a:rPr lang="en-US" dirty="0" smtClean="0"/>
              <a:t>In Skyscrapers, the solver is presented with an n x n grid with some numbers filled in, and numbers around the edges.</a:t>
            </a:r>
          </a:p>
          <a:p>
            <a:r>
              <a:rPr lang="en-US" dirty="0" smtClean="0"/>
              <a:t>Numbers in the grid represent a skyscraper of that height</a:t>
            </a:r>
          </a:p>
          <a:p>
            <a:r>
              <a:rPr lang="en-US" dirty="0" smtClean="0"/>
              <a:t>Numbers on the edges represent no. of skyscrapers you can see in that row or column from that edge.</a:t>
            </a:r>
          </a:p>
          <a:p>
            <a:r>
              <a:rPr lang="en-US" dirty="0" smtClean="0"/>
              <a:t>Each number 1 through n appear in each row and column once.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6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Rule: N-Edge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maximum number appears on an edge, the row or column’s numbers appear in ascending order, starting at that edge.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47999"/>
            <a:ext cx="3657600" cy="3573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00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Rule: Fixed 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sum of two opposing edges is n+1, the maximum number appears at a position k spaces away from the edge, where k is the number at </a:t>
            </a:r>
            <a:r>
              <a:rPr lang="en-US" smtClean="0"/>
              <a:t>that edge.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124200"/>
            <a:ext cx="33909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5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example solve!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94" y="1313328"/>
            <a:ext cx="2524383" cy="2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490" y="1313329"/>
            <a:ext cx="2517446" cy="2430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313329"/>
            <a:ext cx="2496194" cy="2430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93" y="4191000"/>
            <a:ext cx="2524383" cy="2502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491" y="4215824"/>
            <a:ext cx="2517445" cy="24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215823"/>
            <a:ext cx="2496194" cy="24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06576" y="22860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FM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48000" y="2743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77677" y="2286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019101" y="2743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52574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1424" y="571462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06576" y="52574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048000" y="571462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40653" y="4703422"/>
            <a:ext cx="546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PP,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LC,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EV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086242" y="571462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32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Solve, cont.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2496194" cy="24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012" y="1219200"/>
            <a:ext cx="2532991" cy="24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219199"/>
            <a:ext cx="2514600" cy="2484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680" y="3931024"/>
            <a:ext cx="2613394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67427" y="1752600"/>
            <a:ext cx="546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PP,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LC,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EV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48000" y="2743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25976" y="19050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67400" y="2362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90807" y="4244183"/>
            <a:ext cx="546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PP,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LC,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EV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99056" y="5314292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08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FINISHED!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5073059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82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an example of a solved puzzle.</a:t>
            </a:r>
          </a:p>
          <a:p>
            <a:r>
              <a:rPr lang="en-US" dirty="0" smtClean="0"/>
              <a:t>Lets take a closer look at one of the rows, shall we?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124200"/>
            <a:ext cx="3124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831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314" y="381000"/>
            <a:ext cx="8229600" cy="1143000"/>
          </a:xfrm>
        </p:spPr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from the right side, two buildings can be seen; the three and the four.</a:t>
            </a:r>
          </a:p>
          <a:p>
            <a:r>
              <a:rPr lang="en-US" dirty="0" smtClean="0"/>
              <a:t>Since the 1 and 2 are smaller than the 4 in front of them, they are concealed, and can’t be seen.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35" b="31695"/>
          <a:stretch/>
        </p:blipFill>
        <p:spPr bwMode="auto">
          <a:xfrm>
            <a:off x="1981200" y="5047128"/>
            <a:ext cx="4943828" cy="87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nut 4"/>
          <p:cNvSpPr/>
          <p:nvPr/>
        </p:nvSpPr>
        <p:spPr>
          <a:xfrm>
            <a:off x="6553200" y="5181600"/>
            <a:ext cx="533400" cy="609600"/>
          </a:xfrm>
          <a:prstGeom prst="donut">
            <a:avLst>
              <a:gd name="adj" fmla="val 109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5410200" y="5047128"/>
            <a:ext cx="838200" cy="878541"/>
          </a:xfrm>
          <a:prstGeom prst="donut">
            <a:avLst>
              <a:gd name="adj" fmla="val 9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4497938" y="5047127"/>
            <a:ext cx="838200" cy="878541"/>
          </a:xfrm>
          <a:prstGeom prst="donut">
            <a:avLst>
              <a:gd name="adj" fmla="val 9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60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314" y="381000"/>
            <a:ext cx="8229600" cy="1143000"/>
          </a:xfrm>
        </p:spPr>
        <p:txBody>
          <a:bodyPr/>
          <a:lstStyle/>
          <a:p>
            <a:r>
              <a:rPr lang="en-US" dirty="0" smtClean="0"/>
              <a:t>Vision, 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rom the left side, two buildings can also be seen; the two and the four.</a:t>
            </a:r>
          </a:p>
          <a:p>
            <a:r>
              <a:rPr lang="en-US" dirty="0" smtClean="0"/>
              <a:t>Since the  2 is in front of the 1, and is taller than it, the one is concealed. In a similar fashion, the 3 is concealed by the 4.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35" b="31695"/>
          <a:stretch/>
        </p:blipFill>
        <p:spPr bwMode="auto">
          <a:xfrm>
            <a:off x="1981200" y="5047128"/>
            <a:ext cx="4943828" cy="87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nut 4"/>
          <p:cNvSpPr/>
          <p:nvPr/>
        </p:nvSpPr>
        <p:spPr>
          <a:xfrm>
            <a:off x="1828800" y="5181600"/>
            <a:ext cx="533400" cy="609600"/>
          </a:xfrm>
          <a:prstGeom prst="donut">
            <a:avLst>
              <a:gd name="adj" fmla="val 109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2667000" y="4993340"/>
            <a:ext cx="838200" cy="878541"/>
          </a:xfrm>
          <a:prstGeom prst="donut">
            <a:avLst>
              <a:gd name="adj" fmla="val 9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4497938" y="5047127"/>
            <a:ext cx="838200" cy="878541"/>
          </a:xfrm>
          <a:prstGeom prst="donut">
            <a:avLst>
              <a:gd name="adj" fmla="val 9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56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Rules for LEGUP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much overlap between Sudoku and Skyscrapers</a:t>
            </a:r>
          </a:p>
          <a:p>
            <a:pPr lvl="1"/>
            <a:r>
              <a:rPr lang="en-US" dirty="0" smtClean="0"/>
              <a:t>Numbers 1 through n appear exactly once in each row/column</a:t>
            </a:r>
          </a:p>
          <a:p>
            <a:r>
              <a:rPr lang="en-US" dirty="0" smtClean="0"/>
              <a:t>So, m</a:t>
            </a:r>
            <a:r>
              <a:rPr lang="en-US" dirty="0" smtClean="0"/>
              <a:t>any of the LEGUP rules for Skyscrapers can be copied from </a:t>
            </a:r>
            <a:r>
              <a:rPr lang="en-US" dirty="0" smtClean="0"/>
              <a:t>the LEGUP rules for S</a:t>
            </a:r>
            <a:r>
              <a:rPr lang="en-US" dirty="0" smtClean="0"/>
              <a:t>udoku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124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Rules for LEGUP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63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1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97" b="49558"/>
          <a:stretch/>
        </p:blipFill>
        <p:spPr bwMode="auto">
          <a:xfrm>
            <a:off x="6400800" y="4562804"/>
            <a:ext cx="2524383" cy="43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7726087" y="4604129"/>
            <a:ext cx="376282" cy="3535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97" b="49558"/>
          <a:stretch/>
        </p:blipFill>
        <p:spPr bwMode="auto">
          <a:xfrm>
            <a:off x="3276600" y="4562696"/>
            <a:ext cx="2524383" cy="43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4581173" y="4604129"/>
            <a:ext cx="376282" cy="3535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97" b="49558"/>
          <a:stretch/>
        </p:blipFill>
        <p:spPr bwMode="auto">
          <a:xfrm>
            <a:off x="304800" y="4562696"/>
            <a:ext cx="2524383" cy="43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624494" y="4604021"/>
            <a:ext cx="376282" cy="3535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Rule: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Possible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cell, the content is one of the numbers 1 through 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97" b="49558"/>
          <a:stretch/>
        </p:blipFill>
        <p:spPr bwMode="auto">
          <a:xfrm>
            <a:off x="3200400" y="2910979"/>
            <a:ext cx="2524383" cy="43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45961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7762" y="46196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15200" y="46118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566991" y="3429000"/>
            <a:ext cx="2547809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462591" y="34290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76800" y="3429000"/>
            <a:ext cx="2895600" cy="9954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12878" y="29423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62594" y="45940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8200" y="46020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64187" y="46020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34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2638</TotalTime>
  <Words>528</Words>
  <Application>Microsoft Office PowerPoint</Application>
  <PresentationFormat>On-screen Show (4:3)</PresentationFormat>
  <Paragraphs>80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Apex</vt:lpstr>
      <vt:lpstr>Skyscrapers</vt:lpstr>
      <vt:lpstr>Rules of the Game</vt:lpstr>
      <vt:lpstr>Example</vt:lpstr>
      <vt:lpstr>Vision</vt:lpstr>
      <vt:lpstr>Vision, cont. </vt:lpstr>
      <vt:lpstr>Rules for LEGUP</vt:lpstr>
      <vt:lpstr>Rules for LEGUP</vt:lpstr>
      <vt:lpstr>CASE Rules</vt:lpstr>
      <vt:lpstr>Case Rule:  Possible Contents</vt:lpstr>
      <vt:lpstr>Case Rule:  Possible Places</vt:lpstr>
      <vt:lpstr>CONTRADICTION Rules</vt:lpstr>
      <vt:lpstr>Contradiction: Duplicate Number</vt:lpstr>
      <vt:lpstr>Contradiction: Unresolved Cell</vt:lpstr>
      <vt:lpstr>Contradiction: Exceeding Visibility</vt:lpstr>
      <vt:lpstr>Contradiction: Insufficient Visibility</vt:lpstr>
      <vt:lpstr>BASIC Rules</vt:lpstr>
      <vt:lpstr>Basic Rule: Last Cell</vt:lpstr>
      <vt:lpstr>Basic Rule: Last Number</vt:lpstr>
      <vt:lpstr>Basic Rule: 1-Edge</vt:lpstr>
      <vt:lpstr>Basic Rule: N-Edge</vt:lpstr>
      <vt:lpstr>Basic Rule: Fixed Max</vt:lpstr>
      <vt:lpstr>A quick example solve!</vt:lpstr>
      <vt:lpstr>Solve, cont.</vt:lpstr>
      <vt:lpstr>FINISHED!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Skyscrapers</dc:title>
  <dc:creator>student</dc:creator>
  <cp:lastModifiedBy>A_Mark Maiellaro</cp:lastModifiedBy>
  <cp:revision>25</cp:revision>
  <dcterms:created xsi:type="dcterms:W3CDTF">2014-09-29T23:54:30Z</dcterms:created>
  <dcterms:modified xsi:type="dcterms:W3CDTF">2014-10-08T18:47:45Z</dcterms:modified>
</cp:coreProperties>
</file>