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5" r:id="rId9"/>
    <p:sldId id="266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4660"/>
  </p:normalViewPr>
  <p:slideViewPr>
    <p:cSldViewPr>
      <p:cViewPr varScale="1">
        <p:scale>
          <a:sx n="87" d="100"/>
          <a:sy n="87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21EF99-F28B-40D0-9617-1BBA9029048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Skyscrapers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Rule: </a:t>
            </a:r>
            <a:r>
              <a:rPr lang="en-US" dirty="0" smtClean="0"/>
              <a:t>Last Square for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number must go in a certain square, because it is the last place it can appear in that row/column.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15" y="3124198"/>
            <a:ext cx="3276600" cy="319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8805" y="33014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62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Rule: </a:t>
            </a:r>
            <a:r>
              <a:rPr lang="en-US" dirty="0" smtClean="0"/>
              <a:t>Last Number </a:t>
            </a:r>
            <a:r>
              <a:rPr lang="en-US" smtClean="0"/>
              <a:t>for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number is the only one that can possibly appear in that square.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6" y="2971800"/>
            <a:ext cx="3657600" cy="356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88805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66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Non-clone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1-Edge, N-Edge, Fixed Max</a:t>
            </a:r>
          </a:p>
          <a:p>
            <a:r>
              <a:rPr lang="en-US" dirty="0" smtClean="0"/>
              <a:t>Exceeding Visibility, Insufficient 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Exceeding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skyscrapers are visible than there should be.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799"/>
            <a:ext cx="4648200" cy="433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Insufficient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skyscrapers are visible than there should be.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62497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1-Edge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1 on an edge, put n in the adjacent square.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9800"/>
            <a:ext cx="482348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8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N-Edge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maximum number appears on an edge, the row or column’s numbers appear in ascending order, starting at that edge.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7999"/>
            <a:ext cx="3657600" cy="357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0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Fixed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sum of two opposing edges is n+1, the maximum number appears at a position k spaces away from the edge, where k is the number at </a:t>
            </a:r>
            <a:r>
              <a:rPr lang="en-US" smtClean="0"/>
              <a:t>that edge.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4200"/>
            <a:ext cx="3390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example solve!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4" y="1313328"/>
            <a:ext cx="2524383" cy="2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90" y="1313329"/>
            <a:ext cx="2517446" cy="24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13329"/>
            <a:ext cx="2496194" cy="24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3" y="4191000"/>
            <a:ext cx="2524383" cy="250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91" y="4215824"/>
            <a:ext cx="2517445" cy="24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15823"/>
            <a:ext cx="2496194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Solve, cont.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2496194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1219200"/>
            <a:ext cx="2532991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199"/>
            <a:ext cx="2514600" cy="248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0" y="3931024"/>
            <a:ext cx="26133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In Skyscrapers, the solver is presented with an n x n grid with some numbers filled in, and numbers around the edges.</a:t>
            </a:r>
          </a:p>
          <a:p>
            <a:r>
              <a:rPr lang="en-US" dirty="0" smtClean="0"/>
              <a:t>Numbers in the grid represent a skyscraper of that height</a:t>
            </a:r>
          </a:p>
          <a:p>
            <a:r>
              <a:rPr lang="en-US" dirty="0" smtClean="0"/>
              <a:t>Numbers on the edges represent no. of skyscrapers you can see in that row or column from that edge.</a:t>
            </a:r>
          </a:p>
          <a:p>
            <a:r>
              <a:rPr lang="en-US" dirty="0" smtClean="0"/>
              <a:t>Each number 1 through n appear in each row and column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FINISHED!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07305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Rules, elaborated.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of a solved puzzle.</a:t>
            </a:r>
          </a:p>
          <a:p>
            <a:r>
              <a:rPr lang="en-US" dirty="0" smtClean="0"/>
              <a:t>Lets take a closer look at one of the rows, shall we?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14" y="381000"/>
            <a:ext cx="8229600" cy="114300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from the right side, two buildings can be seen; the three and the four.</a:t>
            </a:r>
          </a:p>
          <a:p>
            <a:r>
              <a:rPr lang="en-US" dirty="0" smtClean="0"/>
              <a:t>Since the 1 and 2 are smaller than the 4 in front of them, they are concealed, and can’t be seen.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5" b="31695"/>
          <a:stretch/>
        </p:blipFill>
        <p:spPr bwMode="auto">
          <a:xfrm>
            <a:off x="1981200" y="5047128"/>
            <a:ext cx="4943828" cy="8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4"/>
          <p:cNvSpPr/>
          <p:nvPr/>
        </p:nvSpPr>
        <p:spPr>
          <a:xfrm>
            <a:off x="6553200" y="5181600"/>
            <a:ext cx="533400" cy="609600"/>
          </a:xfrm>
          <a:prstGeom prst="donut">
            <a:avLst>
              <a:gd name="adj" fmla="val 10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5410200" y="5047128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97938" y="5047127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14" y="381000"/>
            <a:ext cx="8229600" cy="1143000"/>
          </a:xfrm>
        </p:spPr>
        <p:txBody>
          <a:bodyPr/>
          <a:lstStyle/>
          <a:p>
            <a:r>
              <a:rPr lang="en-US" dirty="0" smtClean="0"/>
              <a:t>Vision,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the left side, two buildings can also be seen; the two and the four.</a:t>
            </a:r>
          </a:p>
          <a:p>
            <a:r>
              <a:rPr lang="en-US" dirty="0" smtClean="0"/>
              <a:t>Since the  2 is in front of the 1, and is taller than it, the one is concealed. In a similar fashion, the 3 is concealed by the 4.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5" b="31695"/>
          <a:stretch/>
        </p:blipFill>
        <p:spPr bwMode="auto">
          <a:xfrm>
            <a:off x="1981200" y="5047128"/>
            <a:ext cx="4943828" cy="8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4"/>
          <p:cNvSpPr/>
          <p:nvPr/>
        </p:nvSpPr>
        <p:spPr>
          <a:xfrm>
            <a:off x="1828800" y="5181600"/>
            <a:ext cx="533400" cy="609600"/>
          </a:xfrm>
          <a:prstGeom prst="donut">
            <a:avLst>
              <a:gd name="adj" fmla="val 10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2667000" y="4993340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97938" y="5047127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Rules (It’s basically </a:t>
            </a:r>
            <a:r>
              <a:rPr lang="en-US" dirty="0" err="1" smtClean="0"/>
              <a:t>sudoku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start, we can copy ALL the rules from </a:t>
            </a:r>
            <a:r>
              <a:rPr lang="en-US" dirty="0" err="1" smtClean="0"/>
              <a:t>sudoku</a:t>
            </a:r>
            <a:r>
              <a:rPr lang="en-US" dirty="0" smtClean="0"/>
              <a:t>, with a few changes.</a:t>
            </a:r>
          </a:p>
          <a:p>
            <a:r>
              <a:rPr lang="en-US" dirty="0" smtClean="0"/>
              <a:t>So, we’ll start from the basic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Rule: Possible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cell has a value between 1 and 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62835"/>
            <a:ext cx="2590800" cy="306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Board State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appears twice in the same row or column.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4929"/>
            <a:ext cx="3657600" cy="353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No Solution for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leaves no possible number for a cell.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657600" cy="353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3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2593</TotalTime>
  <Words>471</Words>
  <Application>Microsoft Office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Skyscrapers</vt:lpstr>
      <vt:lpstr>Basic Rules</vt:lpstr>
      <vt:lpstr>Basic Rules, elaborated.</vt:lpstr>
      <vt:lpstr>Vision</vt:lpstr>
      <vt:lpstr>Vision, cont. </vt:lpstr>
      <vt:lpstr>Basic Rules (It’s basically sudoku.)</vt:lpstr>
      <vt:lpstr>Case Rule: Possible Values</vt:lpstr>
      <vt:lpstr>Contradiction: Board State Violation</vt:lpstr>
      <vt:lpstr>Contradiction: No Solution for Cell</vt:lpstr>
      <vt:lpstr>Basic Rule: Last Square for Number</vt:lpstr>
      <vt:lpstr>Basic Rule: Last Number for Square</vt:lpstr>
      <vt:lpstr>Non-clone rules:</vt:lpstr>
      <vt:lpstr>Contradiction: Exceeding Visibility</vt:lpstr>
      <vt:lpstr>Contradiction: Insufficient Visibility</vt:lpstr>
      <vt:lpstr>Basic Rule: 1-Edge</vt:lpstr>
      <vt:lpstr>Basic Rule: N-Edge</vt:lpstr>
      <vt:lpstr>Basic Rule: Fixed Max</vt:lpstr>
      <vt:lpstr>A quick example solve!</vt:lpstr>
      <vt:lpstr>Solve, cont.</vt:lpstr>
      <vt:lpstr>FINISHED!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Skyscrapers</dc:title>
  <dc:creator>student</dc:creator>
  <cp:lastModifiedBy>student</cp:lastModifiedBy>
  <cp:revision>20</cp:revision>
  <dcterms:created xsi:type="dcterms:W3CDTF">2014-09-29T23:54:30Z</dcterms:created>
  <dcterms:modified xsi:type="dcterms:W3CDTF">2014-10-07T14:10:35Z</dcterms:modified>
</cp:coreProperties>
</file>