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75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A6FDF7-6DD2-4DAD-9766-6EFD66BA87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A585-A4F2-408B-895C-F6F03D57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0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 Puzzles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known as Battleship Solitaire</a:t>
            </a:r>
            <a:endParaRPr lang="en-US" dirty="0" smtClean="0"/>
          </a:p>
          <a:p>
            <a:r>
              <a:rPr lang="en-US" dirty="0" smtClean="0"/>
              <a:t>LEGUP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4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Contradiction - Two unconnected ship segments are adjacent, or any two ship segments are diagonal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Too many ships – More ships of a specific type exist than the puzzle specifies</a:t>
            </a:r>
          </a:p>
          <a:p>
            <a:r>
              <a:rPr lang="en-US" dirty="0" smtClean="0"/>
              <a:t>Not enough ships – Less ships of a specific type exist than the puzzle specifies and there is no place that one would fit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37" y="2862262"/>
            <a:ext cx="14573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ship segments – The number of ship segments in a row/column is greater than the amount specified by the puzzle</a:t>
            </a:r>
          </a:p>
          <a:p>
            <a:r>
              <a:rPr lang="en-US" dirty="0" smtClean="0"/>
              <a:t>Too few ship segments – The number of ship segments in a row/column is fewer than the amount specified by the puzzle and every square in the row/column </a:t>
            </a:r>
            <a:r>
              <a:rPr lang="en-US" smtClean="0"/>
              <a:t>is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364761"/>
            <a:ext cx="8946541" cy="5036039"/>
          </a:xfrm>
        </p:spPr>
        <p:txBody>
          <a:bodyPr>
            <a:normAutofit/>
          </a:bodyPr>
          <a:lstStyle/>
          <a:p>
            <a:r>
              <a:rPr lang="en-US" dirty="0" smtClean="0"/>
              <a:t>The first case rule (ship or water) and the last contradiction (too few ships) are often used together to prove the location of the largest ship</a:t>
            </a:r>
          </a:p>
          <a:p>
            <a:r>
              <a:rPr lang="en-US" dirty="0" smtClean="0"/>
              <a:t>In scenarios such as this,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indent="0">
              <a:buNone/>
            </a:pPr>
            <a:r>
              <a:rPr lang="en-US" dirty="0" smtClean="0"/>
              <a:t>We know that all but one of the squares in the row of 7 segments must be segments. Using the first case rule, a is either water or a segment. If a is a segment, then c and d are water by the prevent adjacent segments rule. If a is water, then b is a segment, so c and d are water by the same rule. This is used very often, and may be worth considering as its own rule to make proofs less tedious.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943225"/>
            <a:ext cx="3952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trying to determine the placement of ships on a board</a:t>
            </a:r>
          </a:p>
          <a:p>
            <a:r>
              <a:rPr lang="en-US" dirty="0" smtClean="0"/>
              <a:t>Ships come in sizes with a width of 1 square and any length</a:t>
            </a:r>
          </a:p>
          <a:p>
            <a:r>
              <a:rPr lang="en-US" dirty="0" smtClean="0"/>
              <a:t>No two ship segments from different ships can be next to </a:t>
            </a:r>
            <a:r>
              <a:rPr lang="en-US" dirty="0" err="1" smtClean="0"/>
              <a:t>eachother</a:t>
            </a:r>
            <a:r>
              <a:rPr lang="en-US" dirty="0" smtClean="0"/>
              <a:t>, even diagonally</a:t>
            </a:r>
          </a:p>
          <a:p>
            <a:r>
              <a:rPr lang="en-US" dirty="0" smtClean="0"/>
              <a:t>The number of ship segments in each row and column is displayed on the right and bottom parts of the grid</a:t>
            </a:r>
          </a:p>
          <a:p>
            <a:r>
              <a:rPr lang="en-US" dirty="0" smtClean="0"/>
              <a:t>Every puzzle has a specified number of ships of each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5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62" y="1425518"/>
            <a:ext cx="5476875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7561" y="5521268"/>
            <a:ext cx="547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example of a solved battleship </a:t>
            </a:r>
            <a:r>
              <a:rPr lang="en-US" dirty="0" smtClean="0"/>
              <a:t>puzzle</a:t>
            </a:r>
          </a:p>
          <a:p>
            <a:pPr algn="ctr"/>
            <a:r>
              <a:rPr lang="en-US" dirty="0"/>
              <a:t>(http://</a:t>
            </a:r>
            <a:r>
              <a:rPr lang="en-US" dirty="0" smtClean="0"/>
              <a:t>dkmgames.com/Yubotu.htm)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3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steps of a solution of Battleship will require not only proving whether or not there is a ship segment present, but also what kind of ship segment exists.</a:t>
            </a:r>
          </a:p>
          <a:p>
            <a:r>
              <a:rPr lang="en-US" dirty="0" smtClean="0"/>
              <a:t>There are end segments, middle segments, and submarines (single-square ships).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38" y="5002834"/>
            <a:ext cx="1038225" cy="1000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4136" y="5002834"/>
            <a:ext cx="197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segment</a:t>
            </a:r>
          </a:p>
          <a:p>
            <a:pPr algn="r"/>
            <a:r>
              <a:rPr lang="en-US" dirty="0" smtClean="0"/>
              <a:t>Middle segment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2563" y="5002834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Submarine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row/column (water) – All segments are accounted for, the rest must be water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Finish row/column (ships) – The number of undetermined squares is equal to the number of segments remaining</a:t>
            </a:r>
          </a:p>
          <a:p>
            <a:pPr lvl="1"/>
            <a:r>
              <a:rPr lang="en-US" dirty="0" smtClean="0"/>
              <a:t>Does not guarantee type of segment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0" y="2893292"/>
            <a:ext cx="3933825" cy="60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169" b="8553"/>
          <a:stretch/>
        </p:blipFill>
        <p:spPr>
          <a:xfrm>
            <a:off x="6585957" y="2886075"/>
            <a:ext cx="3924300" cy="61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343525" y="3193329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97" y="5310187"/>
            <a:ext cx="3905250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256"/>
          <a:stretch/>
        </p:blipFill>
        <p:spPr>
          <a:xfrm>
            <a:off x="6585957" y="5310187"/>
            <a:ext cx="3910257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343525" y="5571338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adjacent segments – All squares around a ship segment must be water unless they are a segment connected to it</a:t>
            </a:r>
          </a:p>
          <a:p>
            <a:pPr lvl="1"/>
            <a:r>
              <a:rPr lang="en-US" dirty="0" smtClean="0"/>
              <a:t>Heavily dependent on the type of segment present</a:t>
            </a:r>
          </a:p>
          <a:p>
            <a:pPr lvl="1"/>
            <a:r>
              <a:rPr lang="en-US" dirty="0" smtClean="0"/>
              <a:t>Diagonals are always guaranteed to be water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906" y="3894449"/>
            <a:ext cx="11049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07" y="3894449"/>
            <a:ext cx="1123950" cy="1143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778631" y="4465949"/>
            <a:ext cx="53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ship – Square next to an unfinished ship must be another segment of that ship</a:t>
            </a:r>
          </a:p>
          <a:p>
            <a:pPr lvl="1"/>
            <a:r>
              <a:rPr lang="en-US" dirty="0" smtClean="0"/>
              <a:t>Applies for end segments in one direction and middle segments in two directions</a:t>
            </a:r>
          </a:p>
          <a:p>
            <a:pPr lvl="1"/>
            <a:r>
              <a:rPr lang="en-US" dirty="0" smtClean="0"/>
              <a:t>Does not guarantee type of segment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30" y="4224484"/>
            <a:ext cx="1143000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55" y="4219721"/>
            <a:ext cx="1133475" cy="11334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08948" y="4786458"/>
            <a:ext cx="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segment type – Prove segment type based on adjacent tiles</a:t>
            </a:r>
          </a:p>
          <a:p>
            <a:pPr lvl="1"/>
            <a:r>
              <a:rPr lang="en-US" dirty="0" smtClean="0"/>
              <a:t>Segment on zero sides – Submarine</a:t>
            </a:r>
          </a:p>
          <a:p>
            <a:pPr lvl="1"/>
            <a:r>
              <a:rPr lang="en-US" dirty="0" smtClean="0"/>
              <a:t>Segment on one side and water on opposite side – End Segment</a:t>
            </a:r>
          </a:p>
          <a:p>
            <a:pPr lvl="1"/>
            <a:r>
              <a:rPr lang="en-US" dirty="0" smtClean="0"/>
              <a:t>Segment on two sides – Middle Segment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40" y="4634403"/>
            <a:ext cx="14954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22" y="4653452"/>
            <a:ext cx="1457325" cy="111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149024" y="5210664"/>
            <a:ext cx="1591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5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tile must be either water or a ship segment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ship segment can be one of three types – submarine, end segment, or middle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597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Battleship Puzzles</vt:lpstr>
      <vt:lpstr>Game Rules</vt:lpstr>
      <vt:lpstr>Game Rules (cont.)</vt:lpstr>
      <vt:lpstr>Game Rules (cont.)</vt:lpstr>
      <vt:lpstr>Basic Rules</vt:lpstr>
      <vt:lpstr>Basic Rules (cont.)</vt:lpstr>
      <vt:lpstr>Basic Rules (cont.)</vt:lpstr>
      <vt:lpstr>Basic Rules (cont.)</vt:lpstr>
      <vt:lpstr>Case Rules</vt:lpstr>
      <vt:lpstr>Contradictions</vt:lpstr>
      <vt:lpstr>Contradictions (cont.)</vt:lpstr>
      <vt:lpstr>Misc.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Puzzles</dc:title>
  <dc:creator>Aaron</dc:creator>
  <cp:lastModifiedBy>Microsoft account</cp:lastModifiedBy>
  <cp:revision>9</cp:revision>
  <dcterms:created xsi:type="dcterms:W3CDTF">2014-10-15T17:52:16Z</dcterms:created>
  <dcterms:modified xsi:type="dcterms:W3CDTF">2014-10-15T21:28:09Z</dcterms:modified>
</cp:coreProperties>
</file>