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1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961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Masyu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LAST CHOICE rule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0" y="1282437"/>
            <a:ext cx="1838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000" y="1063362"/>
            <a:ext cx="25241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000" y="1068125"/>
            <a:ext cx="22002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2150" y="1082425"/>
            <a:ext cx="21050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787" y="3696962"/>
            <a:ext cx="20288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4712" y="3653250"/>
            <a:ext cx="13716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8337" y="3201662"/>
            <a:ext cx="20288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7453275" y="2432750"/>
            <a:ext cx="192599" cy="1653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541850" y="2432750"/>
            <a:ext cx="192599" cy="1653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384475" y="2432750"/>
            <a:ext cx="192599" cy="1653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098800" y="1772475"/>
            <a:ext cx="192599" cy="1653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553975" y="4093987"/>
            <a:ext cx="192599" cy="1653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162600" y="4189725"/>
            <a:ext cx="192599" cy="1653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093962" y="4514400"/>
            <a:ext cx="192599" cy="1653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ANTI-ODD-ENDS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4723320" y="155039"/>
            <a:ext cx="3378809" cy="2065080"/>
            <a:chOff x="2732525" y="1352550"/>
            <a:chExt cx="3973200" cy="2438400"/>
          </a:xfrm>
        </p:grpSpPr>
        <p:pic>
          <p:nvPicPr>
            <p:cNvPr id="152" name="Shape 1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2525" y="1428750"/>
              <a:ext cx="1943100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Shape 1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62625" y="1352550"/>
              <a:ext cx="1943100" cy="243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Shape 154"/>
          <p:cNvGrpSpPr/>
          <p:nvPr/>
        </p:nvGrpSpPr>
        <p:grpSpPr>
          <a:xfrm>
            <a:off x="338883" y="3175247"/>
            <a:ext cx="5217251" cy="1589599"/>
            <a:chOff x="2938983" y="3304097"/>
            <a:chExt cx="5217251" cy="1589599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38983" y="3304097"/>
              <a:ext cx="2438201" cy="1589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58077" y="3304097"/>
              <a:ext cx="2698157" cy="158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Shape 157"/>
          <p:cNvSpPr txBox="1"/>
          <p:nvPr/>
        </p:nvSpPr>
        <p:spPr>
          <a:xfrm>
            <a:off x="1343225" y="2314650"/>
            <a:ext cx="4212899" cy="51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trap an odd number of tails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x="5953800" y="2606725"/>
            <a:ext cx="2733000" cy="1724025"/>
            <a:chOff x="6265500" y="2742975"/>
            <a:chExt cx="2733000" cy="1724025"/>
          </a:xfrm>
        </p:grpSpPr>
        <p:pic>
          <p:nvPicPr>
            <p:cNvPr id="159" name="Shape 15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65500" y="2742975"/>
              <a:ext cx="1333500" cy="172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Shape 16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65000" y="2742975"/>
              <a:ext cx="1333500" cy="172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Shape 161"/>
          <p:cNvSpPr txBox="1"/>
          <p:nvPr/>
        </p:nvSpPr>
        <p:spPr>
          <a:xfrm>
            <a:off x="338875" y="1138600"/>
            <a:ext cx="4212899" cy="82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for each open region (boxes adjacent to each other that are not occupied by a partial or full line or circle) check all adjacent boxes for a partial line (indicating it is a tail) and count them.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RULES of Masyu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875" y="238125"/>
            <a:ext cx="464820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300625" y="935500"/>
            <a:ext cx="3962699" cy="409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Make one continuous line that goes through the centers of cells that never crosses itself, branches off, or goes through the same cell twice.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the line must pass through every white and black circle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for white circles - straight line through, then make a turn on at least one side of the white circle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black circles - the line passing through must make a turn in the cell, then it must go straight through the next cell (until the middle of the second cell) on both sides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Contradictions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098750"/>
            <a:ext cx="40959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if there is more than one loop (1)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if a circle does not have a line through it (2)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if a white circle has a turn (3)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if the line is straight on both sides of the white circle (3)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if a black circle has a straight line passing through it (4)</a:t>
            </a:r>
          </a:p>
          <a:p>
            <a:pPr marL="457200" lvl="0" indent="-3429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if the line turns immediately after the black circle (4)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title" idx="2"/>
          </p:nvPr>
        </p:nvSpPr>
        <p:spPr>
          <a:xfrm>
            <a:off x="4939825" y="205975"/>
            <a:ext cx="39626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RULES of Masyu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939825" y="1098746"/>
            <a:ext cx="3962699" cy="294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Make one continuous line that goes through the centers of cells that never crosses itself, branches off, or goes through the same cell twice.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the line must pass through every white and black circle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for white circles - straight line through, then make a turn on at least one side of the white circle</a:t>
            </a: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black circles - the line passing through must make a turn in the cell, then it must go straight through the next cell (until the middle of the second cell) on both sides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Contradictions</a:t>
            </a:r>
          </a:p>
        </p:txBody>
      </p:sp>
      <p:grpSp>
        <p:nvGrpSpPr>
          <p:cNvPr id="45" name="Shape 45"/>
          <p:cNvGrpSpPr/>
          <p:nvPr/>
        </p:nvGrpSpPr>
        <p:grpSpPr>
          <a:xfrm>
            <a:off x="27375" y="2521537"/>
            <a:ext cx="4525799" cy="2471012"/>
            <a:chOff x="526775" y="1144875"/>
            <a:chExt cx="4525799" cy="2471012"/>
          </a:xfrm>
        </p:grpSpPr>
        <p:pic>
          <p:nvPicPr>
            <p:cNvPr id="46" name="Shape 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8925" y="1721012"/>
              <a:ext cx="1980999" cy="1894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Shape 47"/>
            <p:cNvSpPr txBox="1"/>
            <p:nvPr/>
          </p:nvSpPr>
          <p:spPr>
            <a:xfrm>
              <a:off x="526775" y="1144875"/>
              <a:ext cx="4525799" cy="51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Multi-Loop (anti-short-circuit)</a:t>
              </a:r>
            </a:p>
          </p:txBody>
        </p:sp>
      </p:grpSp>
      <p:grpSp>
        <p:nvGrpSpPr>
          <p:cNvPr id="48" name="Shape 48"/>
          <p:cNvGrpSpPr/>
          <p:nvPr/>
        </p:nvGrpSpPr>
        <p:grpSpPr>
          <a:xfrm>
            <a:off x="2348250" y="1132525"/>
            <a:ext cx="2034600" cy="1038062"/>
            <a:chOff x="5243600" y="377575"/>
            <a:chExt cx="2034600" cy="1038062"/>
          </a:xfrm>
        </p:grpSpPr>
        <p:pic>
          <p:nvPicPr>
            <p:cNvPr id="49" name="Shape 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60812" y="891762"/>
              <a:ext cx="1400175" cy="52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50"/>
            <p:cNvSpPr txBox="1"/>
            <p:nvPr/>
          </p:nvSpPr>
          <p:spPr>
            <a:xfrm>
              <a:off x="5243600" y="377575"/>
              <a:ext cx="2034600" cy="51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black no turn</a:t>
              </a:r>
            </a:p>
          </p:txBody>
        </p:sp>
      </p:grpSp>
      <p:grpSp>
        <p:nvGrpSpPr>
          <p:cNvPr id="51" name="Shape 51"/>
          <p:cNvGrpSpPr/>
          <p:nvPr/>
        </p:nvGrpSpPr>
        <p:grpSpPr>
          <a:xfrm>
            <a:off x="294675" y="1002437"/>
            <a:ext cx="1730700" cy="1457175"/>
            <a:chOff x="4380375" y="1939962"/>
            <a:chExt cx="1730700" cy="1457175"/>
          </a:xfrm>
        </p:grpSpPr>
        <p:pic>
          <p:nvPicPr>
            <p:cNvPr id="52" name="Shape 5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14500" y="2454162"/>
              <a:ext cx="971550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Shape 53"/>
            <p:cNvSpPr txBox="1"/>
            <p:nvPr/>
          </p:nvSpPr>
          <p:spPr>
            <a:xfrm>
              <a:off x="4380375" y="1939962"/>
              <a:ext cx="1730700" cy="51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white turns</a:t>
              </a:r>
            </a:p>
          </p:txBody>
        </p:sp>
      </p:grpSp>
      <p:grpSp>
        <p:nvGrpSpPr>
          <p:cNvPr id="54" name="Shape 54"/>
          <p:cNvGrpSpPr/>
          <p:nvPr/>
        </p:nvGrpSpPr>
        <p:grpSpPr>
          <a:xfrm>
            <a:off x="5191600" y="3089950"/>
            <a:ext cx="3585299" cy="1447650"/>
            <a:chOff x="5816100" y="2314650"/>
            <a:chExt cx="3585299" cy="1447650"/>
          </a:xfrm>
        </p:grpSpPr>
        <p:pic>
          <p:nvPicPr>
            <p:cNvPr id="55" name="Shape 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7061150" y="2185912"/>
              <a:ext cx="933450" cy="2219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Shape 56"/>
            <p:cNvSpPr txBox="1"/>
            <p:nvPr/>
          </p:nvSpPr>
          <p:spPr>
            <a:xfrm>
              <a:off x="5816100" y="2314650"/>
              <a:ext cx="3585299" cy="51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white no turn in adjacent</a:t>
              </a:r>
            </a:p>
          </p:txBody>
        </p:sp>
      </p:grpSp>
      <p:grpSp>
        <p:nvGrpSpPr>
          <p:cNvPr id="57" name="Shape 57"/>
          <p:cNvGrpSpPr/>
          <p:nvPr/>
        </p:nvGrpSpPr>
        <p:grpSpPr>
          <a:xfrm>
            <a:off x="5409700" y="797662"/>
            <a:ext cx="3149100" cy="1866750"/>
            <a:chOff x="3194250" y="1667725"/>
            <a:chExt cx="3149100" cy="1866750"/>
          </a:xfrm>
        </p:grpSpPr>
        <p:pic>
          <p:nvPicPr>
            <p:cNvPr id="58" name="Shape 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54425" y="2181925"/>
              <a:ext cx="1428750" cy="135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Shape 59"/>
            <p:cNvSpPr txBox="1"/>
            <p:nvPr/>
          </p:nvSpPr>
          <p:spPr>
            <a:xfrm>
              <a:off x="3194250" y="1667725"/>
              <a:ext cx="3149100" cy="51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black turn in adjacent</a:t>
              </a:r>
            </a:p>
          </p:txBody>
        </p:sp>
      </p:grpSp>
      <p:grpSp>
        <p:nvGrpSpPr>
          <p:cNvPr id="60" name="Shape 60"/>
          <p:cNvGrpSpPr/>
          <p:nvPr/>
        </p:nvGrpSpPr>
        <p:grpSpPr>
          <a:xfrm>
            <a:off x="2348250" y="3089943"/>
            <a:ext cx="1783680" cy="857400"/>
            <a:chOff x="367175" y="1063368"/>
            <a:chExt cx="1783680" cy="857400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7175" y="1063368"/>
              <a:ext cx="881349" cy="85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69506" y="1063368"/>
              <a:ext cx="881349" cy="857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Shape 63"/>
          <p:cNvGrpSpPr/>
          <p:nvPr/>
        </p:nvGrpSpPr>
        <p:grpSpPr>
          <a:xfrm>
            <a:off x="2264994" y="3947350"/>
            <a:ext cx="1950199" cy="1139524"/>
            <a:chOff x="5382344" y="665800"/>
            <a:chExt cx="1950199" cy="1139524"/>
          </a:xfrm>
        </p:grpSpPr>
        <p:pic>
          <p:nvPicPr>
            <p:cNvPr id="64" name="Shape 6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97419" y="665800"/>
              <a:ext cx="935124" cy="1139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82344" y="665800"/>
              <a:ext cx="935124" cy="1139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CASE rules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457200" y="1522987"/>
            <a:ext cx="2952762" cy="1371600"/>
            <a:chOff x="530950" y="2311737"/>
            <a:chExt cx="2952762" cy="1371600"/>
          </a:xfrm>
        </p:grpSpPr>
        <p:pic>
          <p:nvPicPr>
            <p:cNvPr id="72" name="Shape 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0950" y="2316487"/>
              <a:ext cx="1390650" cy="1362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Shape 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02587" y="2311737"/>
              <a:ext cx="1381125" cy="1371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Shape 74"/>
          <p:cNvGrpSpPr/>
          <p:nvPr/>
        </p:nvGrpSpPr>
        <p:grpSpPr>
          <a:xfrm>
            <a:off x="4948070" y="1063362"/>
            <a:ext cx="3169279" cy="3186712"/>
            <a:chOff x="4323570" y="1219787"/>
            <a:chExt cx="3169279" cy="3186712"/>
          </a:xfrm>
        </p:grpSpPr>
        <p:pic>
          <p:nvPicPr>
            <p:cNvPr id="75" name="Shape 7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23575" y="2889800"/>
              <a:ext cx="1516700" cy="151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76150" y="2899275"/>
              <a:ext cx="1516699" cy="1497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77"/>
            <p:cNvPicPr preferRelativeResize="0"/>
            <p:nvPr/>
          </p:nvPicPr>
          <p:blipFill rotWithShape="1">
            <a:blip r:embed="rId7">
              <a:alphaModFix/>
            </a:blip>
            <a:srcRect r="11032" b="11032"/>
            <a:stretch/>
          </p:blipFill>
          <p:spPr>
            <a:xfrm>
              <a:off x="5976150" y="1219787"/>
              <a:ext cx="1516700" cy="1523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Shape 7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23570" y="1236957"/>
              <a:ext cx="1516700" cy="1479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Shape 79"/>
          <p:cNvSpPr txBox="1"/>
          <p:nvPr/>
        </p:nvSpPr>
        <p:spPr>
          <a:xfrm>
            <a:off x="510900" y="1114100"/>
            <a:ext cx="19983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2 cases for white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0" name="Shape 80"/>
          <p:cNvSpPr txBox="1"/>
          <p:nvPr/>
        </p:nvSpPr>
        <p:spPr>
          <a:xfrm>
            <a:off x="5034725" y="654475"/>
            <a:ext cx="19983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4 cases for black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BLACKS (specific case)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75" y="1729500"/>
            <a:ext cx="7810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050" y="1786650"/>
            <a:ext cx="26003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 WHITES (specific case)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37" y="1914525"/>
            <a:ext cx="13430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825" y="1700200"/>
            <a:ext cx="25336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SOLID SIDE rule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37" y="1848675"/>
            <a:ext cx="14001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25" y="3313197"/>
            <a:ext cx="1539850" cy="16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87" y="1672462"/>
            <a:ext cx="8858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40725" y="1110825"/>
            <a:ext cx="1730700" cy="51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by EDGE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471525" y="1110825"/>
            <a:ext cx="1730700" cy="51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by LINE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4591800" y="1672462"/>
            <a:ext cx="1409700" cy="1266825"/>
            <a:chOff x="4899487" y="1767712"/>
            <a:chExt cx="1409700" cy="1266825"/>
          </a:xfrm>
        </p:grpSpPr>
        <p:pic>
          <p:nvPicPr>
            <p:cNvPr id="106" name="Shape 10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99487" y="1767712"/>
              <a:ext cx="1409700" cy="126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5508050" y="2580850"/>
              <a:ext cx="192599" cy="165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6331525" y="2101523"/>
            <a:ext cx="2229624" cy="1891200"/>
            <a:chOff x="6762975" y="1063373"/>
            <a:chExt cx="2229624" cy="1891200"/>
          </a:xfrm>
        </p:grpSpPr>
        <p:pic>
          <p:nvPicPr>
            <p:cNvPr id="109" name="Shape 10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62975" y="1092394"/>
              <a:ext cx="1102897" cy="1833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7653" y="1063373"/>
              <a:ext cx="1054945" cy="189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/>
            <p:nvPr/>
          </p:nvSpPr>
          <p:spPr>
            <a:xfrm>
              <a:off x="8384325" y="1937009"/>
              <a:ext cx="161699" cy="144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233622" y="1994724"/>
              <a:ext cx="161699" cy="144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5425" y="3057299"/>
            <a:ext cx="1102900" cy="187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FORCE rule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75125"/>
            <a:ext cx="3271468" cy="7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371" y="2768925"/>
            <a:ext cx="2276499" cy="12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674773"/>
            <a:ext cx="1142324" cy="20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86025" y="1063375"/>
            <a:ext cx="19983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White Must Turn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3" name="Shape 123"/>
          <p:cNvSpPr txBox="1"/>
          <p:nvPr/>
        </p:nvSpPr>
        <p:spPr>
          <a:xfrm>
            <a:off x="4625950" y="1148425"/>
            <a:ext cx="35489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Black Must Go Straight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975" y="1885950"/>
            <a:ext cx="13525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0275" y="1866900"/>
            <a:ext cx="13525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6347050" y="2543375"/>
            <a:ext cx="374699" cy="22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simple-dark</vt:lpstr>
      <vt:lpstr>Masyu</vt:lpstr>
      <vt:lpstr>RULES of Masyu</vt:lpstr>
      <vt:lpstr>Contradictions</vt:lpstr>
      <vt:lpstr>Contradictions</vt:lpstr>
      <vt:lpstr>CASE rules</vt:lpstr>
      <vt:lpstr>2 BLACKS (specific case)</vt:lpstr>
      <vt:lpstr>3 WHITES (specific case)</vt:lpstr>
      <vt:lpstr>SOLID SIDE rule</vt:lpstr>
      <vt:lpstr>FORCE rule</vt:lpstr>
      <vt:lpstr>LAST CHOICE rule</vt:lpstr>
      <vt:lpstr>ANTI-ODD-ENDS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Masyu</dc:title>
  <dc:creator>Van Heuveln, Bram</dc:creator>
  <cp:lastModifiedBy>A_Mark Maiellaro</cp:lastModifiedBy>
  <cp:revision>1</cp:revision>
  <dcterms:modified xsi:type="dcterms:W3CDTF">2014-10-16T16:50:24Z</dcterms:modified>
</cp:coreProperties>
</file>