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-10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1208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50350" y="1511250"/>
            <a:ext cx="3843300" cy="144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0">
                <a:latin typeface="Ubuntu"/>
                <a:ea typeface="Ubuntu"/>
                <a:cs typeface="Ubuntu"/>
                <a:sym typeface="Ubuntu"/>
              </a:rPr>
              <a:t>Introduction to</a:t>
            </a:r>
            <a:r>
              <a:rPr lang="en" sz="3600" b="0"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 sz="3600" b="0">
                <a:latin typeface="Ubuntu"/>
                <a:ea typeface="Ubuntu"/>
                <a:cs typeface="Ubuntu"/>
                <a:sym typeface="Ubuntu"/>
              </a:rPr>
              <a:t>Ripple Effect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3996150" y="3549975"/>
            <a:ext cx="1151699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Xitu Chen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0">
                <a:latin typeface="Ubuntu"/>
                <a:ea typeface="Ubuntu"/>
                <a:cs typeface="Ubuntu"/>
                <a:sym typeface="Ubuntu"/>
              </a:rPr>
              <a:t>Contradiction Rules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4054075" y="1722325"/>
            <a:ext cx="3855900" cy="160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Number Too High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number not in the range 1 to n inside an n-size room (violation of R1)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(interface constraints may prevent this from happening)</a:t>
            </a:r>
          </a:p>
        </p:txBody>
      </p:sp>
      <p:sp>
        <p:nvSpPr>
          <p:cNvPr id="98" name="Shape 98"/>
          <p:cNvSpPr/>
          <p:nvPr/>
        </p:nvSpPr>
        <p:spPr>
          <a:xfrm>
            <a:off x="2690175" y="1663526"/>
            <a:ext cx="1088699" cy="1088699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690175" y="2634851"/>
            <a:ext cx="1088699" cy="1088699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718825" y="1663526"/>
            <a:ext cx="1088699" cy="1088699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77618" y="1722312"/>
            <a:ext cx="971100" cy="9711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748969" y="2693658"/>
            <a:ext cx="971100" cy="9711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763375" y="1736725"/>
            <a:ext cx="942299" cy="94229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4034400" y="1711800"/>
            <a:ext cx="3855900" cy="159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Ubuntu"/>
                <a:ea typeface="Ubuntu"/>
                <a:cs typeface="Ubuntu"/>
                <a:sym typeface="Ubuntu"/>
              </a:rPr>
              <a:t>Duplicate Number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duplicate number in same room (violation of R1</a:t>
            </a:r>
            <a:r>
              <a:rPr lang="en" dirty="0" smtClean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 lang="en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670500" y="1653001"/>
            <a:ext cx="1088699" cy="1088699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670500" y="2624326"/>
            <a:ext cx="1088699" cy="1088699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699150" y="1653001"/>
            <a:ext cx="1088699" cy="1088699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757943" y="1711787"/>
            <a:ext cx="971100" cy="9711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729294" y="2683133"/>
            <a:ext cx="971100" cy="9711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743700" y="1726200"/>
            <a:ext cx="942299" cy="94229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115" name="Shape 115"/>
          <p:cNvSpPr/>
          <p:nvPr/>
        </p:nvSpPr>
        <p:spPr>
          <a:xfrm>
            <a:off x="1772350" y="1726200"/>
            <a:ext cx="942299" cy="94229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t="1883"/>
          <a:stretch/>
        </p:blipFill>
        <p:spPr>
          <a:xfrm>
            <a:off x="2333250" y="1669800"/>
            <a:ext cx="1181100" cy="17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901000" y="1634600"/>
            <a:ext cx="3855900" cy="24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Spacing violation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too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few cells between two occurrences of a number in a line (violation of R2) 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908425" y="1714025"/>
            <a:ext cx="529799" cy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908425" y="2809475"/>
            <a:ext cx="529799" cy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00" y="1981200"/>
            <a:ext cx="340995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4831825" y="1712300"/>
            <a:ext cx="3855900" cy="26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Unresolved Cell 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following the rules yield no possible number for a cell (violation of combination of R1 and R2)</a:t>
            </a:r>
          </a:p>
        </p:txBody>
      </p:sp>
      <p:sp>
        <p:nvSpPr>
          <p:cNvPr id="130" name="Shape 130"/>
          <p:cNvSpPr/>
          <p:nvPr/>
        </p:nvSpPr>
        <p:spPr>
          <a:xfrm>
            <a:off x="3363075" y="2025775"/>
            <a:ext cx="529799" cy="52979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692625" y="2025775"/>
            <a:ext cx="529799" cy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922200" y="2025775"/>
            <a:ext cx="529799" cy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807412" y="2025775"/>
            <a:ext cx="529799" cy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277612" y="2555575"/>
            <a:ext cx="529799" cy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807412" y="2555575"/>
            <a:ext cx="529799" cy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>
                <a:latin typeface="Ubuntu"/>
                <a:ea typeface="Ubuntu"/>
                <a:cs typeface="Ubuntu"/>
                <a:sym typeface="Ubuntu"/>
              </a:rPr>
              <a:t>Basic Rules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619325" y="1476300"/>
            <a:ext cx="4330200" cy="239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Ubuntu"/>
                <a:ea typeface="Ubuntu"/>
                <a:cs typeface="Ubuntu"/>
                <a:sym typeface="Ubuntu"/>
              </a:rPr>
              <a:t>Last </a:t>
            </a:r>
            <a:r>
              <a:rPr lang="en" sz="2400" dirty="0" smtClean="0">
                <a:latin typeface="Ubuntu"/>
                <a:ea typeface="Ubuntu"/>
                <a:cs typeface="Ubuntu"/>
                <a:sym typeface="Ubuntu"/>
              </a:rPr>
              <a:t>Number</a:t>
            </a:r>
            <a:endParaRPr lang="en" sz="2400" dirty="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current cell of room with size n cannot contain any number other than v in the range 1 to n (using R1 and R2)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562" y="1602900"/>
            <a:ext cx="2899449" cy="14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132162" y="33007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(4 is placed in indicated square, since cell of that room cannot be 1, 2, or 3)</a:t>
            </a:r>
          </a:p>
        </p:txBody>
      </p:sp>
      <p:sp>
        <p:nvSpPr>
          <p:cNvPr id="148" name="Shape 148"/>
          <p:cNvSpPr/>
          <p:nvPr/>
        </p:nvSpPr>
        <p:spPr>
          <a:xfrm>
            <a:off x="2212975" y="2587550"/>
            <a:ext cx="435599" cy="457200"/>
          </a:xfrm>
          <a:prstGeom prst="rect">
            <a:avLst/>
          </a:prstGeom>
          <a:solidFill>
            <a:srgbClr val="FFFFFF"/>
          </a:solidFill>
          <a:ln w="3810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2212975" y="2614850"/>
            <a:ext cx="435599" cy="4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576925" y="1567412"/>
            <a:ext cx="4330200" cy="239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Last Cell</a:t>
            </a:r>
            <a:endParaRPr lang="en" sz="24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number v in the range 1 to n cannot be placed in any other cell in room with size n (using R1 and R2)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132162" y="33745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(3 is placed in indicated square since 3 cannot go in any of the other cells of that room)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737" y="1334286"/>
            <a:ext cx="1963125" cy="196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2157250" y="1408700"/>
            <a:ext cx="435599" cy="405899"/>
          </a:xfrm>
          <a:prstGeom prst="rect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675" y="1977924"/>
            <a:ext cx="2899450" cy="99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150" y="716237"/>
            <a:ext cx="1593924" cy="160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4287912" y="716225"/>
            <a:ext cx="2994900" cy="5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More Examples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856087" y="3291400"/>
            <a:ext cx="3657600" cy="10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(Only Cell: 3 is in indicated square since 3 cannot go in any of the other cells of that room)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30312" y="2567912"/>
            <a:ext cx="3657600" cy="19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(Only Cell: 2 is in indicated square since 2 cannot go in any of the other cells of that room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or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Only Number: indicated square has to be 2 since it is not 1)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4430550" y="1176675"/>
            <a:ext cx="4330200" cy="33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Special Cases: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If room contains only one blank cell and misses only one number, then cell contains that number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○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Special case of Only Number and Only Cell</a:t>
            </a:r>
          </a:p>
          <a:p>
            <a:pPr marL="457200" lv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Cell of room of size 1 must be 1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○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special case of special case above (and thus special case of Only Number and Only Cell)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50" y="951725"/>
            <a:ext cx="3224550" cy="324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0">
                <a:latin typeface="Ubuntu"/>
                <a:ea typeface="Ubuntu"/>
                <a:cs typeface="Ubuntu"/>
                <a:sym typeface="Ubuntu"/>
              </a:rPr>
              <a:t>Rules of the Game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3329650" y="1525200"/>
            <a:ext cx="4258199" cy="209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Line Rule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Cells adjacent to and in line with the ends of an n-sized line shaped room cannot exceed n-1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(Highlighted cell cannot be larger than 1, in this case, it cannot be 2)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712" y="1838325"/>
            <a:ext cx="10001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1730112" y="2833150"/>
            <a:ext cx="463799" cy="421499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3814650" y="2926925"/>
            <a:ext cx="1514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88" y="464724"/>
            <a:ext cx="4178824" cy="42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5357150" y="1424999"/>
            <a:ext cx="2969699" cy="229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Goal: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Fill every blank cell with positive integers.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Adjacency regions within bolded borders are referred to as “rooms”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872" y="776962"/>
            <a:ext cx="3583474" cy="35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/>
        </p:nvSpPr>
        <p:spPr>
          <a:xfrm>
            <a:off x="5407775" y="927597"/>
            <a:ext cx="2969699" cy="328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Rules: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R1.	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Fit numbers 1 to n into cells in each room of size n, no duplicates.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R2.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When number v appeared twice in the same line, horizontally or vertically, they have to be separated by at least v cells.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000" y="563175"/>
            <a:ext cx="3625025" cy="36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7575" y="2465000"/>
            <a:ext cx="1600974" cy="211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0">
                <a:latin typeface="Ubuntu"/>
                <a:ea typeface="Ubuntu"/>
                <a:cs typeface="Ubuntu"/>
                <a:sym typeface="Ubuntu"/>
              </a:rPr>
              <a:t>Rules for LEGUP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0">
                <a:latin typeface="Ubuntu"/>
                <a:ea typeface="Ubuntu"/>
                <a:cs typeface="Ubuntu"/>
                <a:sym typeface="Ubuntu"/>
              </a:rPr>
              <a:t>Case Rules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3271300" y="1610851"/>
            <a:ext cx="1088699" cy="1088699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271300" y="2582176"/>
            <a:ext cx="1088699" cy="1088699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299950" y="1610851"/>
            <a:ext cx="1088699" cy="1088699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330100" y="1702725"/>
            <a:ext cx="937200" cy="938100"/>
          </a:xfrm>
          <a:prstGeom prst="roundRect">
            <a:avLst>
              <a:gd name="adj" fmla="val 0"/>
            </a:avLst>
          </a:prstGeom>
          <a:solidFill>
            <a:srgbClr val="00FF00"/>
          </a:solidFill>
          <a:ln w="1905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4840787" y="1838225"/>
            <a:ext cx="3304800" cy="13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Possible Values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Each cell must be a number in the range 1 to n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(room size)</a:t>
            </a:r>
          </a:p>
        </p:txBody>
      </p:sp>
      <p:sp>
        <p:nvSpPr>
          <p:cNvPr id="67" name="Shape 67"/>
          <p:cNvSpPr/>
          <p:nvPr/>
        </p:nvSpPr>
        <p:spPr>
          <a:xfrm>
            <a:off x="2358743" y="1669637"/>
            <a:ext cx="971100" cy="9711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330094" y="2640983"/>
            <a:ext cx="971100" cy="9711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416493" y="2861325"/>
            <a:ext cx="688499" cy="688499"/>
          </a:xfrm>
          <a:prstGeom prst="roundRect">
            <a:avLst>
              <a:gd name="adj" fmla="val 0"/>
            </a:avLst>
          </a:prstGeom>
          <a:solidFill>
            <a:srgbClr val="9FC5E8"/>
          </a:solidFill>
          <a:ln w="76200" cap="flat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70" name="Shape 70"/>
          <p:cNvSpPr/>
          <p:nvPr/>
        </p:nvSpPr>
        <p:spPr>
          <a:xfrm>
            <a:off x="2398174" y="2861325"/>
            <a:ext cx="688499" cy="688499"/>
          </a:xfrm>
          <a:prstGeom prst="roundRect">
            <a:avLst>
              <a:gd name="adj" fmla="val 0"/>
            </a:avLst>
          </a:prstGeom>
          <a:solidFill>
            <a:srgbClr val="9FC5E8"/>
          </a:solidFill>
          <a:ln w="76200" cap="flat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sp>
        <p:nvSpPr>
          <p:cNvPr id="71" name="Shape 71"/>
          <p:cNvSpPr/>
          <p:nvPr/>
        </p:nvSpPr>
        <p:spPr>
          <a:xfrm>
            <a:off x="1416493" y="1838225"/>
            <a:ext cx="688499" cy="688499"/>
          </a:xfrm>
          <a:prstGeom prst="roundRect">
            <a:avLst>
              <a:gd name="adj" fmla="val 0"/>
            </a:avLst>
          </a:prstGeom>
          <a:solidFill>
            <a:srgbClr val="9FC5E8"/>
          </a:solidFill>
          <a:ln w="76200" cap="flat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3271300" y="1610851"/>
            <a:ext cx="1088699" cy="1088699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271300" y="2582176"/>
            <a:ext cx="1088699" cy="1088699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299950" y="1610851"/>
            <a:ext cx="1088699" cy="1088699"/>
          </a:xfrm>
          <a:prstGeom prst="roundRect">
            <a:avLst>
              <a:gd name="adj" fmla="val 0"/>
            </a:avLst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330093" y="1678037"/>
            <a:ext cx="971100" cy="971100"/>
          </a:xfrm>
          <a:prstGeom prst="roundRect">
            <a:avLst>
              <a:gd name="adj" fmla="val 0"/>
            </a:avLst>
          </a:prstGeom>
          <a:solidFill>
            <a:srgbClr val="A4C2F4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840787" y="1838225"/>
            <a:ext cx="3304800" cy="13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Possible Places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Each number in the range 1 to n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(room size)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must be somewhere in room</a:t>
            </a:r>
          </a:p>
        </p:txBody>
      </p:sp>
      <p:sp>
        <p:nvSpPr>
          <p:cNvPr id="81" name="Shape 81"/>
          <p:cNvSpPr/>
          <p:nvPr/>
        </p:nvSpPr>
        <p:spPr>
          <a:xfrm>
            <a:off x="2358743" y="1669637"/>
            <a:ext cx="971100" cy="9711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330094" y="2640983"/>
            <a:ext cx="971100" cy="9711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416487" y="1838225"/>
            <a:ext cx="688499" cy="688499"/>
          </a:xfrm>
          <a:prstGeom prst="roundRect">
            <a:avLst>
              <a:gd name="adj" fmla="val 0"/>
            </a:avLst>
          </a:prstGeom>
          <a:noFill/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  <p:sp>
        <p:nvSpPr>
          <p:cNvPr id="84" name="Shape 84"/>
          <p:cNvSpPr/>
          <p:nvPr/>
        </p:nvSpPr>
        <p:spPr>
          <a:xfrm>
            <a:off x="1416493" y="2861325"/>
            <a:ext cx="688499" cy="688499"/>
          </a:xfrm>
          <a:prstGeom prst="roundRect">
            <a:avLst>
              <a:gd name="adj" fmla="val 0"/>
            </a:avLst>
          </a:prstGeom>
          <a:solidFill>
            <a:srgbClr val="00FF00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85" name="Shape 85"/>
          <p:cNvSpPr/>
          <p:nvPr/>
        </p:nvSpPr>
        <p:spPr>
          <a:xfrm>
            <a:off x="2398174" y="2861325"/>
            <a:ext cx="688499" cy="688499"/>
          </a:xfrm>
          <a:prstGeom prst="roundRect">
            <a:avLst>
              <a:gd name="adj" fmla="val 0"/>
            </a:avLst>
          </a:prstGeom>
          <a:noFill/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sp>
        <p:nvSpPr>
          <p:cNvPr id="86" name="Shape 86"/>
          <p:cNvSpPr/>
          <p:nvPr/>
        </p:nvSpPr>
        <p:spPr>
          <a:xfrm>
            <a:off x="2358743" y="1678037"/>
            <a:ext cx="971100" cy="971100"/>
          </a:xfrm>
          <a:prstGeom prst="roundRect">
            <a:avLst>
              <a:gd name="adj" fmla="val 0"/>
            </a:avLst>
          </a:prstGeom>
          <a:solidFill>
            <a:srgbClr val="9FC5E8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330093" y="2640962"/>
            <a:ext cx="971100" cy="971100"/>
          </a:xfrm>
          <a:prstGeom prst="roundRect">
            <a:avLst>
              <a:gd name="adj" fmla="val 0"/>
            </a:avLst>
          </a:prstGeom>
          <a:solidFill>
            <a:srgbClr val="A4C2F4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415</Words>
  <Application>Microsoft Office PowerPoint</Application>
  <PresentationFormat>On-screen Show (16:9)</PresentationFormat>
  <Paragraphs>79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simple-light</vt:lpstr>
      <vt:lpstr>Introduction to  Ripple Effect</vt:lpstr>
      <vt:lpstr>Rules of the Game</vt:lpstr>
      <vt:lpstr>PowerPoint Presentation</vt:lpstr>
      <vt:lpstr>PowerPoint Presentation</vt:lpstr>
      <vt:lpstr>PowerPoint Presentation</vt:lpstr>
      <vt:lpstr>Rules for LEGUP</vt:lpstr>
      <vt:lpstr>Case Rules</vt:lpstr>
      <vt:lpstr>PowerPoint Presentation</vt:lpstr>
      <vt:lpstr>PowerPoint Presentation</vt:lpstr>
      <vt:lpstr>Contradiction Rules</vt:lpstr>
      <vt:lpstr>PowerPoint Presentation</vt:lpstr>
      <vt:lpstr>PowerPoint Presentation</vt:lpstr>
      <vt:lpstr>PowerPoint Presentation</vt:lpstr>
      <vt:lpstr>PowerPoint Presentation</vt:lpstr>
      <vt:lpstr>Basic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Ripple Effect</dc:title>
  <cp:lastModifiedBy>A_Mark Maiellaro</cp:lastModifiedBy>
  <cp:revision>1</cp:revision>
  <dcterms:modified xsi:type="dcterms:W3CDTF">2014-10-08T18:47:50Z</dcterms:modified>
</cp:coreProperties>
</file>