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B149-8D50-44C1-AD4C-C0EBDED1C9D6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071B-4425-42E4-8271-18125BE13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3976" y="263117"/>
            <a:ext cx="1256830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P2000 notifications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99965" y="3607127"/>
            <a:ext cx="2108434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Retrieving keywords from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P2000 notifications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0750" y="1982168"/>
            <a:ext cx="1443613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 smtClean="0">
                <a:latin typeface="CMR10"/>
              </a:rPr>
              <a:t>Indexing of </a:t>
            </a:r>
            <a:r>
              <a:rPr lang="en-GB" sz="1200" b="0" i="0" u="none" strike="noStrike" baseline="0" dirty="0" smtClean="0">
                <a:latin typeface="CMR10"/>
              </a:rPr>
              <a:t>notifications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946285" y="3607125"/>
            <a:ext cx="1627230" cy="54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u="none" strike="noStrike" baseline="0" dirty="0" smtClean="0">
                <a:latin typeface="CMR10"/>
              </a:rPr>
              <a:t>Cluster notifications</a:t>
            </a:r>
            <a:endParaRPr lang="en-US" sz="1200" b="0" i="0" u="none" strike="noStrike" baseline="0" dirty="0" smtClean="0">
              <a:latin typeface="CMR1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6910" y="2030589"/>
            <a:ext cx="1487934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news feed / twitter data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26159" y="4136609"/>
            <a:ext cx="1939591" cy="535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Cluster news feed / twitter data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36578" y="998757"/>
            <a:ext cx="1911626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 P2000)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04499" y="5090600"/>
            <a:ext cx="1582909" cy="540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news feed / twitter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-443194" y="1348419"/>
            <a:ext cx="1443613" cy="78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Create database of P2000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Notification</a:t>
            </a:r>
            <a:r>
              <a:rPr lang="en-GB" sz="1200" b="0" i="0" u="none" strike="noStrike" dirty="0" smtClean="0">
                <a:latin typeface="CMR10"/>
              </a:rPr>
              <a:t> </a:t>
            </a:r>
            <a:r>
              <a:rPr lang="en-GB" sz="1200" b="0" i="0" u="none" strike="noStrike" baseline="0" dirty="0" smtClean="0">
                <a:latin typeface="CMR10"/>
              </a:rPr>
              <a:t>codes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01074" y="4818250"/>
            <a:ext cx="1061606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Association analyser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35145" y="3057284"/>
            <a:ext cx="1120700" cy="534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Indexing of news feed /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twitter data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50170" y="4818251"/>
            <a:ext cx="1411957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P2000 notifications</a:t>
            </a:r>
            <a:endParaRPr lang="en-GB" sz="1200" dirty="0"/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278613" y="1043476"/>
            <a:ext cx="1421205" cy="30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>
            <a:off x="3592391" y="803396"/>
            <a:ext cx="0" cy="195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>
            <a:off x="278613" y="2131726"/>
            <a:ext cx="1748059" cy="39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6" idx="1"/>
          </p:cNvCxnSpPr>
          <p:nvPr/>
        </p:nvCxnSpPr>
        <p:spPr>
          <a:xfrm>
            <a:off x="5754844" y="2301835"/>
            <a:ext cx="561816" cy="25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6" idx="0"/>
          </p:cNvCxnSpPr>
          <p:nvPr/>
        </p:nvCxnSpPr>
        <p:spPr>
          <a:xfrm flipH="1">
            <a:off x="3042557" y="1539035"/>
            <a:ext cx="549834" cy="443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6" idx="2"/>
            <a:endCxn id="15" idx="0"/>
          </p:cNvCxnSpPr>
          <p:nvPr/>
        </p:nvCxnSpPr>
        <p:spPr>
          <a:xfrm>
            <a:off x="7376243" y="2597225"/>
            <a:ext cx="1219252" cy="460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8" idx="0"/>
          </p:cNvCxnSpPr>
          <p:nvPr/>
        </p:nvCxnSpPr>
        <p:spPr>
          <a:xfrm flipH="1">
            <a:off x="1759900" y="2522447"/>
            <a:ext cx="1282657" cy="108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5" idx="0"/>
          </p:cNvCxnSpPr>
          <p:nvPr/>
        </p:nvCxnSpPr>
        <p:spPr>
          <a:xfrm>
            <a:off x="3042557" y="2522447"/>
            <a:ext cx="1011625" cy="108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  <a:endCxn id="10" idx="0"/>
          </p:cNvCxnSpPr>
          <p:nvPr/>
        </p:nvCxnSpPr>
        <p:spPr>
          <a:xfrm>
            <a:off x="8595495" y="3591636"/>
            <a:ext cx="100460" cy="54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2"/>
            <a:endCxn id="14" idx="0"/>
          </p:cNvCxnSpPr>
          <p:nvPr/>
        </p:nvCxnSpPr>
        <p:spPr>
          <a:xfrm>
            <a:off x="4054182" y="4147405"/>
            <a:ext cx="1377695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2"/>
            <a:endCxn id="16" idx="0"/>
          </p:cNvCxnSpPr>
          <p:nvPr/>
        </p:nvCxnSpPr>
        <p:spPr>
          <a:xfrm flipH="1">
            <a:off x="1756149" y="4147405"/>
            <a:ext cx="3751" cy="670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12" idx="0"/>
          </p:cNvCxnSpPr>
          <p:nvPr/>
        </p:nvCxnSpPr>
        <p:spPr>
          <a:xfrm flipH="1">
            <a:off x="8695954" y="4671667"/>
            <a:ext cx="1" cy="418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14" idx="0"/>
          </p:cNvCxnSpPr>
          <p:nvPr/>
        </p:nvCxnSpPr>
        <p:spPr>
          <a:xfrm flipH="1">
            <a:off x="5431877" y="4404138"/>
            <a:ext cx="2294282" cy="414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2"/>
            <a:endCxn id="14" idx="0"/>
          </p:cNvCxnSpPr>
          <p:nvPr/>
        </p:nvCxnSpPr>
        <p:spPr>
          <a:xfrm>
            <a:off x="1759900" y="4147405"/>
            <a:ext cx="3671977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3"/>
            <a:endCxn id="9" idx="1"/>
          </p:cNvCxnSpPr>
          <p:nvPr/>
        </p:nvCxnSpPr>
        <p:spPr>
          <a:xfrm>
            <a:off x="3764363" y="2252308"/>
            <a:ext cx="502547" cy="49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316660" y="2056947"/>
            <a:ext cx="2119165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(News/Twitter)</a:t>
            </a:r>
          </a:p>
        </p:txBody>
      </p:sp>
    </p:spTree>
    <p:extLst>
      <p:ext uri="{BB962C8B-B14F-4D97-AF65-F5344CB8AC3E}">
        <p14:creationId xmlns:p14="http://schemas.microsoft.com/office/powerpoint/2010/main" val="2268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676400"/>
            <a:ext cx="8677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1040493" y="544362"/>
            <a:ext cx="7843423" cy="6133446"/>
            <a:chOff x="1040493" y="544362"/>
            <a:chExt cx="7843423" cy="6133446"/>
          </a:xfrm>
        </p:grpSpPr>
        <p:sp>
          <p:nvSpPr>
            <p:cNvPr id="4" name="Rounded Rectangle 3"/>
            <p:cNvSpPr/>
            <p:nvPr/>
          </p:nvSpPr>
          <p:spPr>
            <a:xfrm>
              <a:off x="4052671" y="544362"/>
              <a:ext cx="1256830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P2000 notifications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26869" y="3693155"/>
              <a:ext cx="2108434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Retrieving keywords from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P2000 notifications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62530" y="2199819"/>
              <a:ext cx="1443613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Indexing of </a:t>
              </a:r>
              <a:r>
                <a:rPr lang="en-GB" sz="1200" b="0" i="0" u="none" strike="noStrike" baseline="0" dirty="0" smtClean="0">
                  <a:latin typeface="CMR10"/>
                </a:rPr>
                <a:t>notifications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0493" y="3292016"/>
              <a:ext cx="1627230" cy="54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Cluster notifications</a:t>
              </a:r>
              <a:endParaRPr lang="en-US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17586" y="2777766"/>
              <a:ext cx="1487934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twitter data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33822" y="5251766"/>
              <a:ext cx="1939591" cy="535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Cluster news feed / twitter data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5273" y="1358902"/>
              <a:ext cx="1911626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 P2000)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2162" y="6137527"/>
              <a:ext cx="1582909" cy="5402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news feed / twitter 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98172" y="2080137"/>
              <a:ext cx="1542552" cy="783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Create database of P2000 Notification</a:t>
              </a:r>
              <a:r>
                <a:rPr lang="en-GB" sz="1200" b="0" i="0" u="none" strike="noStrike" dirty="0" smtClean="0">
                  <a:latin typeface="CMR10"/>
                </a:rPr>
                <a:t> c</a:t>
              </a:r>
              <a:r>
                <a:rPr lang="en-GB" sz="1200" b="0" i="0" u="none" strike="noStrike" baseline="0" dirty="0" smtClean="0">
                  <a:latin typeface="CMR10"/>
                </a:rPr>
                <a:t>odes</a:t>
              </a:r>
              <a:endParaRPr lang="en-GB" sz="1200" b="1" i="0" u="none" strike="noStrike" baseline="0" dirty="0" smtClean="0">
                <a:latin typeface="CMR1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51463" y="4952016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Association analyser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43268" y="4494587"/>
              <a:ext cx="1120700" cy="534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Indexing of news feed /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twitter data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8129" y="4413594"/>
              <a:ext cx="1411957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P2000 notifications</a:t>
              </a:r>
              <a:endParaRPr lang="en-GB" sz="1200" dirty="0"/>
            </a:p>
          </p:txBody>
        </p:sp>
        <p:cxnSp>
          <p:nvCxnSpPr>
            <p:cNvPr id="17" name="Straight Arrow Connector 16"/>
            <p:cNvCxnSpPr>
              <a:stCxn id="4" idx="2"/>
              <a:endCxn id="10" idx="0"/>
            </p:cNvCxnSpPr>
            <p:nvPr/>
          </p:nvCxnSpPr>
          <p:spPr>
            <a:xfrm>
              <a:off x="4681086" y="1084641"/>
              <a:ext cx="0" cy="274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6" idx="1"/>
            </p:cNvCxnSpPr>
            <p:nvPr/>
          </p:nvCxnSpPr>
          <p:spPr>
            <a:xfrm flipV="1">
              <a:off x="3240724" y="2469959"/>
              <a:ext cx="721806" cy="1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6" idx="0"/>
            </p:cNvCxnSpPr>
            <p:nvPr/>
          </p:nvCxnSpPr>
          <p:spPr>
            <a:xfrm>
              <a:off x="4681086" y="1899180"/>
              <a:ext cx="3251" cy="3006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1" idx="2"/>
              <a:endCxn id="14" idx="0"/>
            </p:cNvCxnSpPr>
            <p:nvPr/>
          </p:nvCxnSpPr>
          <p:spPr>
            <a:xfrm flipH="1">
              <a:off x="7603618" y="4271760"/>
              <a:ext cx="1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  <a:endCxn id="5" idx="0"/>
            </p:cNvCxnSpPr>
            <p:nvPr/>
          </p:nvCxnSpPr>
          <p:spPr>
            <a:xfrm flipH="1">
              <a:off x="4681086" y="2740098"/>
              <a:ext cx="3251" cy="953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2"/>
              <a:endCxn id="9" idx="0"/>
            </p:cNvCxnSpPr>
            <p:nvPr/>
          </p:nvCxnSpPr>
          <p:spPr>
            <a:xfrm>
              <a:off x="7603618" y="5028939"/>
              <a:ext cx="0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3" idx="0"/>
            </p:cNvCxnSpPr>
            <p:nvPr/>
          </p:nvCxnSpPr>
          <p:spPr>
            <a:xfrm>
              <a:off x="4681086" y="4233433"/>
              <a:ext cx="1180" cy="71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15" idx="0"/>
            </p:cNvCxnSpPr>
            <p:nvPr/>
          </p:nvCxnSpPr>
          <p:spPr>
            <a:xfrm>
              <a:off x="1854108" y="3832296"/>
              <a:ext cx="0" cy="581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1" idx="0"/>
            </p:cNvCxnSpPr>
            <p:nvPr/>
          </p:nvCxnSpPr>
          <p:spPr>
            <a:xfrm flipH="1">
              <a:off x="7603617" y="5786824"/>
              <a:ext cx="1" cy="350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544036" y="3731482"/>
              <a:ext cx="2119165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(News/Twitter)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841015" y="2766071"/>
              <a:ext cx="1042901" cy="565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news feed 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cxnSp>
          <p:nvCxnSpPr>
            <p:cNvPr id="169" name="Elbow Connector 168"/>
            <p:cNvCxnSpPr>
              <a:stCxn id="6" idx="3"/>
              <a:endCxn id="8" idx="0"/>
            </p:cNvCxnSpPr>
            <p:nvPr/>
          </p:nvCxnSpPr>
          <p:spPr>
            <a:xfrm>
              <a:off x="5406143" y="2469959"/>
              <a:ext cx="1255410" cy="3078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2"/>
              <a:endCxn id="7" idx="0"/>
            </p:cNvCxnSpPr>
            <p:nvPr/>
          </p:nvCxnSpPr>
          <p:spPr>
            <a:xfrm rot="5400000">
              <a:off x="2993264" y="1600943"/>
              <a:ext cx="551918" cy="28302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7" idx="3"/>
              <a:endCxn id="13" idx="1"/>
            </p:cNvCxnSpPr>
            <p:nvPr/>
          </p:nvCxnSpPr>
          <p:spPr>
            <a:xfrm>
              <a:off x="2667723" y="3562156"/>
              <a:ext cx="1483740" cy="1661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/>
            <p:cNvCxnSpPr>
              <a:stCxn id="8" idx="2"/>
              <a:endCxn id="31" idx="0"/>
            </p:cNvCxnSpPr>
            <p:nvPr/>
          </p:nvCxnSpPr>
          <p:spPr>
            <a:xfrm rot="16200000" flipH="1">
              <a:off x="6926974" y="3054836"/>
              <a:ext cx="411225" cy="942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37" idx="2"/>
              <a:endCxn id="31" idx="0"/>
            </p:cNvCxnSpPr>
            <p:nvPr/>
          </p:nvCxnSpPr>
          <p:spPr>
            <a:xfrm rot="5400000">
              <a:off x="7783278" y="3152293"/>
              <a:ext cx="399531" cy="758847"/>
            </a:xfrm>
            <a:prstGeom prst="bentConnector3">
              <a:avLst>
                <a:gd name="adj1" fmla="val 487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9" idx="1"/>
              <a:endCxn id="13" idx="3"/>
            </p:cNvCxnSpPr>
            <p:nvPr/>
          </p:nvCxnSpPr>
          <p:spPr>
            <a:xfrm rot="10800000">
              <a:off x="5213070" y="5223263"/>
              <a:ext cx="1420753" cy="2960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6" idx="3"/>
              <a:endCxn id="37" idx="0"/>
            </p:cNvCxnSpPr>
            <p:nvPr/>
          </p:nvCxnSpPr>
          <p:spPr>
            <a:xfrm>
              <a:off x="5406143" y="2469959"/>
              <a:ext cx="2956323" cy="296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289448" y="63450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0" name="Straight Arrow Connector 219"/>
            <p:cNvCxnSpPr>
              <a:stCxn id="219" idx="6"/>
              <a:endCxn id="4" idx="1"/>
            </p:cNvCxnSpPr>
            <p:nvPr/>
          </p:nvCxnSpPr>
          <p:spPr>
            <a:xfrm>
              <a:off x="2649448" y="814501"/>
              <a:ext cx="14032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19" idx="4"/>
              <a:endCxn id="12" idx="0"/>
            </p:cNvCxnSpPr>
            <p:nvPr/>
          </p:nvCxnSpPr>
          <p:spPr>
            <a:xfrm>
              <a:off x="2469448" y="994501"/>
              <a:ext cx="0" cy="1085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23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CMR10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Hoogendijk, F.C.</dc:creator>
  <cp:lastModifiedBy>Hoogendijk, F.C.</cp:lastModifiedBy>
  <cp:revision>11</cp:revision>
  <dcterms:created xsi:type="dcterms:W3CDTF">2015-09-11T07:30:16Z</dcterms:created>
  <dcterms:modified xsi:type="dcterms:W3CDTF">2015-09-11T10:18:01Z</dcterms:modified>
</cp:coreProperties>
</file>