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9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0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2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35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25/10/2015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3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25/10/2015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1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25/10/2015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0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12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B149-8D50-44C1-AD4C-C0EBDED1C9D6}" type="datetimeFigureOut">
              <a:rPr lang="en-GB" smtClean="0"/>
              <a:pPr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7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63976" y="263117"/>
            <a:ext cx="1256830" cy="54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Collect P2000 notifications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99965" y="3607127"/>
            <a:ext cx="2108434" cy="54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Retrieving keywords from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P2000 notifications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20750" y="1982168"/>
            <a:ext cx="1443613" cy="54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 smtClean="0">
                <a:latin typeface="CMR10"/>
              </a:rPr>
              <a:t>Indexing of </a:t>
            </a:r>
            <a:r>
              <a:rPr lang="en-GB" sz="1200" b="0" i="0" u="none" strike="noStrike" baseline="0" dirty="0" smtClean="0">
                <a:latin typeface="CMR10"/>
              </a:rPr>
              <a:t>notifications</a:t>
            </a:r>
            <a:endParaRPr lang="en-GB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946285" y="3607125"/>
            <a:ext cx="1627230" cy="54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u="none" strike="noStrike" baseline="0" dirty="0" smtClean="0">
                <a:latin typeface="CMR10"/>
              </a:rPr>
              <a:t>Cluster notifications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66910" y="2030589"/>
            <a:ext cx="1487934" cy="54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Collect news feed / twitter data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726159" y="4136609"/>
            <a:ext cx="1939591" cy="535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Cluster news feed / twitter 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36578" y="998757"/>
            <a:ext cx="1911626" cy="54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Language detection &amp;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spell check ( P2000)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04499" y="5090600"/>
            <a:ext cx="1582909" cy="540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Classify news feed / twitter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-443194" y="1348419"/>
            <a:ext cx="1443613" cy="783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Create database of P2000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Notification</a:t>
            </a:r>
            <a:r>
              <a:rPr lang="en-GB" sz="1200" b="0" i="0" u="none" strike="noStrike" dirty="0" smtClean="0">
                <a:latin typeface="CMR10"/>
              </a:rPr>
              <a:t> </a:t>
            </a:r>
            <a:r>
              <a:rPr lang="en-GB" sz="1200" b="0" i="0" u="none" strike="noStrike" baseline="0" dirty="0" smtClean="0">
                <a:latin typeface="CMR10"/>
              </a:rPr>
              <a:t>codes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01074" y="4818250"/>
            <a:ext cx="1061606" cy="54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Association analyser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035145" y="3057284"/>
            <a:ext cx="1120700" cy="534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Indexing of news feed /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twitter data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50170" y="4818251"/>
            <a:ext cx="1411957" cy="54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Classify P2000 notifications</a:t>
            </a:r>
            <a:endParaRPr lang="en-GB" sz="1200" dirty="0"/>
          </a:p>
        </p:txBody>
      </p:sp>
      <p:cxnSp>
        <p:nvCxnSpPr>
          <p:cNvPr id="19" name="Straight Arrow Connector 18"/>
          <p:cNvCxnSpPr>
            <a:endCxn id="13" idx="0"/>
          </p:cNvCxnSpPr>
          <p:nvPr/>
        </p:nvCxnSpPr>
        <p:spPr>
          <a:xfrm flipH="1">
            <a:off x="278613" y="1043476"/>
            <a:ext cx="1421205" cy="304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1" idx="0"/>
          </p:cNvCxnSpPr>
          <p:nvPr/>
        </p:nvCxnSpPr>
        <p:spPr>
          <a:xfrm>
            <a:off x="3592391" y="803396"/>
            <a:ext cx="0" cy="195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</p:cNvCxnSpPr>
          <p:nvPr/>
        </p:nvCxnSpPr>
        <p:spPr>
          <a:xfrm>
            <a:off x="278613" y="2131726"/>
            <a:ext cx="1748059" cy="390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6" idx="1"/>
          </p:cNvCxnSpPr>
          <p:nvPr/>
        </p:nvCxnSpPr>
        <p:spPr>
          <a:xfrm>
            <a:off x="5754844" y="2301835"/>
            <a:ext cx="561816" cy="25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6" idx="0"/>
          </p:cNvCxnSpPr>
          <p:nvPr/>
        </p:nvCxnSpPr>
        <p:spPr>
          <a:xfrm flipH="1">
            <a:off x="3042557" y="1539035"/>
            <a:ext cx="549834" cy="443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6" idx="2"/>
            <a:endCxn id="15" idx="0"/>
          </p:cNvCxnSpPr>
          <p:nvPr/>
        </p:nvCxnSpPr>
        <p:spPr>
          <a:xfrm>
            <a:off x="7376243" y="2597225"/>
            <a:ext cx="1219252" cy="460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2"/>
            <a:endCxn id="8" idx="0"/>
          </p:cNvCxnSpPr>
          <p:nvPr/>
        </p:nvCxnSpPr>
        <p:spPr>
          <a:xfrm flipH="1">
            <a:off x="1759900" y="2522447"/>
            <a:ext cx="1282657" cy="108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5" idx="0"/>
          </p:cNvCxnSpPr>
          <p:nvPr/>
        </p:nvCxnSpPr>
        <p:spPr>
          <a:xfrm>
            <a:off x="3042557" y="2522447"/>
            <a:ext cx="1011625" cy="1084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2"/>
            <a:endCxn id="10" idx="0"/>
          </p:cNvCxnSpPr>
          <p:nvPr/>
        </p:nvCxnSpPr>
        <p:spPr>
          <a:xfrm>
            <a:off x="8595495" y="3591636"/>
            <a:ext cx="100460" cy="544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2"/>
            <a:endCxn id="14" idx="0"/>
          </p:cNvCxnSpPr>
          <p:nvPr/>
        </p:nvCxnSpPr>
        <p:spPr>
          <a:xfrm>
            <a:off x="4054182" y="4147405"/>
            <a:ext cx="1377695" cy="670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2"/>
            <a:endCxn id="16" idx="0"/>
          </p:cNvCxnSpPr>
          <p:nvPr/>
        </p:nvCxnSpPr>
        <p:spPr>
          <a:xfrm flipH="1">
            <a:off x="1756149" y="4147405"/>
            <a:ext cx="3751" cy="670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12" idx="0"/>
          </p:cNvCxnSpPr>
          <p:nvPr/>
        </p:nvCxnSpPr>
        <p:spPr>
          <a:xfrm flipH="1">
            <a:off x="8695954" y="4671667"/>
            <a:ext cx="1" cy="418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14" idx="0"/>
          </p:cNvCxnSpPr>
          <p:nvPr/>
        </p:nvCxnSpPr>
        <p:spPr>
          <a:xfrm flipH="1">
            <a:off x="5431877" y="4404138"/>
            <a:ext cx="2294282" cy="414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2"/>
            <a:endCxn id="14" idx="0"/>
          </p:cNvCxnSpPr>
          <p:nvPr/>
        </p:nvCxnSpPr>
        <p:spPr>
          <a:xfrm>
            <a:off x="1759900" y="4147405"/>
            <a:ext cx="3671977" cy="670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" idx="3"/>
            <a:endCxn id="9" idx="1"/>
          </p:cNvCxnSpPr>
          <p:nvPr/>
        </p:nvCxnSpPr>
        <p:spPr>
          <a:xfrm>
            <a:off x="3764363" y="2252308"/>
            <a:ext cx="502547" cy="49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6316660" y="2056947"/>
            <a:ext cx="2119165" cy="54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Language detection &amp;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spell check (News/Twitter)</a:t>
            </a:r>
          </a:p>
        </p:txBody>
      </p:sp>
    </p:spTree>
    <p:extLst>
      <p:ext uri="{BB962C8B-B14F-4D97-AF65-F5344CB8AC3E}">
        <p14:creationId xmlns:p14="http://schemas.microsoft.com/office/powerpoint/2010/main" val="22681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7362" y="1676400"/>
            <a:ext cx="86772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2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/>
          <p:cNvGrpSpPr/>
          <p:nvPr/>
        </p:nvGrpSpPr>
        <p:grpSpPr>
          <a:xfrm>
            <a:off x="1040493" y="544362"/>
            <a:ext cx="7843423" cy="6133446"/>
            <a:chOff x="1040493" y="544362"/>
            <a:chExt cx="7843423" cy="6133446"/>
          </a:xfrm>
        </p:grpSpPr>
        <p:sp>
          <p:nvSpPr>
            <p:cNvPr id="4" name="Rounded Rectangle 3"/>
            <p:cNvSpPr/>
            <p:nvPr/>
          </p:nvSpPr>
          <p:spPr>
            <a:xfrm>
              <a:off x="4052671" y="544362"/>
              <a:ext cx="1256830" cy="540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Collect P2000 notifications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26869" y="3693155"/>
              <a:ext cx="2108434" cy="5402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Retrieving keywords from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P2000 notifications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62530" y="2199819"/>
              <a:ext cx="1443613" cy="540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0" i="0" u="none" strike="noStrike" baseline="0" dirty="0" smtClean="0">
                  <a:latin typeface="CMR10"/>
                </a:rPr>
                <a:t>Indexing of </a:t>
              </a:r>
              <a:r>
                <a:rPr lang="en-GB" sz="1200" b="0" i="0" u="none" strike="noStrike" baseline="0" dirty="0" smtClean="0">
                  <a:latin typeface="CMR10"/>
                </a:rPr>
                <a:t>notifications</a:t>
              </a:r>
              <a:endParaRPr lang="en-GB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40493" y="3292016"/>
              <a:ext cx="1627230" cy="54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0" i="0" u="none" strike="noStrike" baseline="0" dirty="0" smtClean="0">
                  <a:latin typeface="CMR10"/>
                </a:rPr>
                <a:t>Cluster notifications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917586" y="2777766"/>
              <a:ext cx="1487934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Collect twitter data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33822" y="5251766"/>
              <a:ext cx="1939591" cy="5350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Cluster news feed / twitter data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5273" y="1358902"/>
              <a:ext cx="1911626" cy="5402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Language detection &amp;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spell check ( P2000)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12162" y="6137527"/>
              <a:ext cx="1582909" cy="5402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Classify news feed / twitter data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98172" y="2080137"/>
              <a:ext cx="1542552" cy="783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Create database of P2000 Notification</a:t>
              </a:r>
              <a:r>
                <a:rPr lang="en-GB" sz="1200" b="0" i="0" u="none" strike="noStrike" dirty="0" smtClean="0">
                  <a:latin typeface="CMR10"/>
                </a:rPr>
                <a:t> c</a:t>
              </a:r>
              <a:r>
                <a:rPr lang="en-GB" sz="1200" b="0" i="0" u="none" strike="noStrike" baseline="0" dirty="0" smtClean="0">
                  <a:latin typeface="CMR10"/>
                </a:rPr>
                <a:t>odes</a:t>
              </a:r>
              <a:endParaRPr lang="en-GB" sz="1200" b="1" i="0" u="none" strike="noStrike" baseline="0" dirty="0" smtClean="0">
                <a:latin typeface="CMR1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51463" y="4952016"/>
              <a:ext cx="1061606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Association analyser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043268" y="4494587"/>
              <a:ext cx="1120700" cy="534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Indexing of news feed /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twitter data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148129" y="4413594"/>
              <a:ext cx="1411957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Classify P2000 notifications</a:t>
              </a:r>
              <a:endParaRPr lang="en-GB" sz="1200" dirty="0"/>
            </a:p>
          </p:txBody>
        </p:sp>
        <p:cxnSp>
          <p:nvCxnSpPr>
            <p:cNvPr id="17" name="Straight Arrow Connector 16"/>
            <p:cNvCxnSpPr>
              <a:stCxn id="4" idx="2"/>
              <a:endCxn id="10" idx="0"/>
            </p:cNvCxnSpPr>
            <p:nvPr/>
          </p:nvCxnSpPr>
          <p:spPr>
            <a:xfrm>
              <a:off x="4681086" y="1084641"/>
              <a:ext cx="0" cy="2742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6" idx="1"/>
            </p:cNvCxnSpPr>
            <p:nvPr/>
          </p:nvCxnSpPr>
          <p:spPr>
            <a:xfrm flipV="1">
              <a:off x="3240724" y="2469959"/>
              <a:ext cx="721806" cy="1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2"/>
              <a:endCxn id="6" idx="0"/>
            </p:cNvCxnSpPr>
            <p:nvPr/>
          </p:nvCxnSpPr>
          <p:spPr>
            <a:xfrm>
              <a:off x="4681086" y="1899180"/>
              <a:ext cx="3251" cy="3006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1" idx="2"/>
              <a:endCxn id="14" idx="0"/>
            </p:cNvCxnSpPr>
            <p:nvPr/>
          </p:nvCxnSpPr>
          <p:spPr>
            <a:xfrm flipH="1">
              <a:off x="7603618" y="4271760"/>
              <a:ext cx="1" cy="222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2"/>
              <a:endCxn id="5" idx="0"/>
            </p:cNvCxnSpPr>
            <p:nvPr/>
          </p:nvCxnSpPr>
          <p:spPr>
            <a:xfrm flipH="1">
              <a:off x="4681086" y="2740098"/>
              <a:ext cx="3251" cy="9530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2"/>
              <a:endCxn id="9" idx="0"/>
            </p:cNvCxnSpPr>
            <p:nvPr/>
          </p:nvCxnSpPr>
          <p:spPr>
            <a:xfrm>
              <a:off x="7603618" y="5028939"/>
              <a:ext cx="0" cy="222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2"/>
              <a:endCxn id="13" idx="0"/>
            </p:cNvCxnSpPr>
            <p:nvPr/>
          </p:nvCxnSpPr>
          <p:spPr>
            <a:xfrm>
              <a:off x="4681086" y="4233433"/>
              <a:ext cx="1180" cy="71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  <a:endCxn id="15" idx="0"/>
            </p:cNvCxnSpPr>
            <p:nvPr/>
          </p:nvCxnSpPr>
          <p:spPr>
            <a:xfrm>
              <a:off x="1854108" y="3832296"/>
              <a:ext cx="0" cy="5812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2"/>
              <a:endCxn id="11" idx="0"/>
            </p:cNvCxnSpPr>
            <p:nvPr/>
          </p:nvCxnSpPr>
          <p:spPr>
            <a:xfrm flipH="1">
              <a:off x="7603617" y="5786824"/>
              <a:ext cx="1" cy="350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6544036" y="3731482"/>
              <a:ext cx="2119165" cy="5402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Language detection &amp;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spell check (News/Twitter)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841015" y="2766071"/>
              <a:ext cx="1042901" cy="565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Collect news feed </a:t>
              </a:r>
            </a:p>
          </p:txBody>
        </p:sp>
        <p:cxnSp>
          <p:nvCxnSpPr>
            <p:cNvPr id="169" name="Elbow Connector 168"/>
            <p:cNvCxnSpPr>
              <a:stCxn id="6" idx="3"/>
              <a:endCxn id="8" idx="0"/>
            </p:cNvCxnSpPr>
            <p:nvPr/>
          </p:nvCxnSpPr>
          <p:spPr>
            <a:xfrm>
              <a:off x="5406143" y="2469959"/>
              <a:ext cx="1255410" cy="30780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2"/>
              <a:endCxn id="7" idx="0"/>
            </p:cNvCxnSpPr>
            <p:nvPr/>
          </p:nvCxnSpPr>
          <p:spPr>
            <a:xfrm rot="5400000">
              <a:off x="2993264" y="1600943"/>
              <a:ext cx="551918" cy="28302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stCxn id="7" idx="3"/>
              <a:endCxn id="13" idx="1"/>
            </p:cNvCxnSpPr>
            <p:nvPr/>
          </p:nvCxnSpPr>
          <p:spPr>
            <a:xfrm>
              <a:off x="2667723" y="3562156"/>
              <a:ext cx="1483740" cy="1661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Elbow Connector 185"/>
            <p:cNvCxnSpPr>
              <a:stCxn id="8" idx="2"/>
              <a:endCxn id="31" idx="0"/>
            </p:cNvCxnSpPr>
            <p:nvPr/>
          </p:nvCxnSpPr>
          <p:spPr>
            <a:xfrm rot="16200000" flipH="1">
              <a:off x="6926974" y="3054836"/>
              <a:ext cx="411225" cy="9420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stCxn id="37" idx="2"/>
              <a:endCxn id="31" idx="0"/>
            </p:cNvCxnSpPr>
            <p:nvPr/>
          </p:nvCxnSpPr>
          <p:spPr>
            <a:xfrm rot="5400000">
              <a:off x="7783278" y="3152293"/>
              <a:ext cx="399531" cy="758847"/>
            </a:xfrm>
            <a:prstGeom prst="bentConnector3">
              <a:avLst>
                <a:gd name="adj1" fmla="val 4872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9" idx="1"/>
              <a:endCxn id="13" idx="3"/>
            </p:cNvCxnSpPr>
            <p:nvPr/>
          </p:nvCxnSpPr>
          <p:spPr>
            <a:xfrm rot="10800000">
              <a:off x="5213070" y="5223263"/>
              <a:ext cx="1420753" cy="29603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Elbow Connector 197"/>
            <p:cNvCxnSpPr>
              <a:stCxn id="6" idx="3"/>
              <a:endCxn id="37" idx="0"/>
            </p:cNvCxnSpPr>
            <p:nvPr/>
          </p:nvCxnSpPr>
          <p:spPr>
            <a:xfrm>
              <a:off x="5406143" y="2469959"/>
              <a:ext cx="2956323" cy="296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2289448" y="634501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0" name="Straight Arrow Connector 219"/>
            <p:cNvCxnSpPr>
              <a:stCxn id="219" idx="6"/>
              <a:endCxn id="4" idx="1"/>
            </p:cNvCxnSpPr>
            <p:nvPr/>
          </p:nvCxnSpPr>
          <p:spPr>
            <a:xfrm>
              <a:off x="2649448" y="814501"/>
              <a:ext cx="14032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19" idx="4"/>
              <a:endCxn id="12" idx="0"/>
            </p:cNvCxnSpPr>
            <p:nvPr/>
          </p:nvCxnSpPr>
          <p:spPr>
            <a:xfrm>
              <a:off x="2469448" y="994501"/>
              <a:ext cx="0" cy="1085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223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1040493" y="544362"/>
            <a:ext cx="7843423" cy="5438876"/>
            <a:chOff x="1040493" y="544362"/>
            <a:chExt cx="7843423" cy="5438876"/>
          </a:xfrm>
        </p:grpSpPr>
        <p:grpSp>
          <p:nvGrpSpPr>
            <p:cNvPr id="2" name="Group 234"/>
            <p:cNvGrpSpPr/>
            <p:nvPr/>
          </p:nvGrpSpPr>
          <p:grpSpPr>
            <a:xfrm>
              <a:off x="1040493" y="544362"/>
              <a:ext cx="7843423" cy="5242462"/>
              <a:chOff x="1040493" y="544362"/>
              <a:chExt cx="7843423" cy="5242462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052671" y="544362"/>
                <a:ext cx="1256830" cy="5402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0" i="0" u="none" strike="noStrike" baseline="0" dirty="0" smtClean="0">
                    <a:latin typeface="CMR10"/>
                  </a:rPr>
                  <a:t>Collect P2000 notifications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962530" y="2199819"/>
                <a:ext cx="1443613" cy="5402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 u="none" strike="noStrike" baseline="0" dirty="0" smtClean="0">
                    <a:latin typeface="CMR10"/>
                  </a:rPr>
                  <a:t>Indexing of </a:t>
                </a:r>
                <a:r>
                  <a:rPr lang="en-GB" sz="1200" b="0" i="0" u="none" strike="noStrike" baseline="0" dirty="0" smtClean="0">
                    <a:latin typeface="CMR10"/>
                  </a:rPr>
                  <a:t>notifications</a:t>
                </a:r>
                <a:endParaRPr lang="en-GB" sz="12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040493" y="3292016"/>
                <a:ext cx="1627230" cy="54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 u="none" strike="noStrike" baseline="0" dirty="0" smtClean="0">
                    <a:latin typeface="CMR10"/>
                  </a:rPr>
                  <a:t>Cluster notifications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917586" y="2777766"/>
                <a:ext cx="1487934" cy="5424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0" i="0" u="none" strike="noStrike" baseline="0" dirty="0" smtClean="0">
                    <a:latin typeface="CMR10"/>
                  </a:rPr>
                  <a:t>Collect twitter data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633822" y="5251766"/>
                <a:ext cx="1939591" cy="5350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0" i="0" u="none" strike="noStrike" baseline="0" dirty="0" smtClean="0">
                    <a:latin typeface="CMR10"/>
                  </a:rPr>
                  <a:t>Classify news</a:t>
                </a:r>
                <a:r>
                  <a:rPr lang="en-GB" sz="1200" b="0" i="0" u="none" strike="noStrike" dirty="0" smtClean="0">
                    <a:latin typeface="CMR10"/>
                  </a:rPr>
                  <a:t> feed / </a:t>
                </a:r>
                <a:r>
                  <a:rPr lang="en-GB" sz="1200" dirty="0" smtClean="0">
                    <a:latin typeface="CMR10"/>
                  </a:rPr>
                  <a:t>T</a:t>
                </a:r>
                <a:r>
                  <a:rPr lang="en-GB" sz="1200" b="0" i="0" u="none" strike="noStrike" dirty="0" smtClean="0">
                    <a:latin typeface="CMR10"/>
                  </a:rPr>
                  <a:t>witter data</a:t>
                </a:r>
                <a:endParaRPr lang="en-GB" sz="1200" b="0" i="0" u="none" strike="noStrike" baseline="0" dirty="0" smtClean="0">
                  <a:latin typeface="CMR1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698172" y="2080137"/>
                <a:ext cx="1542552" cy="7833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0" i="0" u="none" strike="noStrike" baseline="0" dirty="0" smtClean="0">
                    <a:latin typeface="CMR10"/>
                  </a:rPr>
                  <a:t>Create database of P2000 Notification</a:t>
                </a:r>
                <a:r>
                  <a:rPr lang="en-GB" sz="1200" b="0" i="0" u="none" strike="noStrike" dirty="0" smtClean="0">
                    <a:latin typeface="CMR10"/>
                  </a:rPr>
                  <a:t> c</a:t>
                </a:r>
                <a:r>
                  <a:rPr lang="en-GB" sz="1200" b="0" i="0" u="none" strike="noStrike" baseline="0" dirty="0" smtClean="0">
                    <a:latin typeface="CMR10"/>
                  </a:rPr>
                  <a:t>odes</a:t>
                </a:r>
                <a:endParaRPr lang="en-GB" sz="1200" b="1" i="0" u="none" strike="noStrike" baseline="0" dirty="0" smtClean="0">
                  <a:latin typeface="CMR1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423770" y="4415988"/>
                <a:ext cx="1061606" cy="5424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0" i="0" u="none" strike="noStrike" baseline="0" dirty="0" smtClean="0">
                    <a:latin typeface="CMR10"/>
                  </a:rPr>
                  <a:t>Association analyser  news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043268" y="4494587"/>
                <a:ext cx="1120700" cy="534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0" i="0" u="none" strike="noStrike" baseline="0" dirty="0" smtClean="0">
                    <a:latin typeface="CMR10"/>
                  </a:rPr>
                  <a:t>Indexing of news feed /</a:t>
                </a:r>
              </a:p>
              <a:p>
                <a:pPr algn="ctr"/>
                <a:r>
                  <a:rPr lang="en-GB" sz="1200" b="0" i="0" u="none" strike="noStrike" baseline="0" dirty="0" smtClean="0">
                    <a:latin typeface="CMR10"/>
                  </a:rPr>
                  <a:t>twitter data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250218" y="3289078"/>
                <a:ext cx="1411957" cy="5424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0" i="0" u="none" strike="noStrike" baseline="0" dirty="0" smtClean="0">
                    <a:latin typeface="CMR10"/>
                  </a:rPr>
                  <a:t>Classify P2000 notifications</a:t>
                </a:r>
                <a:endParaRPr lang="en-GB" sz="1200" dirty="0"/>
              </a:p>
            </p:txBody>
          </p:sp>
          <p:cxnSp>
            <p:nvCxnSpPr>
              <p:cNvPr id="18" name="Straight Arrow Connector 17"/>
              <p:cNvCxnSpPr>
                <a:stCxn id="12" idx="3"/>
                <a:endCxn id="6" idx="1"/>
              </p:cNvCxnSpPr>
              <p:nvPr/>
            </p:nvCxnSpPr>
            <p:spPr>
              <a:xfrm flipV="1">
                <a:off x="3240724" y="2469959"/>
                <a:ext cx="721806" cy="18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4" idx="2"/>
                <a:endCxn id="6" idx="0"/>
              </p:cNvCxnSpPr>
              <p:nvPr/>
            </p:nvCxnSpPr>
            <p:spPr>
              <a:xfrm>
                <a:off x="4681086" y="1084641"/>
                <a:ext cx="3251" cy="11151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31" idx="2"/>
                <a:endCxn id="14" idx="0"/>
              </p:cNvCxnSpPr>
              <p:nvPr/>
            </p:nvCxnSpPr>
            <p:spPr>
              <a:xfrm flipH="1">
                <a:off x="7603618" y="4271760"/>
                <a:ext cx="1" cy="2228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4" idx="2"/>
                <a:endCxn id="9" idx="0"/>
              </p:cNvCxnSpPr>
              <p:nvPr/>
            </p:nvCxnSpPr>
            <p:spPr>
              <a:xfrm>
                <a:off x="7603618" y="5028939"/>
                <a:ext cx="0" cy="2228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7" idx="3"/>
                <a:endCxn id="15" idx="1"/>
              </p:cNvCxnSpPr>
              <p:nvPr/>
            </p:nvCxnSpPr>
            <p:spPr>
              <a:xfrm flipV="1">
                <a:off x="2667723" y="3560324"/>
                <a:ext cx="582495" cy="18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ounded Rectangle 30"/>
              <p:cNvSpPr/>
              <p:nvPr/>
            </p:nvSpPr>
            <p:spPr>
              <a:xfrm>
                <a:off x="6544036" y="3731482"/>
                <a:ext cx="2119165" cy="5402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0" i="0" u="none" strike="noStrike" baseline="0" dirty="0" smtClean="0">
                    <a:latin typeface="CMR10"/>
                  </a:rPr>
                  <a:t>Language detection &amp;</a:t>
                </a:r>
              </a:p>
              <a:p>
                <a:pPr algn="ctr"/>
                <a:r>
                  <a:rPr lang="en-GB" sz="1200" b="0" i="0" u="none" strike="noStrike" baseline="0" dirty="0" smtClean="0">
                    <a:latin typeface="CMR10"/>
                  </a:rPr>
                  <a:t>spell check (News/Twitter)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841015" y="2766071"/>
                <a:ext cx="1042901" cy="5658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0" i="0" u="none" strike="noStrike" baseline="0" dirty="0" smtClean="0">
                    <a:latin typeface="CMR10"/>
                  </a:rPr>
                  <a:t>Collect news feed </a:t>
                </a:r>
              </a:p>
            </p:txBody>
          </p:sp>
          <p:cxnSp>
            <p:nvCxnSpPr>
              <p:cNvPr id="169" name="Elbow Connector 168"/>
              <p:cNvCxnSpPr>
                <a:stCxn id="6" idx="3"/>
                <a:endCxn id="8" idx="0"/>
              </p:cNvCxnSpPr>
              <p:nvPr/>
            </p:nvCxnSpPr>
            <p:spPr>
              <a:xfrm>
                <a:off x="5406143" y="2469959"/>
                <a:ext cx="1255410" cy="307807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Elbow Connector 176"/>
              <p:cNvCxnSpPr>
                <a:stCxn id="6" idx="2"/>
                <a:endCxn id="7" idx="0"/>
              </p:cNvCxnSpPr>
              <p:nvPr/>
            </p:nvCxnSpPr>
            <p:spPr>
              <a:xfrm rot="5400000">
                <a:off x="2993264" y="1600943"/>
                <a:ext cx="551918" cy="283022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Elbow Connector 185"/>
              <p:cNvCxnSpPr>
                <a:stCxn id="8" idx="2"/>
                <a:endCxn id="31" idx="0"/>
              </p:cNvCxnSpPr>
              <p:nvPr/>
            </p:nvCxnSpPr>
            <p:spPr>
              <a:xfrm rot="16200000" flipH="1">
                <a:off x="6926974" y="3054836"/>
                <a:ext cx="411225" cy="94206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lbow Connector 188"/>
              <p:cNvCxnSpPr>
                <a:stCxn id="37" idx="2"/>
                <a:endCxn id="31" idx="0"/>
              </p:cNvCxnSpPr>
              <p:nvPr/>
            </p:nvCxnSpPr>
            <p:spPr>
              <a:xfrm rot="5400000">
                <a:off x="7783278" y="3152293"/>
                <a:ext cx="399531" cy="758847"/>
              </a:xfrm>
              <a:prstGeom prst="bentConnector3">
                <a:avLst>
                  <a:gd name="adj1" fmla="val 48729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Elbow Connector 192"/>
              <p:cNvCxnSpPr>
                <a:stCxn id="9" idx="1"/>
                <a:endCxn id="13" idx="3"/>
              </p:cNvCxnSpPr>
              <p:nvPr/>
            </p:nvCxnSpPr>
            <p:spPr>
              <a:xfrm rot="10800000">
                <a:off x="4485376" y="4687235"/>
                <a:ext cx="2148446" cy="832061"/>
              </a:xfrm>
              <a:prstGeom prst="bentConnector3">
                <a:avLst>
                  <a:gd name="adj1" fmla="val 1747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lbow Connector 197"/>
              <p:cNvCxnSpPr>
                <a:stCxn id="6" idx="3"/>
                <a:endCxn id="37" idx="0"/>
              </p:cNvCxnSpPr>
              <p:nvPr/>
            </p:nvCxnSpPr>
            <p:spPr>
              <a:xfrm>
                <a:off x="5406143" y="2469959"/>
                <a:ext cx="2956323" cy="29611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Oval 218"/>
              <p:cNvSpPr/>
              <p:nvPr/>
            </p:nvSpPr>
            <p:spPr>
              <a:xfrm>
                <a:off x="2289448" y="63450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0" name="Straight Arrow Connector 219"/>
              <p:cNvCxnSpPr>
                <a:stCxn id="219" idx="6"/>
                <a:endCxn id="4" idx="1"/>
              </p:cNvCxnSpPr>
              <p:nvPr/>
            </p:nvCxnSpPr>
            <p:spPr>
              <a:xfrm>
                <a:off x="2649448" y="814501"/>
                <a:ext cx="140322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>
                <a:stCxn id="219" idx="4"/>
                <a:endCxn id="12" idx="0"/>
              </p:cNvCxnSpPr>
              <p:nvPr/>
            </p:nvCxnSpPr>
            <p:spPr>
              <a:xfrm>
                <a:off x="2469448" y="994501"/>
                <a:ext cx="0" cy="10856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7" idx="2"/>
                <a:endCxn id="55" idx="1"/>
              </p:cNvCxnSpPr>
              <p:nvPr/>
            </p:nvCxnSpPr>
            <p:spPr>
              <a:xfrm rot="16200000" flipH="1">
                <a:off x="1695471" y="3990932"/>
                <a:ext cx="1879697" cy="156242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5" idx="2"/>
                <a:endCxn id="13" idx="0"/>
              </p:cNvCxnSpPr>
              <p:nvPr/>
            </p:nvCxnSpPr>
            <p:spPr>
              <a:xfrm flipH="1">
                <a:off x="3954573" y="3831569"/>
                <a:ext cx="1624" cy="584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ounded Rectangle 37"/>
            <p:cNvSpPr/>
            <p:nvPr/>
          </p:nvSpPr>
          <p:spPr>
            <a:xfrm>
              <a:off x="4818871" y="5440746"/>
              <a:ext cx="1061606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Association analyser Twitter</a:t>
              </a:r>
            </a:p>
          </p:txBody>
        </p:sp>
        <p:cxnSp>
          <p:nvCxnSpPr>
            <p:cNvPr id="39" name="Elbow Connector 38"/>
            <p:cNvCxnSpPr>
              <a:stCxn id="9" idx="1"/>
              <a:endCxn id="38" idx="3"/>
            </p:cNvCxnSpPr>
            <p:nvPr/>
          </p:nvCxnSpPr>
          <p:spPr>
            <a:xfrm rot="10800000" flipV="1">
              <a:off x="5880478" y="5519294"/>
              <a:ext cx="753345" cy="19269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3416531" y="5440747"/>
              <a:ext cx="1061606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GUI</a:t>
              </a:r>
            </a:p>
          </p:txBody>
        </p:sp>
        <p:cxnSp>
          <p:nvCxnSpPr>
            <p:cNvPr id="56" name="Straight Arrow Connector 55"/>
            <p:cNvCxnSpPr>
              <a:stCxn id="13" idx="2"/>
              <a:endCxn id="55" idx="0"/>
            </p:cNvCxnSpPr>
            <p:nvPr/>
          </p:nvCxnSpPr>
          <p:spPr>
            <a:xfrm flipH="1">
              <a:off x="3947334" y="4958479"/>
              <a:ext cx="7239" cy="482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8" idx="1"/>
              <a:endCxn id="55" idx="3"/>
            </p:cNvCxnSpPr>
            <p:nvPr/>
          </p:nvCxnSpPr>
          <p:spPr>
            <a:xfrm flipH="1">
              <a:off x="4478137" y="5711992"/>
              <a:ext cx="34073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223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181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CMR10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Hoogendijk, F.C.</dc:creator>
  <cp:lastModifiedBy>Hoogendijk, F.C.</cp:lastModifiedBy>
  <cp:revision>14</cp:revision>
  <dcterms:created xsi:type="dcterms:W3CDTF">2015-09-11T07:30:16Z</dcterms:created>
  <dcterms:modified xsi:type="dcterms:W3CDTF">2015-10-25T19:17:17Z</dcterms:modified>
</cp:coreProperties>
</file>