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7"/>
    <p:restoredTop sz="94686"/>
  </p:normalViewPr>
  <p:slideViewPr>
    <p:cSldViewPr snapToGrid="0">
      <p:cViewPr varScale="1">
        <p:scale>
          <a:sx n="93" d="100"/>
          <a:sy n="93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A31A-70ED-7311-0609-F86F41E51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8B721-DB8D-99C7-1849-54CEEE95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3F08-B9D9-91B4-A2F0-0BA645D2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DD76-26ED-51F1-4391-EEBCC2BB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1C03-4187-EE5C-B19E-D802AAEF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0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C2DA-A15F-B1BB-E3CF-47D06BCC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500C1-E351-07AD-E83F-8F31028BF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E2C6-2BB8-E18D-2DC4-9AEF59B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FC6A-B2EF-BDBC-5264-8856B4AD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9950-AC3D-15DD-9694-71160FFF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36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420E2-D405-106B-33FF-D39FAAD3B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7380-5921-E9F8-1DAB-CC01DBBF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18C7-F3E5-22D3-63BE-6AB060A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BE70-B005-D136-3B04-DF6C976D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747E-D371-76A1-6552-F0560621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71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AE00-7C44-C3F5-1A6F-53F05EEF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D401-E289-A3FD-E76D-1F4443A6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4D37-8FD0-4A7F-90F2-017896B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667D-0768-14C2-A06C-801B3094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BD67-9B2E-CC25-484D-05E7F06C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4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C171-DD3B-B8F9-41AF-4C9BBC00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9FB55-AECD-40C2-C53E-042AF1AD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40AB-5BEB-763E-63B2-B66E1692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FB9A-8170-B6DA-5A52-79813607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8853-A303-A696-3C3E-ED0A6D6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43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517F-A074-723F-080C-D10B0C9B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4D46-D09F-F66D-0E08-724384D1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FAA69-4D78-0F18-61A6-5A3D1386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9093-0ECE-48DF-631B-7DF50187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65BB-404E-4502-5414-5F3E356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0B62-3DA0-7960-07B0-CA77F00E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7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CE16-FB14-447C-D82F-E18343DE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2C59-22FB-7496-6A27-3B5F73F6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6802-4849-9A24-51E1-CED1E44B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F2B5-C0A3-6FD2-5F9B-1213A8566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614EE-0EE1-31BD-AA4F-CFC417DB1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B70F7-1149-8DBF-E90F-1024629E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5193B-EDBD-2524-8D3D-9BFDBA5C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0C153-2475-8808-7A80-562BF19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97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A05-2A9D-6104-16C3-4972199C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1379F-4161-D691-D425-BC2A7576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900D5-9A93-485E-9352-FE4DED3E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6D37C-07D4-A0EB-A574-867A87FA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5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A1572-EEEC-506A-0257-46282AB3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9640B-C9C4-E2F8-9329-EA6438F0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43CB5-8E9E-9F96-6595-1A9F35D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E1F6-9EB9-79B6-317F-722E6E22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3013-8CDE-270A-F5E7-22F9AE98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8413E-E442-CBC3-DD28-E13070C0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8ACE1-D4A3-8CBD-A5FC-29F7B991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587F-3F37-B7EA-1160-7DD5CBB3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97AE0-AA73-333B-0B3D-404863B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8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25F1-1187-FF26-66E9-69FBF852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18D42-DD51-4518-4411-045D26485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65299-9CEC-F65E-5577-9BE39912A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9FFF-4448-0069-5EEE-3084DE1C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A3CE-303F-D961-6028-C6B65053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3F46D-981F-3A14-D187-078DD4F5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6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0AFDF-BCE2-4994-3BE8-628F3627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55C8-D11B-5EB0-27F6-93AC4C6C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AB02-7344-61A0-6B5A-371C9972E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5E5AB-725F-FC4C-BE83-A097641C0F82}" type="datetimeFigureOut">
              <a:rPr lang="en-NL" smtClean="0"/>
              <a:t>07/09/2025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F38D-286A-D120-1CA7-02F1487C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F77A-6195-2304-05B3-8C75F8EC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84A8A-F6EE-5843-829D-1C81748C1D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074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38B4-31E8-88E4-E7C8-F58E90BC9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41ABB-470B-19F2-649D-3FBD49D11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094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Bram Alkema</dc:creator>
  <cp:lastModifiedBy>Bram Alkema</cp:lastModifiedBy>
  <cp:revision>1</cp:revision>
  <dcterms:created xsi:type="dcterms:W3CDTF">2025-09-07T14:40:46Z</dcterms:created>
  <dcterms:modified xsi:type="dcterms:W3CDTF">2025-09-07T14:41:03Z</dcterms:modified>
</cp:coreProperties>
</file>