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presentationml.presentation.main+xml"/>
  <Override PartName="/ppt/theme/theme1.xml" ContentType="application/vnd.openxmlformats-officedocument.theme+xml"/>
  <Override PartName="/ppt/slideMasters/slideMaster1.xml" ContentType="application/vnd.openxmlformats-presentationml.slideMaster+xml"/>
  <Override PartName="/ppt/slideLayouts/slideLayout1.xml" ContentType="application/vnd.openxmlformats-presentationml.slideLayout+xml"/>
  <Override PartName="/ppt/slides/slide1.xml" ContentType="application/vnd.openxmlformats-presentationml.slide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</Relationships>
</file>

<file path=ppt/presentation.xml><?xml version="1.0" encoding="utf-8"?>
<p:presentation xmlns:p="http://schemas.openxmlformats.org/presentationml/2006/main" xmlns:r="http://schemas.openxmlformats.org/officeDocument/2006/relationships">
  <p:sldMasterIdLst>
    <p:sldMasterId id="2147483648" r:id="rId1"/>
  </p:sldMasterIdLst>
  <p:sldIdLst>
    <p:sldId id="256" r:id="rId2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theme" Target="theme/theme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p="http://schemas.openxmlformats.org/presentationml/2006/main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est Theme">
  <a:themeElements>
    <a:clrScheme name="Test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5B9BD5"/>
      </a:accent1>
      <a:accent2>
        <a:srgbClr val="70AD4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Calibri Light"/>
      </a:majorFont>
      <a:minorFont>
        <a:latin typeface="Calibri"/>
      </a:minorFont>
    </a:fontScheme>
    <a:fmtScheme name="Office"/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JSZip OOXML Test</Application>
  <PresentationFormat>On-screen Show (4:3)</PresentationFormat>
  <Slides>1</Slides>
  <TotalTime>0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OOXML Test Presentation</dc:title>
  <dc:creator>JSZip Test</dc:creator>
  <dcterms:created xsi:type="dcterms:W3CDTF">2025-08-12T07:38:58.876Z</dcterms:created>
  <dcterms:modified xsi:type="dcterms:W3CDTF">2025-08-12T07:38:58.879Z</dcterms:modified>
</cp:coreProperties>
</file>