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presentationml.presentation.main+xml"/>
  <Override PartName="/ppt/theme/theme1.xml" ContentType="application/vnd.openxmlformats-officedocument.theme+xml"/>
  <Override PartName="/ppt/slideMasters/slideMaster1.xml" ContentType="application/vnd.openxmlformats-presentationml.slideMaster+xml"/>
  <Override PartName="/ppt/slideLayouts/slideLayout1.xml" ContentType="application/vnd.openxmlformats-presentationml.slideLayout+xml"/>
  <Override PartName="/ppt/slides/slide1.xml" ContentType="application/vnd.openxmlformats-presentationml.slid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</Relationships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theme" Target="theme/theme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est Theme">
  <a:themeElements>
    <a:clrScheme name="Test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5B9BD5"/>
      </a:accent1>
      <a:accent2>
        <a:srgbClr val="70AD47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st">
      <a:majorFont>
        <a:latin typeface="Calibri Light"/>
      </a:majorFont>
      <a:minorFont>
        <a:latin typeface="Calibri"/>
      </a:minorFont>
    </a:fontScheme>
    <a:fmtScheme name="Office"/>
  </a:themeElements>
</a:theme>
</file>