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presentationml.presentation.main+xml"/>
  <Override PartName="/ppt/theme/theme1.xml" ContentType="application/vnd.openxmlformats-officedocument.theme+xml"/>
  <Override PartName="/ppt/slideMasters/slideMaster1.xml" ContentType="application/vnd.openxmlformats-presentationml.slideMaster+xml"/>
  <Override PartName="/ppt/slideLayouts/slideLayout1.xml" ContentType="application/vnd.openxmlformats-presentationml.slideLayout+xml"/>
  <Override PartName="/ppt/slides/slide1.xml" ContentType="application/vnd.openxmlformats-presentationml.slide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</Relationships>
</file>

<file path=ppt/presentation.xml><?xml version="1.0" encoding="utf-8"?>
<p:presentation xmlns:p="http://schemas.openxmlformats.org/presentationml/2006/main" xmlns:r="http://schemas.openxmlformats.org/officeDocument/2006/relationships">
  <p:sldMasterIdLst>
    <p:sldMasterId id="2147483648" r:id="rId1"/>
  </p:sldMasterIdLst>
  <p:sldIdLst>
    <p:sldId id="256" r:id="rId2"/>
  </p:sldIdLst>
  <p:sldSz cx="9144000" cy="6858000" type="screen4x3"/>
  <p:notesSz cx="6858000" cy="9144000"/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slide" Target="slides/slide1.xml"/>
  <Relationship Id="rId3" Type="http://schemas.openxmlformats.org/officeDocument/2006/relationships/theme" Target="theme/theme1.xml"/>
</Relationships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p="http://schemas.openxmlformats.org/presentationml/2006/main" xmlns:a="http://schemas.openxmlformats.org/drawing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0" tx1="dk0" bg2="lt2" tx2="dk2" accent1="accent1" accent2="accent2" accent3="accent3" accent4="accent4" accent5="accent5" accent6="accent6" hlink="hlink" folHlink="folHlink"/>
  <p:sldLayoutIdLst>
    <p:sldLayoutId id="2147483649" r:id="rId1"/>
  </p:sldLayoutIdLst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Test Theme">
  <a:themeElements>
    <a:clrScheme name="Custom Professional Theme">
      <a:dk1>
        <a:sysClr val="windowText"/>
      </a:dk1>
      <a:lt1>
        <a:sysClr val="window"/>
      </a:lt1>
      <a:dk2>
        <a:srgbClr val="44546A"/>
      </a:dk2>
      <a:lt2>
        <a:srgbClr val="E7E6E6"/>
      </a:lt2>
      <a:accent1>
        <a:srgbClr val="2E86AB"/>
      </a:accent1>
      <a:accent2>
        <a:srgbClr val="A23B72"/>
      </a:accent2>
      <a:accent3>
        <a:srgbClr val="F18F01"/>
      </a:accent3>
      <a:accent4>
        <a:srgbClr val="C73E1D"/>
      </a:accent4>
      <a:accent5>
        <a:srgbClr val="4C956C"/>
      </a:accent5>
      <a:accent6>
        <a:srgbClr val="2F4858"/>
      </a:accent6>
      <a:hlink>
        <a:srgbClr val="0563C1"/>
      </a:hlink>
      <a:folHlink>
        <a:srgbClr val="954F72"/>
      </a:folHlink>
    </a:clrScheme>
    <a:fontScheme name="Test">
      <a:majorFont>
        <a:latin typeface="Calibri Light"/>
      </a:majorFont>
      <a:minorFont>
        <a:latin typeface="Calibri"/>
      </a:minorFont>
    </a:fontScheme>
    <a:fmtScheme name="Office"/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Application>JSZip OOXML Test</Application>
  <PresentationFormat>On-screen Show (4:3)</PresentationFormat>
  <Slides>1</Slides>
  <TotalTime>0</TotalTime>
</Properties>
</file>

<file path=docProps/core.xml><?xml version="1.0" encoding="utf-8"?>
<cp:coreProperties xmlns:cp="hxmltriiOwxmas.openxmlformats.org/package/2006/metadata/core-properties" xmlns:dc="hxmltripurl.org/dc/elements/1.1/" xmlns:dcterms="hxmltripurl.org/dc/terms/" xmlns:dcmitype="hxmltripurl.org/dc/dcmitype/" xmlns:xsi="hxmltriwww.w3.org/2001/XMLSOwxma-instance">
  <dc:title>OOXML Test Presentation</dc:title>
  <dc:creator>JSZip Test</dc:creator>
  <dcterms:created xsi:type="dcterms:W3CDTF">2025-08-12T07:38:58.876Z</dcterms:created>
  <dcterms:modified xsi:type="dcterms:W3CDTF">2025-08-12T07:38:58.879Z</dcterms:modified>
</cp:coreProperties>
</file>