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4"/>
  </p:sldMasterIdLst>
  <p:notesMasterIdLst>
    <p:notesMasterId r:id="rId7"/>
  </p:notesMasterIdLst>
  <p:handoutMasterIdLst>
    <p:handoutMasterId r:id="rId8"/>
  </p:handoutMasterIdLst>
  <p:sldIdLst>
    <p:sldId id="803" r:id="rId5"/>
    <p:sldId id="804" r:id="rId6"/>
  </p:sldIdLst>
  <p:sldSz cx="12192000" cy="6858000"/>
  <p:notesSz cx="7010400" cy="92964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10A9CC-2529-4DFC-88C2-780774AD541F}">
          <p14:sldIdLst>
            <p14:sldId id="803"/>
            <p14:sldId id="8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" initials="ME" lastIdx="2" clrIdx="0">
    <p:extLst>
      <p:ext uri="{19B8F6BF-5375-455C-9EA6-DF929625EA0E}">
        <p15:presenceInfo xmlns:p15="http://schemas.microsoft.com/office/powerpoint/2012/main" userId="S::me@me.com::b554c7c8-1812-4fe6-8803-cc2d4507cdce" providerId="AD"/>
      </p:ext>
    </p:extLst>
  </p:cmAuthor>
  <p:cmAuthor id="2" name="Unknown User1" initials="Unknown User1" lastIdx="1" clrIdx="1">
    <p:extLst>
      <p:ext uri="{19B8F6BF-5375-455C-9EA6-DF929625EA0E}">
        <p15:presenceInfo xmlns:p15="http://schemas.microsoft.com/office/powerpoint/2012/main" userId="S::me@me.com::a64fcaec-275e-4a37-a4bf-e5bcd0f0d0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FFF"/>
    <a:srgbClr val="1978D4"/>
    <a:srgbClr val="00AA00"/>
    <a:srgbClr val="3CF73C"/>
    <a:srgbClr val="F1F227"/>
    <a:srgbClr val="FF8C00"/>
    <a:srgbClr val="343D50"/>
    <a:srgbClr val="FFFFFF"/>
    <a:srgbClr val="202738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817EA92-75D0-4044-A80A-286907CE0000}">
  <a:tblStyle styleId="{0817EA92-75D0-4044-A80A-286907CE0000}" styleName="tx1-tinted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tx1"/>
              </a:solidFill>
            </a:ln>
          </a:left>
          <a:right>
            <a:ln w="0" cmpd="sng">
              <a:solidFill>
                <a:schemeClr val="tx1"/>
              </a:solidFill>
            </a:ln>
          </a:right>
          <a:top>
            <a:ln w="0" cmpd="sng">
              <a:solidFill>
                <a:schemeClr val="tx1"/>
              </a:solidFill>
            </a:ln>
          </a:top>
          <a:bottom>
            <a:ln w="0" cmpd="sng">
              <a:solidFill>
                <a:schemeClr val="tx1"/>
              </a:solidFill>
            </a:ln>
          </a:bottom>
          <a:insideH>
            <a:ln w="0" cmpd="sng">
              <a:solidFill>
                <a:schemeClr val="tx1"/>
              </a:solidFill>
            </a:ln>
          </a:insideH>
          <a:insideV>
            <a:ln w="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tx1"/>
      </a:tcTxStyle>
      <a:tcStyle>
        <a:tcBdr/>
      </a:tcStyle>
    </a:lastCol>
    <a:firstCol>
      <a:tcTxStyle b="on">
        <a:fontRef idx="minor">
          <a:prstClr val="black"/>
        </a:fontRef>
        <a:schemeClr val="tx1"/>
      </a:tcTxStyle>
      <a:tcStyle>
        <a:tcBdr/>
      </a:tcStyle>
    </a:firstCol>
    <a:lastRow>
      <a:tcTxStyle b="on">
        <a:fontRef idx="minor">
          <a:prstClr val="black"/>
        </a:fontRef>
        <a:schemeClr val="tx1"/>
      </a:tcTxStyle>
      <a:tcStyle>
        <a:tcBdr>
          <a:top>
            <a:ln w="28575" cmpd="sng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tx1"/>
      </a:tcTxStyle>
      <a:tcStyle>
        <a:tcBdr>
          <a:top>
            <a:ln w="28575" cmpd="sng">
              <a:solidFill>
                <a:schemeClr val="tx1"/>
              </a:solidFill>
            </a:ln>
          </a:top>
          <a:bottom>
            <a:ln w="28575" cmpd="sng">
              <a:solidFill>
                <a:schemeClr val="tx1"/>
              </a:solidFill>
            </a:ln>
          </a:bottom>
        </a:tcBdr>
      </a:tcStyle>
    </a:firstRow>
  </a:tblStyle>
  <a:tblStyle styleId="{0817EA92-75D0-4044-A80A-286907CE0100}" styleName="accent1-tinted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1"/>
              </a:solidFill>
            </a:ln>
          </a:left>
          <a:right>
            <a:ln w="0" cmpd="sng">
              <a:solidFill>
                <a:schemeClr val="accent1"/>
              </a:solidFill>
            </a:ln>
          </a:right>
          <a:top>
            <a:ln w="0" cmpd="sng">
              <a:solidFill>
                <a:schemeClr val="accent1"/>
              </a:solidFill>
            </a:ln>
          </a:top>
          <a:bottom>
            <a:ln w="0" cmpd="sng">
              <a:solidFill>
                <a:schemeClr val="accent1"/>
              </a:solidFill>
            </a:ln>
          </a:bottom>
          <a:insideH>
            <a:ln w="0" cmpd="sng">
              <a:solidFill>
                <a:schemeClr val="accent1"/>
              </a:solidFill>
            </a:ln>
          </a:insideH>
          <a:insideV>
            <a:ln w="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1"/>
      </a:tcTxStyle>
      <a:tcStyle>
        <a:tcBdr/>
      </a:tcStyle>
    </a:lastCol>
    <a:firstCol>
      <a:tcTxStyle b="on">
        <a:fontRef idx="minor">
          <a:prstClr val="black"/>
        </a:fontRef>
        <a:schemeClr val="accent1"/>
      </a:tcTxStyle>
      <a:tcStyle>
        <a:tcBdr/>
      </a:tcStyle>
    </a:firstCol>
    <a:lastRow>
      <a:tcTxStyle b="on">
        <a:fontRef idx="minor">
          <a:prstClr val="black"/>
        </a:fontRef>
        <a:schemeClr val="accent1"/>
      </a:tcTxStyle>
      <a:tcStyle>
        <a:tcBdr>
          <a:top>
            <a:ln w="28575" cmpd="sng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1"/>
      </a:tcTxStyle>
      <a:tcStyle>
        <a:tcBdr>
          <a:top>
            <a:ln w="28575" cmpd="sng">
              <a:solidFill>
                <a:schemeClr val="accent1"/>
              </a:solidFill>
            </a:ln>
          </a:top>
          <a:bottom>
            <a:ln w="28575" cmpd="sng">
              <a:solidFill>
                <a:schemeClr val="accent1"/>
              </a:solidFill>
            </a:ln>
          </a:bottom>
        </a:tcBdr>
      </a:tcStyle>
    </a:firstRow>
  </a:tblStyle>
  <a:tblStyle styleId="{0817EA92-75D0-4044-A80A-286907CE0200}" styleName="accent2-tinted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2"/>
              </a:solidFill>
            </a:ln>
          </a:left>
          <a:right>
            <a:ln w="0" cmpd="sng">
              <a:solidFill>
                <a:schemeClr val="accent2"/>
              </a:solidFill>
            </a:ln>
          </a:right>
          <a:top>
            <a:ln w="0" cmpd="sng">
              <a:solidFill>
                <a:schemeClr val="accent2"/>
              </a:solidFill>
            </a:ln>
          </a:top>
          <a:bottom>
            <a:ln w="0" cmpd="sng">
              <a:solidFill>
                <a:schemeClr val="accent2"/>
              </a:solidFill>
            </a:ln>
          </a:bottom>
          <a:insideH>
            <a:ln w="0" cmpd="sng">
              <a:solidFill>
                <a:schemeClr val="accent2"/>
              </a:solidFill>
            </a:ln>
          </a:insideH>
          <a:insideV>
            <a:ln w="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2"/>
      </a:tcTxStyle>
      <a:tcStyle>
        <a:tcBdr/>
      </a:tcStyle>
    </a:lastCol>
    <a:firstCol>
      <a:tcTxStyle b="on">
        <a:fontRef idx="minor">
          <a:prstClr val="black"/>
        </a:fontRef>
        <a:schemeClr val="accent2"/>
      </a:tcTxStyle>
      <a:tcStyle>
        <a:tcBdr/>
      </a:tcStyle>
    </a:firstCol>
    <a:lastRow>
      <a:tcTxStyle b="on">
        <a:fontRef idx="minor">
          <a:prstClr val="black"/>
        </a:fontRef>
        <a:schemeClr val="accent2"/>
      </a:tcTxStyle>
      <a:tcStyle>
        <a:tcBdr>
          <a:top>
            <a:ln w="28575" cmpd="sng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2"/>
      </a:tcTxStyle>
      <a:tcStyle>
        <a:tcBdr>
          <a:top>
            <a:ln w="28575" cmpd="sng">
              <a:solidFill>
                <a:schemeClr val="accent2"/>
              </a:solidFill>
            </a:ln>
          </a:top>
          <a:bottom>
            <a:ln w="28575" cmpd="sng">
              <a:solidFill>
                <a:schemeClr val="accent2"/>
              </a:solidFill>
            </a:ln>
          </a:bottom>
        </a:tcBdr>
      </a:tcStyle>
    </a:firstRow>
  </a:tblStyle>
  <a:tblStyle styleId="{0817EA92-75D0-4044-A80A-286907CE0300}" styleName="accent3-tinted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3"/>
              </a:solidFill>
            </a:ln>
          </a:left>
          <a:right>
            <a:ln w="0" cmpd="sng">
              <a:solidFill>
                <a:schemeClr val="accent3"/>
              </a:solidFill>
            </a:ln>
          </a:right>
          <a:top>
            <a:ln w="0" cmpd="sng">
              <a:solidFill>
                <a:schemeClr val="accent3"/>
              </a:solidFill>
            </a:ln>
          </a:top>
          <a:bottom>
            <a:ln w="0" cmpd="sng">
              <a:solidFill>
                <a:schemeClr val="accent3"/>
              </a:solidFill>
            </a:ln>
          </a:bottom>
          <a:insideH>
            <a:ln w="0" cmpd="sng">
              <a:solidFill>
                <a:schemeClr val="accent3"/>
              </a:solidFill>
            </a:ln>
          </a:insideH>
          <a:insideV>
            <a:ln w="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3"/>
      </a:tcTxStyle>
      <a:tcStyle>
        <a:tcBdr/>
      </a:tcStyle>
    </a:lastCol>
    <a:firstCol>
      <a:tcTxStyle b="on">
        <a:fontRef idx="minor">
          <a:prstClr val="black"/>
        </a:fontRef>
        <a:schemeClr val="accent3"/>
      </a:tcTxStyle>
      <a:tcStyle>
        <a:tcBdr/>
      </a:tcStyle>
    </a:firstCol>
    <a:lastRow>
      <a:tcTxStyle b="on">
        <a:fontRef idx="minor">
          <a:prstClr val="black"/>
        </a:fontRef>
        <a:schemeClr val="accent3"/>
      </a:tcTxStyle>
      <a:tcStyle>
        <a:tcBdr>
          <a:top>
            <a:ln w="28575" cmpd="sng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3"/>
      </a:tcTxStyle>
      <a:tcStyle>
        <a:tcBdr>
          <a:top>
            <a:ln w="28575" cmpd="sng">
              <a:solidFill>
                <a:schemeClr val="accent3"/>
              </a:solidFill>
            </a:ln>
          </a:top>
          <a:bottom>
            <a:ln w="28575" cmpd="sng">
              <a:solidFill>
                <a:schemeClr val="accent3"/>
              </a:solidFill>
            </a:ln>
          </a:bottom>
        </a:tcBdr>
      </a:tcStyle>
    </a:firstRow>
  </a:tblStyle>
  <a:tblStyle styleId="{0817EA92-75D0-4044-A80A-286907CE0400}" styleName="accent4-tinted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4"/>
              </a:solidFill>
            </a:ln>
          </a:left>
          <a:right>
            <a:ln w="0" cmpd="sng">
              <a:solidFill>
                <a:schemeClr val="accent4"/>
              </a:solidFill>
            </a:ln>
          </a:right>
          <a:top>
            <a:ln w="0" cmpd="sng">
              <a:solidFill>
                <a:schemeClr val="accent4"/>
              </a:solidFill>
            </a:ln>
          </a:top>
          <a:bottom>
            <a:ln w="0" cmpd="sng">
              <a:solidFill>
                <a:schemeClr val="accent4"/>
              </a:solidFill>
            </a:ln>
          </a:bottom>
          <a:insideH>
            <a:ln w="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4"/>
      </a:tcTxStyle>
      <a:tcStyle>
        <a:tcBdr/>
      </a:tcStyle>
    </a:lastCol>
    <a:firstCol>
      <a:tcTxStyle b="on">
        <a:fontRef idx="minor">
          <a:prstClr val="black"/>
        </a:fontRef>
        <a:schemeClr val="accent4"/>
      </a:tcTxStyle>
      <a:tcStyle>
        <a:tcBdr/>
      </a:tcStyle>
    </a:firstCol>
    <a:lastRow>
      <a:tcTxStyle b="on">
        <a:fontRef idx="minor">
          <a:prstClr val="black"/>
        </a:fontRef>
        <a:schemeClr val="accent4"/>
      </a:tcTxStyle>
      <a:tcStyle>
        <a:tcBdr>
          <a:top>
            <a:ln w="28575" cmpd="sng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4"/>
      </a:tcTxStyle>
      <a:tcStyle>
        <a:tcBdr>
          <a:top>
            <a:ln w="28575" cmpd="sng">
              <a:solidFill>
                <a:schemeClr val="accent4"/>
              </a:solidFill>
            </a:ln>
          </a:top>
          <a:bottom>
            <a:ln w="28575" cmpd="sng">
              <a:solidFill>
                <a:schemeClr val="accent4"/>
              </a:solidFill>
            </a:ln>
          </a:bottom>
        </a:tcBdr>
      </a:tcStyle>
    </a:firstRow>
  </a:tblStyle>
  <a:tblStyle styleId="{0817EA92-75D0-4044-A80A-286907CE0500}" styleName="accent5-tinted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5"/>
              </a:solidFill>
            </a:ln>
          </a:left>
          <a:right>
            <a:ln w="0" cmpd="sng">
              <a:solidFill>
                <a:schemeClr val="accent5"/>
              </a:solidFill>
            </a:ln>
          </a:right>
          <a:top>
            <a:ln w="0" cmpd="sng">
              <a:solidFill>
                <a:schemeClr val="accent5"/>
              </a:solidFill>
            </a:ln>
          </a:top>
          <a:bottom>
            <a:ln w="0" cmpd="sng">
              <a:solidFill>
                <a:schemeClr val="accent5"/>
              </a:solidFill>
            </a:ln>
          </a:bottom>
          <a:insideH>
            <a:ln w="0" cmpd="sng">
              <a:solidFill>
                <a:schemeClr val="accent5"/>
              </a:solidFill>
            </a:ln>
          </a:insideH>
          <a:insideV>
            <a:ln w="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5"/>
      </a:tcTxStyle>
      <a:tcStyle>
        <a:tcBdr/>
      </a:tcStyle>
    </a:lastCol>
    <a:firstCol>
      <a:tcTxStyle b="on">
        <a:fontRef idx="minor">
          <a:prstClr val="black"/>
        </a:fontRef>
        <a:schemeClr val="accent5"/>
      </a:tcTxStyle>
      <a:tcStyle>
        <a:tcBdr/>
      </a:tcStyle>
    </a:firstCol>
    <a:lastRow>
      <a:tcTxStyle b="on">
        <a:fontRef idx="minor">
          <a:prstClr val="black"/>
        </a:fontRef>
        <a:schemeClr val="accent5"/>
      </a:tcTxStyle>
      <a:tcStyle>
        <a:tcBdr>
          <a:top>
            <a:ln w="28575" cmpd="sng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5"/>
      </a:tcTxStyle>
      <a:tcStyle>
        <a:tcBdr>
          <a:top>
            <a:ln w="28575" cmpd="sng">
              <a:solidFill>
                <a:schemeClr val="accent5"/>
              </a:solidFill>
            </a:ln>
          </a:top>
          <a:bottom>
            <a:ln w="28575" cmpd="sng">
              <a:solidFill>
                <a:schemeClr val="accent5"/>
              </a:solidFill>
            </a:ln>
          </a:bottom>
        </a:tcBdr>
      </a:tcStyle>
    </a:firstRow>
  </a:tblStyle>
  <a:tblStyle styleId="{0817EA92-75D0-4044-A80A-286907CE0600}" styleName="accent6-tinted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6"/>
              </a:solidFill>
            </a:ln>
          </a:left>
          <a:right>
            <a:ln w="0" cmpd="sng">
              <a:solidFill>
                <a:schemeClr val="accent6"/>
              </a:solidFill>
            </a:ln>
          </a:right>
          <a:top>
            <a:ln w="0" cmpd="sng">
              <a:solidFill>
                <a:schemeClr val="accent6"/>
              </a:solidFill>
            </a:ln>
          </a:top>
          <a:bottom>
            <a:ln w="0" cmpd="sng">
              <a:solidFill>
                <a:schemeClr val="accent6"/>
              </a:solidFill>
            </a:ln>
          </a:bottom>
          <a:insideH>
            <a:ln w="0" cmpd="sng">
              <a:solidFill>
                <a:schemeClr val="accent6"/>
              </a:solidFill>
            </a:ln>
          </a:insideH>
          <a:insideV>
            <a:ln w="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6"/>
      </a:tcTxStyle>
      <a:tcStyle>
        <a:tcBdr/>
      </a:tcStyle>
    </a:lastCol>
    <a:firstCol>
      <a:tcTxStyle b="on">
        <a:fontRef idx="minor">
          <a:prstClr val="black"/>
        </a:fontRef>
        <a:schemeClr val="accent6"/>
      </a:tcTxStyle>
      <a:tcStyle>
        <a:tcBdr/>
      </a:tcStyle>
    </a:firstCol>
    <a:lastRow>
      <a:tcTxStyle b="on">
        <a:fontRef idx="minor">
          <a:prstClr val="black"/>
        </a:fontRef>
        <a:schemeClr val="accent6"/>
      </a:tcTxStyle>
      <a:tcStyle>
        <a:tcBdr>
          <a:top>
            <a:ln w="28575" cmpd="sng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6"/>
      </a:tcTxStyle>
      <a:tcStyle>
        <a:tcBdr>
          <a:top>
            <a:ln w="28575" cmpd="sng">
              <a:solidFill>
                <a:schemeClr val="accent6"/>
              </a:solidFill>
            </a:ln>
          </a:top>
          <a:bottom>
            <a:ln w="28575" cmpd="sng">
              <a:solidFill>
                <a:schemeClr val="accent6"/>
              </a:solidFill>
            </a:ln>
          </a:bottom>
        </a:tcBdr>
      </a:tcStyle>
    </a:firstRow>
  </a:tblStyle>
  <a:tblStyle styleId="{0817EA92-75D0-4044-A80A-286907CE0010}" styleName="tx1-tinted-inner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tx1"/>
              </a:solidFill>
            </a:ln>
          </a:left>
          <a:right>
            <a:ln w="0" cmpd="sng">
              <a:solidFill>
                <a:schemeClr val="tx1"/>
              </a:solidFill>
            </a:ln>
          </a:right>
          <a:top>
            <a:ln w="0" cmpd="sng">
              <a:solidFill>
                <a:schemeClr val="tx1"/>
              </a:solidFill>
            </a:ln>
          </a:top>
          <a:bottom>
            <a:ln w="0" cmpd="sng">
              <a:solidFill>
                <a:schemeClr val="tx1"/>
              </a:solidFill>
            </a:ln>
          </a:bottom>
          <a:insideH>
            <a:ln w="3175" cmpd="sng">
              <a:solidFill>
                <a:schemeClr val="tx1"/>
              </a:solidFill>
            </a:ln>
          </a:insideH>
          <a:insideV>
            <a:ln w="3175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tx1"/>
      </a:tcTxStyle>
      <a:tcStyle>
        <a:tcBdr/>
      </a:tcStyle>
    </a:lastCol>
    <a:firstCol>
      <a:tcTxStyle b="on">
        <a:fontRef idx="minor">
          <a:prstClr val="black"/>
        </a:fontRef>
        <a:schemeClr val="tx1"/>
      </a:tcTxStyle>
      <a:tcStyle>
        <a:tcBdr/>
      </a:tcStyle>
    </a:firstCol>
    <a:lastRow>
      <a:tcTxStyle b="on">
        <a:fontRef idx="minor">
          <a:prstClr val="black"/>
        </a:fontRef>
        <a:schemeClr val="tx1"/>
      </a:tcTxStyle>
      <a:tcStyle>
        <a:tcBdr>
          <a:top>
            <a:ln w="28575" cmpd="sng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tx1"/>
      </a:tcTxStyle>
      <a:tcStyle>
        <a:tcBdr>
          <a:top>
            <a:ln w="28575" cmpd="sng">
              <a:solidFill>
                <a:schemeClr val="tx1"/>
              </a:solidFill>
            </a:ln>
          </a:top>
          <a:bottom>
            <a:ln w="28575" cmpd="sng">
              <a:solidFill>
                <a:schemeClr val="tx1"/>
              </a:solidFill>
            </a:ln>
          </a:bottom>
        </a:tcBdr>
      </a:tcStyle>
    </a:firstRow>
  </a:tblStyle>
  <a:tblStyle styleId="{0817EA92-75D0-4044-A80A-286907CE0110}" styleName="accent1-tinted-inner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1"/>
              </a:solidFill>
            </a:ln>
          </a:left>
          <a:right>
            <a:ln w="0" cmpd="sng">
              <a:solidFill>
                <a:schemeClr val="accent1"/>
              </a:solidFill>
            </a:ln>
          </a:right>
          <a:top>
            <a:ln w="0" cmpd="sng">
              <a:solidFill>
                <a:schemeClr val="accent1"/>
              </a:solidFill>
            </a:ln>
          </a:top>
          <a:bottom>
            <a:ln w="0" cmpd="sng">
              <a:solidFill>
                <a:schemeClr val="accent1"/>
              </a:solidFill>
            </a:ln>
          </a:bottom>
          <a:insideH>
            <a:ln w="3175" cmpd="sng">
              <a:solidFill>
                <a:schemeClr val="accent1"/>
              </a:solidFill>
            </a:ln>
          </a:insideH>
          <a:insideV>
            <a:ln w="3175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1"/>
      </a:tcTxStyle>
      <a:tcStyle>
        <a:tcBdr/>
      </a:tcStyle>
    </a:lastCol>
    <a:firstCol>
      <a:tcTxStyle b="on">
        <a:fontRef idx="minor">
          <a:prstClr val="black"/>
        </a:fontRef>
        <a:schemeClr val="accent1"/>
      </a:tcTxStyle>
      <a:tcStyle>
        <a:tcBdr/>
      </a:tcStyle>
    </a:firstCol>
    <a:lastRow>
      <a:tcTxStyle b="on">
        <a:fontRef idx="minor">
          <a:prstClr val="black"/>
        </a:fontRef>
        <a:schemeClr val="accent1"/>
      </a:tcTxStyle>
      <a:tcStyle>
        <a:tcBdr>
          <a:top>
            <a:ln w="28575" cmpd="sng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1"/>
      </a:tcTxStyle>
      <a:tcStyle>
        <a:tcBdr>
          <a:top>
            <a:ln w="28575" cmpd="sng">
              <a:solidFill>
                <a:schemeClr val="accent1"/>
              </a:solidFill>
            </a:ln>
          </a:top>
          <a:bottom>
            <a:ln w="28575" cmpd="sng">
              <a:solidFill>
                <a:schemeClr val="accent1"/>
              </a:solidFill>
            </a:ln>
          </a:bottom>
        </a:tcBdr>
      </a:tcStyle>
    </a:firstRow>
  </a:tblStyle>
  <a:tblStyle styleId="{0817EA92-75D0-4044-A80A-286907CE0210}" styleName="accent2-tinted-inner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2"/>
              </a:solidFill>
            </a:ln>
          </a:left>
          <a:right>
            <a:ln w="0" cmpd="sng">
              <a:solidFill>
                <a:schemeClr val="accent2"/>
              </a:solidFill>
            </a:ln>
          </a:right>
          <a:top>
            <a:ln w="0" cmpd="sng">
              <a:solidFill>
                <a:schemeClr val="accent2"/>
              </a:solidFill>
            </a:ln>
          </a:top>
          <a:bottom>
            <a:ln w="0" cmpd="sng">
              <a:solidFill>
                <a:schemeClr val="accent2"/>
              </a:solidFill>
            </a:ln>
          </a:bottom>
          <a:insideH>
            <a:ln w="3175" cmpd="sng">
              <a:solidFill>
                <a:schemeClr val="accent2"/>
              </a:solidFill>
            </a:ln>
          </a:insideH>
          <a:insideV>
            <a:ln w="3175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2"/>
      </a:tcTxStyle>
      <a:tcStyle>
        <a:tcBdr/>
      </a:tcStyle>
    </a:lastCol>
    <a:firstCol>
      <a:tcTxStyle b="on">
        <a:fontRef idx="minor">
          <a:prstClr val="black"/>
        </a:fontRef>
        <a:schemeClr val="accent2"/>
      </a:tcTxStyle>
      <a:tcStyle>
        <a:tcBdr/>
      </a:tcStyle>
    </a:firstCol>
    <a:lastRow>
      <a:tcTxStyle b="on">
        <a:fontRef idx="minor">
          <a:prstClr val="black"/>
        </a:fontRef>
        <a:schemeClr val="accent2"/>
      </a:tcTxStyle>
      <a:tcStyle>
        <a:tcBdr>
          <a:top>
            <a:ln w="28575" cmpd="sng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2"/>
      </a:tcTxStyle>
      <a:tcStyle>
        <a:tcBdr>
          <a:top>
            <a:ln w="28575" cmpd="sng">
              <a:solidFill>
                <a:schemeClr val="accent2"/>
              </a:solidFill>
            </a:ln>
          </a:top>
          <a:bottom>
            <a:ln w="28575" cmpd="sng">
              <a:solidFill>
                <a:schemeClr val="accent2"/>
              </a:solidFill>
            </a:ln>
          </a:bottom>
        </a:tcBdr>
      </a:tcStyle>
    </a:firstRow>
  </a:tblStyle>
  <a:tblStyle styleId="{0817EA92-75D0-4044-A80A-286907CE0310}" styleName="accent3-tinted-inner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3"/>
              </a:solidFill>
            </a:ln>
          </a:left>
          <a:right>
            <a:ln w="0" cmpd="sng">
              <a:solidFill>
                <a:schemeClr val="accent3"/>
              </a:solidFill>
            </a:ln>
          </a:right>
          <a:top>
            <a:ln w="0" cmpd="sng">
              <a:solidFill>
                <a:schemeClr val="accent3"/>
              </a:solidFill>
            </a:ln>
          </a:top>
          <a:bottom>
            <a:ln w="0" cmpd="sng">
              <a:solidFill>
                <a:schemeClr val="accent3"/>
              </a:solidFill>
            </a:ln>
          </a:bottom>
          <a:insideH>
            <a:ln w="3175" cmpd="sng">
              <a:solidFill>
                <a:schemeClr val="accent3"/>
              </a:solidFill>
            </a:ln>
          </a:insideH>
          <a:insideV>
            <a:ln w="3175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3"/>
      </a:tcTxStyle>
      <a:tcStyle>
        <a:tcBdr/>
      </a:tcStyle>
    </a:lastCol>
    <a:firstCol>
      <a:tcTxStyle b="on">
        <a:fontRef idx="minor">
          <a:prstClr val="black"/>
        </a:fontRef>
        <a:schemeClr val="accent3"/>
      </a:tcTxStyle>
      <a:tcStyle>
        <a:tcBdr/>
      </a:tcStyle>
    </a:firstCol>
    <a:lastRow>
      <a:tcTxStyle b="on">
        <a:fontRef idx="minor">
          <a:prstClr val="black"/>
        </a:fontRef>
        <a:schemeClr val="accent3"/>
      </a:tcTxStyle>
      <a:tcStyle>
        <a:tcBdr>
          <a:top>
            <a:ln w="28575" cmpd="sng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3"/>
      </a:tcTxStyle>
      <a:tcStyle>
        <a:tcBdr>
          <a:top>
            <a:ln w="28575" cmpd="sng">
              <a:solidFill>
                <a:schemeClr val="accent3"/>
              </a:solidFill>
            </a:ln>
          </a:top>
          <a:bottom>
            <a:ln w="28575" cmpd="sng">
              <a:solidFill>
                <a:schemeClr val="accent3"/>
              </a:solidFill>
            </a:ln>
          </a:bottom>
        </a:tcBdr>
      </a:tcStyle>
    </a:firstRow>
  </a:tblStyle>
  <a:tblStyle styleId="{0817EA92-75D0-4044-A80A-286907CE0410}" styleName="accent4-tinted-inner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4"/>
              </a:solidFill>
            </a:ln>
          </a:left>
          <a:right>
            <a:ln w="0" cmpd="sng">
              <a:solidFill>
                <a:schemeClr val="accent4"/>
              </a:solidFill>
            </a:ln>
          </a:right>
          <a:top>
            <a:ln w="0" cmpd="sng">
              <a:solidFill>
                <a:schemeClr val="accent4"/>
              </a:solidFill>
            </a:ln>
          </a:top>
          <a:bottom>
            <a:ln w="0" cmpd="sng">
              <a:solidFill>
                <a:schemeClr val="accent4"/>
              </a:solidFill>
            </a:ln>
          </a:bottom>
          <a:insideH>
            <a:ln w="3175" cmpd="sng">
              <a:solidFill>
                <a:schemeClr val="accent4"/>
              </a:solidFill>
            </a:ln>
          </a:insideH>
          <a:insideV>
            <a:ln w="3175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4"/>
      </a:tcTxStyle>
      <a:tcStyle>
        <a:tcBdr/>
      </a:tcStyle>
    </a:lastCol>
    <a:firstCol>
      <a:tcTxStyle b="on">
        <a:fontRef idx="minor">
          <a:prstClr val="black"/>
        </a:fontRef>
        <a:schemeClr val="accent4"/>
      </a:tcTxStyle>
      <a:tcStyle>
        <a:tcBdr/>
      </a:tcStyle>
    </a:firstCol>
    <a:lastRow>
      <a:tcTxStyle b="on">
        <a:fontRef idx="minor">
          <a:prstClr val="black"/>
        </a:fontRef>
        <a:schemeClr val="accent4"/>
      </a:tcTxStyle>
      <a:tcStyle>
        <a:tcBdr>
          <a:top>
            <a:ln w="28575" cmpd="sng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4"/>
      </a:tcTxStyle>
      <a:tcStyle>
        <a:tcBdr>
          <a:top>
            <a:ln w="28575" cmpd="sng">
              <a:solidFill>
                <a:schemeClr val="accent4"/>
              </a:solidFill>
            </a:ln>
          </a:top>
          <a:bottom>
            <a:ln w="28575" cmpd="sng">
              <a:solidFill>
                <a:schemeClr val="accent4"/>
              </a:solidFill>
            </a:ln>
          </a:bottom>
        </a:tcBdr>
      </a:tcStyle>
    </a:firstRow>
  </a:tblStyle>
  <a:tblStyle styleId="{0817EA92-75D0-4044-A80A-286907CE0510}" styleName="accent5-tinted-inner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5"/>
              </a:solidFill>
            </a:ln>
          </a:left>
          <a:right>
            <a:ln w="0" cmpd="sng">
              <a:solidFill>
                <a:schemeClr val="accent5"/>
              </a:solidFill>
            </a:ln>
          </a:right>
          <a:top>
            <a:ln w="0" cmpd="sng">
              <a:solidFill>
                <a:schemeClr val="accent5"/>
              </a:solidFill>
            </a:ln>
          </a:top>
          <a:bottom>
            <a:ln w="0" cmpd="sng">
              <a:solidFill>
                <a:schemeClr val="accent5"/>
              </a:solidFill>
            </a:ln>
          </a:bottom>
          <a:insideH>
            <a:ln w="3175" cmpd="sng">
              <a:solidFill>
                <a:schemeClr val="accent5"/>
              </a:solidFill>
            </a:ln>
          </a:insideH>
          <a:insideV>
            <a:ln w="3175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5"/>
      </a:tcTxStyle>
      <a:tcStyle>
        <a:tcBdr/>
      </a:tcStyle>
    </a:lastCol>
    <a:firstCol>
      <a:tcTxStyle b="on">
        <a:fontRef idx="minor">
          <a:prstClr val="black"/>
        </a:fontRef>
        <a:schemeClr val="accent5"/>
      </a:tcTxStyle>
      <a:tcStyle>
        <a:tcBdr/>
      </a:tcStyle>
    </a:firstCol>
    <a:lastRow>
      <a:tcTxStyle b="on">
        <a:fontRef idx="minor">
          <a:prstClr val="black"/>
        </a:fontRef>
        <a:schemeClr val="accent5"/>
      </a:tcTxStyle>
      <a:tcStyle>
        <a:tcBdr>
          <a:top>
            <a:ln w="28575" cmpd="sng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5"/>
      </a:tcTxStyle>
      <a:tcStyle>
        <a:tcBdr>
          <a:top>
            <a:ln w="28575" cmpd="sng">
              <a:solidFill>
                <a:schemeClr val="accent5"/>
              </a:solidFill>
            </a:ln>
          </a:top>
          <a:bottom>
            <a:ln w="28575" cmpd="sng">
              <a:solidFill>
                <a:schemeClr val="accent5"/>
              </a:solidFill>
            </a:ln>
          </a:bottom>
        </a:tcBdr>
      </a:tcStyle>
    </a:firstRow>
  </a:tblStyle>
  <a:tblStyle styleId="{0817EA92-75D0-4044-A80A-286907CE0610}" styleName="accent6-tinted-inner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6"/>
              </a:solidFill>
            </a:ln>
          </a:left>
          <a:right>
            <a:ln w="0" cmpd="sng">
              <a:solidFill>
                <a:schemeClr val="accent6"/>
              </a:solidFill>
            </a:ln>
          </a:right>
          <a:top>
            <a:ln w="0" cmpd="sng">
              <a:solidFill>
                <a:schemeClr val="accent6"/>
              </a:solidFill>
            </a:ln>
          </a:top>
          <a:bottom>
            <a:ln w="0" cmpd="sng">
              <a:solidFill>
                <a:schemeClr val="accent6"/>
              </a:solidFill>
            </a:ln>
          </a:bottom>
          <a:insideH>
            <a:ln w="3175" cmpd="sng">
              <a:solidFill>
                <a:schemeClr val="accent6"/>
              </a:solidFill>
            </a:ln>
          </a:insideH>
          <a:insideV>
            <a:ln w="3175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6"/>
      </a:tcTxStyle>
      <a:tcStyle>
        <a:tcBdr/>
      </a:tcStyle>
    </a:lastCol>
    <a:firstCol>
      <a:tcTxStyle b="on">
        <a:fontRef idx="minor">
          <a:prstClr val="black"/>
        </a:fontRef>
        <a:schemeClr val="accent6"/>
      </a:tcTxStyle>
      <a:tcStyle>
        <a:tcBdr/>
      </a:tcStyle>
    </a:firstCol>
    <a:lastRow>
      <a:tcTxStyle b="on">
        <a:fontRef idx="minor">
          <a:prstClr val="black"/>
        </a:fontRef>
        <a:schemeClr val="accent6"/>
      </a:tcTxStyle>
      <a:tcStyle>
        <a:tcBdr>
          <a:top>
            <a:ln w="28575" cmpd="sng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6"/>
      </a:tcTxStyle>
      <a:tcStyle>
        <a:tcBdr>
          <a:top>
            <a:ln w="28575" cmpd="sng">
              <a:solidFill>
                <a:schemeClr val="accent6"/>
              </a:solidFill>
            </a:ln>
          </a:top>
          <a:bottom>
            <a:ln w="28575" cmpd="sng">
              <a:solidFill>
                <a:schemeClr val="accent6"/>
              </a:solidFill>
            </a:ln>
          </a:bottom>
        </a:tcBdr>
      </a:tcStyle>
    </a:firstRow>
  </a:tblStyle>
  <a:tblStyle styleId="{0817EA92-75D0-4044-A80A-286907CE0001}" styleName="tx1-tinted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tx1"/>
              </a:solidFill>
            </a:ln>
          </a:left>
          <a:right>
            <a:ln w="28575" cmpd="sng">
              <a:solidFill>
                <a:schemeClr val="tx1"/>
              </a:solidFill>
            </a:ln>
          </a:right>
          <a:top>
            <a:ln w="28575" cmpd="sng">
              <a:solidFill>
                <a:schemeClr val="tx1"/>
              </a:solidFill>
            </a:ln>
          </a:top>
          <a:bottom>
            <a:ln w="28575" cmpd="sng">
              <a:solidFill>
                <a:schemeClr val="tx1"/>
              </a:solidFill>
            </a:ln>
          </a:bottom>
          <a:insideH>
            <a:ln w="0" cmpd="sng">
              <a:solidFill>
                <a:schemeClr val="tx1"/>
              </a:solidFill>
            </a:ln>
          </a:insideH>
          <a:insideV>
            <a:ln w="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tx1"/>
      </a:tcTxStyle>
      <a:tcStyle>
        <a:tcBdr/>
      </a:tcStyle>
    </a:lastCol>
    <a:firstCol>
      <a:tcTxStyle b="on">
        <a:fontRef idx="minor">
          <a:prstClr val="black"/>
        </a:fontRef>
        <a:schemeClr val="tx1"/>
      </a:tcTxStyle>
      <a:tcStyle>
        <a:tcBdr/>
      </a:tcStyle>
    </a:firstCol>
    <a:lastRow>
      <a:tcTxStyle b="on"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tx1"/>
              </a:solidFill>
            </a:ln>
          </a:left>
          <a:right>
            <a:ln w="28575" cmpd="sng">
              <a:solidFill>
                <a:schemeClr val="tx1"/>
              </a:solidFill>
            </a:ln>
          </a:right>
          <a:top>
            <a:ln w="28575" cmpd="sng">
              <a:solidFill>
                <a:schemeClr val="tx1"/>
              </a:solidFill>
            </a:ln>
          </a:top>
          <a:bottom>
            <a:ln w="28575" cmpd="sng">
              <a:solidFill>
                <a:schemeClr val="tx1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tx1"/>
              </a:solidFill>
            </a:ln>
          </a:left>
          <a:right>
            <a:ln w="28575" cmpd="sng">
              <a:solidFill>
                <a:schemeClr val="tx1"/>
              </a:solidFill>
            </a:ln>
          </a:right>
          <a:top>
            <a:ln w="28575" cmpd="sng">
              <a:solidFill>
                <a:schemeClr val="tx1"/>
              </a:solidFill>
            </a:ln>
          </a:top>
          <a:bottom>
            <a:ln w="28575" cmpd="sng">
              <a:solidFill>
                <a:schemeClr val="tx1"/>
              </a:solidFill>
            </a:ln>
          </a:bottom>
        </a:tcBdr>
      </a:tcStyle>
    </a:firstRow>
  </a:tblStyle>
  <a:tblStyle styleId="{0817EA92-75D0-4044-A80A-286907CE0101}" styleName="accent1-tinted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1"/>
              </a:solidFill>
            </a:ln>
          </a:left>
          <a:right>
            <a:ln w="28575" cmpd="sng">
              <a:solidFill>
                <a:schemeClr val="accent1"/>
              </a:solidFill>
            </a:ln>
          </a:right>
          <a:top>
            <a:ln w="28575" cmpd="sng">
              <a:solidFill>
                <a:schemeClr val="accent1"/>
              </a:solidFill>
            </a:ln>
          </a:top>
          <a:bottom>
            <a:ln w="28575" cmpd="sng">
              <a:solidFill>
                <a:schemeClr val="accent1"/>
              </a:solidFill>
            </a:ln>
          </a:bottom>
          <a:insideH>
            <a:ln w="0" cmpd="sng">
              <a:solidFill>
                <a:schemeClr val="accent1"/>
              </a:solidFill>
            </a:ln>
          </a:insideH>
          <a:insideV>
            <a:ln w="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1"/>
      </a:tcTxStyle>
      <a:tcStyle>
        <a:tcBdr/>
      </a:tcStyle>
    </a:lastCol>
    <a:firstCol>
      <a:tcTxStyle b="on">
        <a:fontRef idx="minor">
          <a:prstClr val="black"/>
        </a:fontRef>
        <a:schemeClr val="accent1"/>
      </a:tcTxStyle>
      <a:tcStyle>
        <a:tcBdr/>
      </a:tcStyle>
    </a:firstCol>
    <a:lastRow>
      <a:tcTxStyle b="on">
        <a:fontRef idx="minor">
          <a:prstClr val="black"/>
        </a:fontRef>
        <a:schemeClr val="accent1"/>
      </a:tcTxStyle>
      <a:tcStyle>
        <a:tcBdr>
          <a:left>
            <a:ln w="28575" cmpd="sng">
              <a:solidFill>
                <a:schemeClr val="accent1"/>
              </a:solidFill>
            </a:ln>
          </a:left>
          <a:right>
            <a:ln w="28575" cmpd="sng">
              <a:solidFill>
                <a:schemeClr val="accent1"/>
              </a:solidFill>
            </a:ln>
          </a:right>
          <a:top>
            <a:ln w="28575" cmpd="sng">
              <a:solidFill>
                <a:schemeClr val="accent1"/>
              </a:solidFill>
            </a:ln>
          </a:top>
          <a:bottom>
            <a:ln w="28575" cmpd="sng">
              <a:solidFill>
                <a:schemeClr val="accent1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1"/>
      </a:tcTxStyle>
      <a:tcStyle>
        <a:tcBdr>
          <a:left>
            <a:ln w="28575" cmpd="sng">
              <a:solidFill>
                <a:schemeClr val="accent1"/>
              </a:solidFill>
            </a:ln>
          </a:left>
          <a:right>
            <a:ln w="28575" cmpd="sng">
              <a:solidFill>
                <a:schemeClr val="accent1"/>
              </a:solidFill>
            </a:ln>
          </a:right>
          <a:top>
            <a:ln w="28575" cmpd="sng">
              <a:solidFill>
                <a:schemeClr val="accent1"/>
              </a:solidFill>
            </a:ln>
          </a:top>
          <a:bottom>
            <a:ln w="28575" cmpd="sng">
              <a:solidFill>
                <a:schemeClr val="accent1"/>
              </a:solidFill>
            </a:ln>
          </a:bottom>
        </a:tcBdr>
      </a:tcStyle>
    </a:firstRow>
  </a:tblStyle>
  <a:tblStyle styleId="{0817EA92-75D0-4044-A80A-286907CE0201}" styleName="accent2-tinted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2"/>
              </a:solidFill>
            </a:ln>
          </a:left>
          <a:right>
            <a:ln w="28575" cmpd="sng">
              <a:solidFill>
                <a:schemeClr val="accent2"/>
              </a:solidFill>
            </a:ln>
          </a:right>
          <a:top>
            <a:ln w="28575" cmpd="sng">
              <a:solidFill>
                <a:schemeClr val="accent2"/>
              </a:solidFill>
            </a:ln>
          </a:top>
          <a:bottom>
            <a:ln w="28575" cmpd="sng">
              <a:solidFill>
                <a:schemeClr val="accent2"/>
              </a:solidFill>
            </a:ln>
          </a:bottom>
          <a:insideH>
            <a:ln w="0" cmpd="sng">
              <a:solidFill>
                <a:schemeClr val="accent2"/>
              </a:solidFill>
            </a:ln>
          </a:insideH>
          <a:insideV>
            <a:ln w="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2"/>
      </a:tcTxStyle>
      <a:tcStyle>
        <a:tcBdr/>
      </a:tcStyle>
    </a:lastCol>
    <a:firstCol>
      <a:tcTxStyle b="on">
        <a:fontRef idx="minor">
          <a:prstClr val="black"/>
        </a:fontRef>
        <a:schemeClr val="accent2"/>
      </a:tcTxStyle>
      <a:tcStyle>
        <a:tcBdr/>
      </a:tcStyle>
    </a:firstCol>
    <a:lastRow>
      <a:tcTxStyle b="on">
        <a:fontRef idx="minor">
          <a:prstClr val="black"/>
        </a:fontRef>
        <a:schemeClr val="accent2"/>
      </a:tcTxStyle>
      <a:tcStyle>
        <a:tcBdr>
          <a:left>
            <a:ln w="28575" cmpd="sng">
              <a:solidFill>
                <a:schemeClr val="accent2"/>
              </a:solidFill>
            </a:ln>
          </a:left>
          <a:right>
            <a:ln w="28575" cmpd="sng">
              <a:solidFill>
                <a:schemeClr val="accent2"/>
              </a:solidFill>
            </a:ln>
          </a:right>
          <a:top>
            <a:ln w="28575" cmpd="sng">
              <a:solidFill>
                <a:schemeClr val="accent2"/>
              </a:solidFill>
            </a:ln>
          </a:top>
          <a:bottom>
            <a:ln w="28575" cmpd="sng">
              <a:solidFill>
                <a:schemeClr val="accent2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2"/>
      </a:tcTxStyle>
      <a:tcStyle>
        <a:tcBdr>
          <a:left>
            <a:ln w="28575" cmpd="sng">
              <a:solidFill>
                <a:schemeClr val="accent2"/>
              </a:solidFill>
            </a:ln>
          </a:left>
          <a:right>
            <a:ln w="28575" cmpd="sng">
              <a:solidFill>
                <a:schemeClr val="accent2"/>
              </a:solidFill>
            </a:ln>
          </a:right>
          <a:top>
            <a:ln w="28575" cmpd="sng">
              <a:solidFill>
                <a:schemeClr val="accent2"/>
              </a:solidFill>
            </a:ln>
          </a:top>
          <a:bottom>
            <a:ln w="28575" cmpd="sng">
              <a:solidFill>
                <a:schemeClr val="accent2"/>
              </a:solidFill>
            </a:ln>
          </a:bottom>
        </a:tcBdr>
      </a:tcStyle>
    </a:firstRow>
  </a:tblStyle>
  <a:tblStyle styleId="{0817EA92-75D0-4044-A80A-286907CE0301}" styleName="accent3-tinted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3"/>
              </a:solidFill>
            </a:ln>
          </a:left>
          <a:right>
            <a:ln w="28575" cmpd="sng">
              <a:solidFill>
                <a:schemeClr val="accent3"/>
              </a:solidFill>
            </a:ln>
          </a:right>
          <a:top>
            <a:ln w="28575" cmpd="sng">
              <a:solidFill>
                <a:schemeClr val="accent3"/>
              </a:solidFill>
            </a:ln>
          </a:top>
          <a:bottom>
            <a:ln w="28575" cmpd="sng">
              <a:solidFill>
                <a:schemeClr val="accent3"/>
              </a:solidFill>
            </a:ln>
          </a:bottom>
          <a:insideH>
            <a:ln w="0" cmpd="sng">
              <a:solidFill>
                <a:schemeClr val="accent3"/>
              </a:solidFill>
            </a:ln>
          </a:insideH>
          <a:insideV>
            <a:ln w="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3"/>
      </a:tcTxStyle>
      <a:tcStyle>
        <a:tcBdr/>
      </a:tcStyle>
    </a:lastCol>
    <a:firstCol>
      <a:tcTxStyle b="on">
        <a:fontRef idx="minor">
          <a:prstClr val="black"/>
        </a:fontRef>
        <a:schemeClr val="accent3"/>
      </a:tcTxStyle>
      <a:tcStyle>
        <a:tcBdr/>
      </a:tcStyle>
    </a:firstCol>
    <a:lastRow>
      <a:tcTxStyle b="on">
        <a:fontRef idx="minor">
          <a:prstClr val="black"/>
        </a:fontRef>
        <a:schemeClr val="accent3"/>
      </a:tcTxStyle>
      <a:tcStyle>
        <a:tcBdr>
          <a:left>
            <a:ln w="28575" cmpd="sng">
              <a:solidFill>
                <a:schemeClr val="accent3"/>
              </a:solidFill>
            </a:ln>
          </a:left>
          <a:right>
            <a:ln w="28575" cmpd="sng">
              <a:solidFill>
                <a:schemeClr val="accent3"/>
              </a:solidFill>
            </a:ln>
          </a:right>
          <a:top>
            <a:ln w="28575" cmpd="sng">
              <a:solidFill>
                <a:schemeClr val="accent3"/>
              </a:solidFill>
            </a:ln>
          </a:top>
          <a:bottom>
            <a:ln w="28575" cmpd="sng">
              <a:solidFill>
                <a:schemeClr val="accent3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3"/>
      </a:tcTxStyle>
      <a:tcStyle>
        <a:tcBdr>
          <a:left>
            <a:ln w="28575" cmpd="sng">
              <a:solidFill>
                <a:schemeClr val="accent3"/>
              </a:solidFill>
            </a:ln>
          </a:left>
          <a:right>
            <a:ln w="28575" cmpd="sng">
              <a:solidFill>
                <a:schemeClr val="accent3"/>
              </a:solidFill>
            </a:ln>
          </a:right>
          <a:top>
            <a:ln w="28575" cmpd="sng">
              <a:solidFill>
                <a:schemeClr val="accent3"/>
              </a:solidFill>
            </a:ln>
          </a:top>
          <a:bottom>
            <a:ln w="28575" cmpd="sng">
              <a:solidFill>
                <a:schemeClr val="accent3"/>
              </a:solidFill>
            </a:ln>
          </a:bottom>
        </a:tcBdr>
      </a:tcStyle>
    </a:firstRow>
  </a:tblStyle>
  <a:tblStyle styleId="{0817EA92-75D0-4044-A80A-286907CE0401}" styleName="accent4-tinted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4"/>
              </a:solidFill>
            </a:ln>
          </a:left>
          <a:right>
            <a:ln w="28575" cmpd="sng">
              <a:solidFill>
                <a:schemeClr val="accent4"/>
              </a:solidFill>
            </a:ln>
          </a:right>
          <a:top>
            <a:ln w="28575" cmpd="sng">
              <a:solidFill>
                <a:schemeClr val="accent4"/>
              </a:solidFill>
            </a:ln>
          </a:top>
          <a:bottom>
            <a:ln w="28575" cmpd="sng">
              <a:solidFill>
                <a:schemeClr val="accent4"/>
              </a:solidFill>
            </a:ln>
          </a:bottom>
          <a:insideH>
            <a:ln w="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4"/>
      </a:tcTxStyle>
      <a:tcStyle>
        <a:tcBdr/>
      </a:tcStyle>
    </a:lastCol>
    <a:firstCol>
      <a:tcTxStyle b="on">
        <a:fontRef idx="minor">
          <a:prstClr val="black"/>
        </a:fontRef>
        <a:schemeClr val="accent4"/>
      </a:tcTxStyle>
      <a:tcStyle>
        <a:tcBdr/>
      </a:tcStyle>
    </a:firstCol>
    <a:lastRow>
      <a:tcTxStyle b="on">
        <a:fontRef idx="minor">
          <a:prstClr val="black"/>
        </a:fontRef>
        <a:schemeClr val="accent4"/>
      </a:tcTxStyle>
      <a:tcStyle>
        <a:tcBdr>
          <a:left>
            <a:ln w="28575" cmpd="sng">
              <a:solidFill>
                <a:schemeClr val="accent4"/>
              </a:solidFill>
            </a:ln>
          </a:left>
          <a:right>
            <a:ln w="28575" cmpd="sng">
              <a:solidFill>
                <a:schemeClr val="accent4"/>
              </a:solidFill>
            </a:ln>
          </a:right>
          <a:top>
            <a:ln w="28575" cmpd="sng">
              <a:solidFill>
                <a:schemeClr val="accent4"/>
              </a:solidFill>
            </a:ln>
          </a:top>
          <a:bottom>
            <a:ln w="28575" cmpd="sng">
              <a:solidFill>
                <a:schemeClr val="accent4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4"/>
      </a:tcTxStyle>
      <a:tcStyle>
        <a:tcBdr>
          <a:left>
            <a:ln w="28575" cmpd="sng">
              <a:solidFill>
                <a:schemeClr val="accent4"/>
              </a:solidFill>
            </a:ln>
          </a:left>
          <a:right>
            <a:ln w="28575" cmpd="sng">
              <a:solidFill>
                <a:schemeClr val="accent4"/>
              </a:solidFill>
            </a:ln>
          </a:right>
          <a:top>
            <a:ln w="28575" cmpd="sng">
              <a:solidFill>
                <a:schemeClr val="accent4"/>
              </a:solidFill>
            </a:ln>
          </a:top>
          <a:bottom>
            <a:ln w="28575" cmpd="sng">
              <a:solidFill>
                <a:schemeClr val="accent4"/>
              </a:solidFill>
            </a:ln>
          </a:bottom>
        </a:tcBdr>
      </a:tcStyle>
    </a:firstRow>
  </a:tblStyle>
  <a:tblStyle styleId="{0817EA92-75D0-4044-A80A-286907CE0501}" styleName="accent5-tinted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5"/>
              </a:solidFill>
            </a:ln>
          </a:left>
          <a:right>
            <a:ln w="28575" cmpd="sng">
              <a:solidFill>
                <a:schemeClr val="accent5"/>
              </a:solidFill>
            </a:ln>
          </a:right>
          <a:top>
            <a:ln w="28575" cmpd="sng">
              <a:solidFill>
                <a:schemeClr val="accent5"/>
              </a:solidFill>
            </a:ln>
          </a:top>
          <a:bottom>
            <a:ln w="28575" cmpd="sng">
              <a:solidFill>
                <a:schemeClr val="accent5"/>
              </a:solidFill>
            </a:ln>
          </a:bottom>
          <a:insideH>
            <a:ln w="0" cmpd="sng">
              <a:solidFill>
                <a:schemeClr val="accent5"/>
              </a:solidFill>
            </a:ln>
          </a:insideH>
          <a:insideV>
            <a:ln w="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5"/>
      </a:tcTxStyle>
      <a:tcStyle>
        <a:tcBdr/>
      </a:tcStyle>
    </a:lastCol>
    <a:firstCol>
      <a:tcTxStyle b="on">
        <a:fontRef idx="minor">
          <a:prstClr val="black"/>
        </a:fontRef>
        <a:schemeClr val="accent5"/>
      </a:tcTxStyle>
      <a:tcStyle>
        <a:tcBdr/>
      </a:tcStyle>
    </a:firstCol>
    <a:lastRow>
      <a:tcTxStyle b="on">
        <a:fontRef idx="minor">
          <a:prstClr val="black"/>
        </a:fontRef>
        <a:schemeClr val="accent5"/>
      </a:tcTxStyle>
      <a:tcStyle>
        <a:tcBdr>
          <a:left>
            <a:ln w="28575" cmpd="sng">
              <a:solidFill>
                <a:schemeClr val="accent5"/>
              </a:solidFill>
            </a:ln>
          </a:left>
          <a:right>
            <a:ln w="28575" cmpd="sng">
              <a:solidFill>
                <a:schemeClr val="accent5"/>
              </a:solidFill>
            </a:ln>
          </a:right>
          <a:top>
            <a:ln w="28575" cmpd="sng">
              <a:solidFill>
                <a:schemeClr val="accent5"/>
              </a:solidFill>
            </a:ln>
          </a:top>
          <a:bottom>
            <a:ln w="28575" cmpd="sng">
              <a:solidFill>
                <a:schemeClr val="accent5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5"/>
      </a:tcTxStyle>
      <a:tcStyle>
        <a:tcBdr>
          <a:left>
            <a:ln w="28575" cmpd="sng">
              <a:solidFill>
                <a:schemeClr val="accent5"/>
              </a:solidFill>
            </a:ln>
          </a:left>
          <a:right>
            <a:ln w="28575" cmpd="sng">
              <a:solidFill>
                <a:schemeClr val="accent5"/>
              </a:solidFill>
            </a:ln>
          </a:right>
          <a:top>
            <a:ln w="28575" cmpd="sng">
              <a:solidFill>
                <a:schemeClr val="accent5"/>
              </a:solidFill>
            </a:ln>
          </a:top>
          <a:bottom>
            <a:ln w="28575" cmpd="sng">
              <a:solidFill>
                <a:schemeClr val="accent5"/>
              </a:solidFill>
            </a:ln>
          </a:bottom>
        </a:tcBdr>
      </a:tcStyle>
    </a:firstRow>
  </a:tblStyle>
  <a:tblStyle styleId="{0817EA92-75D0-4044-A80A-286907CE0601}" styleName="accent6-tinted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6"/>
              </a:solidFill>
            </a:ln>
          </a:left>
          <a:right>
            <a:ln w="28575" cmpd="sng">
              <a:solidFill>
                <a:schemeClr val="accent6"/>
              </a:solidFill>
            </a:ln>
          </a:right>
          <a:top>
            <a:ln w="28575" cmpd="sng">
              <a:solidFill>
                <a:schemeClr val="accent6"/>
              </a:solidFill>
            </a:ln>
          </a:top>
          <a:bottom>
            <a:ln w="28575" cmpd="sng">
              <a:solidFill>
                <a:schemeClr val="accent6"/>
              </a:solidFill>
            </a:ln>
          </a:bottom>
          <a:insideH>
            <a:ln w="0" cmpd="sng">
              <a:solidFill>
                <a:schemeClr val="accent6"/>
              </a:solidFill>
            </a:ln>
          </a:insideH>
          <a:insideV>
            <a:ln w="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6"/>
      </a:tcTxStyle>
      <a:tcStyle>
        <a:tcBdr/>
      </a:tcStyle>
    </a:lastCol>
    <a:firstCol>
      <a:tcTxStyle b="on">
        <a:fontRef idx="minor">
          <a:prstClr val="black"/>
        </a:fontRef>
        <a:schemeClr val="accent6"/>
      </a:tcTxStyle>
      <a:tcStyle>
        <a:tcBdr/>
      </a:tcStyle>
    </a:firstCol>
    <a:lastRow>
      <a:tcTxStyle b="on">
        <a:fontRef idx="minor">
          <a:prstClr val="black"/>
        </a:fontRef>
        <a:schemeClr val="accent6"/>
      </a:tcTxStyle>
      <a:tcStyle>
        <a:tcBdr>
          <a:left>
            <a:ln w="28575" cmpd="sng">
              <a:solidFill>
                <a:schemeClr val="accent6"/>
              </a:solidFill>
            </a:ln>
          </a:left>
          <a:right>
            <a:ln w="28575" cmpd="sng">
              <a:solidFill>
                <a:schemeClr val="accent6"/>
              </a:solidFill>
            </a:ln>
          </a:right>
          <a:top>
            <a:ln w="28575" cmpd="sng">
              <a:solidFill>
                <a:schemeClr val="accent6"/>
              </a:solidFill>
            </a:ln>
          </a:top>
          <a:bottom>
            <a:ln w="28575" cmpd="sng">
              <a:solidFill>
                <a:schemeClr val="accent6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6"/>
      </a:tcTxStyle>
      <a:tcStyle>
        <a:tcBdr>
          <a:left>
            <a:ln w="28575" cmpd="sng">
              <a:solidFill>
                <a:schemeClr val="accent6"/>
              </a:solidFill>
            </a:ln>
          </a:left>
          <a:right>
            <a:ln w="28575" cmpd="sng">
              <a:solidFill>
                <a:schemeClr val="accent6"/>
              </a:solidFill>
            </a:ln>
          </a:right>
          <a:top>
            <a:ln w="28575" cmpd="sng">
              <a:solidFill>
                <a:schemeClr val="accent6"/>
              </a:solidFill>
            </a:ln>
          </a:top>
          <a:bottom>
            <a:ln w="28575" cmpd="sng">
              <a:solidFill>
                <a:schemeClr val="accent6"/>
              </a:solidFill>
            </a:ln>
          </a:bottom>
        </a:tcBdr>
      </a:tcStyle>
    </a:firstRow>
  </a:tblStyle>
  <a:tblStyle styleId="{0817EA92-75D0-4044-A80A-286907CE0011}" styleName="tx1-tinted-inner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tx1"/>
              </a:solidFill>
            </a:ln>
          </a:left>
          <a:right>
            <a:ln w="28575" cmpd="sng">
              <a:solidFill>
                <a:schemeClr val="tx1"/>
              </a:solidFill>
            </a:ln>
          </a:right>
          <a:top>
            <a:ln w="28575" cmpd="sng">
              <a:solidFill>
                <a:schemeClr val="tx1"/>
              </a:solidFill>
            </a:ln>
          </a:top>
          <a:bottom>
            <a:ln w="28575" cmpd="sng">
              <a:solidFill>
                <a:schemeClr val="tx1"/>
              </a:solidFill>
            </a:ln>
          </a:bottom>
          <a:insideH>
            <a:ln w="3175" cmpd="sng">
              <a:solidFill>
                <a:schemeClr val="tx1"/>
              </a:solidFill>
            </a:ln>
          </a:insideH>
          <a:insideV>
            <a:ln w="3175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tx1"/>
      </a:tcTxStyle>
      <a:tcStyle>
        <a:tcBdr/>
      </a:tcStyle>
    </a:lastCol>
    <a:firstCol>
      <a:tcTxStyle b="on">
        <a:fontRef idx="minor">
          <a:prstClr val="black"/>
        </a:fontRef>
        <a:schemeClr val="tx1"/>
      </a:tcTxStyle>
      <a:tcStyle>
        <a:tcBdr/>
      </a:tcStyle>
    </a:firstCol>
    <a:lastRow>
      <a:tcTxStyle b="on"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tx1"/>
              </a:solidFill>
            </a:ln>
          </a:left>
          <a:right>
            <a:ln w="28575" cmpd="sng">
              <a:solidFill>
                <a:schemeClr val="tx1"/>
              </a:solidFill>
            </a:ln>
          </a:right>
          <a:top>
            <a:ln w="28575" cmpd="sng">
              <a:solidFill>
                <a:schemeClr val="tx1"/>
              </a:solidFill>
            </a:ln>
          </a:top>
          <a:bottom>
            <a:ln w="28575" cmpd="sng">
              <a:solidFill>
                <a:schemeClr val="tx1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tx1"/>
              </a:solidFill>
            </a:ln>
          </a:left>
          <a:right>
            <a:ln w="28575" cmpd="sng">
              <a:solidFill>
                <a:schemeClr val="tx1"/>
              </a:solidFill>
            </a:ln>
          </a:right>
          <a:top>
            <a:ln w="28575" cmpd="sng">
              <a:solidFill>
                <a:schemeClr val="tx1"/>
              </a:solidFill>
            </a:ln>
          </a:top>
          <a:bottom>
            <a:ln w="28575" cmpd="sng">
              <a:solidFill>
                <a:schemeClr val="tx1"/>
              </a:solidFill>
            </a:ln>
          </a:bottom>
        </a:tcBdr>
      </a:tcStyle>
    </a:firstRow>
  </a:tblStyle>
  <a:tblStyle styleId="{0817EA92-75D0-4044-A80A-286907CE0111}" styleName="accent1-tinted-inner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1"/>
              </a:solidFill>
            </a:ln>
          </a:left>
          <a:right>
            <a:ln w="28575" cmpd="sng">
              <a:solidFill>
                <a:schemeClr val="accent1"/>
              </a:solidFill>
            </a:ln>
          </a:right>
          <a:top>
            <a:ln w="28575" cmpd="sng">
              <a:solidFill>
                <a:schemeClr val="accent1"/>
              </a:solidFill>
            </a:ln>
          </a:top>
          <a:bottom>
            <a:ln w="28575" cmpd="sng">
              <a:solidFill>
                <a:schemeClr val="accent1"/>
              </a:solidFill>
            </a:ln>
          </a:bottom>
          <a:insideH>
            <a:ln w="3175" cmpd="sng">
              <a:solidFill>
                <a:schemeClr val="accent1"/>
              </a:solidFill>
            </a:ln>
          </a:insideH>
          <a:insideV>
            <a:ln w="3175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1"/>
      </a:tcTxStyle>
      <a:tcStyle>
        <a:tcBdr/>
      </a:tcStyle>
    </a:lastCol>
    <a:firstCol>
      <a:tcTxStyle b="on">
        <a:fontRef idx="minor">
          <a:prstClr val="black"/>
        </a:fontRef>
        <a:schemeClr val="accent1"/>
      </a:tcTxStyle>
      <a:tcStyle>
        <a:tcBdr/>
      </a:tcStyle>
    </a:firstCol>
    <a:lastRow>
      <a:tcTxStyle b="on">
        <a:fontRef idx="minor">
          <a:prstClr val="black"/>
        </a:fontRef>
        <a:schemeClr val="accent1"/>
      </a:tcTxStyle>
      <a:tcStyle>
        <a:tcBdr>
          <a:left>
            <a:ln w="28575" cmpd="sng">
              <a:solidFill>
                <a:schemeClr val="accent1"/>
              </a:solidFill>
            </a:ln>
          </a:left>
          <a:right>
            <a:ln w="28575" cmpd="sng">
              <a:solidFill>
                <a:schemeClr val="accent1"/>
              </a:solidFill>
            </a:ln>
          </a:right>
          <a:top>
            <a:ln w="28575" cmpd="sng">
              <a:solidFill>
                <a:schemeClr val="accent1"/>
              </a:solidFill>
            </a:ln>
          </a:top>
          <a:bottom>
            <a:ln w="28575" cmpd="sng">
              <a:solidFill>
                <a:schemeClr val="accent1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1"/>
      </a:tcTxStyle>
      <a:tcStyle>
        <a:tcBdr>
          <a:left>
            <a:ln w="28575" cmpd="sng">
              <a:solidFill>
                <a:schemeClr val="accent1"/>
              </a:solidFill>
            </a:ln>
          </a:left>
          <a:right>
            <a:ln w="28575" cmpd="sng">
              <a:solidFill>
                <a:schemeClr val="accent1"/>
              </a:solidFill>
            </a:ln>
          </a:right>
          <a:top>
            <a:ln w="28575" cmpd="sng">
              <a:solidFill>
                <a:schemeClr val="accent1"/>
              </a:solidFill>
            </a:ln>
          </a:top>
          <a:bottom>
            <a:ln w="28575" cmpd="sng">
              <a:solidFill>
                <a:schemeClr val="accent1"/>
              </a:solidFill>
            </a:ln>
          </a:bottom>
        </a:tcBdr>
      </a:tcStyle>
    </a:firstRow>
  </a:tblStyle>
  <a:tblStyle styleId="{0817EA92-75D0-4044-A80A-286907CE0211}" styleName="accent2-tinted-inner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2"/>
              </a:solidFill>
            </a:ln>
          </a:left>
          <a:right>
            <a:ln w="28575" cmpd="sng">
              <a:solidFill>
                <a:schemeClr val="accent2"/>
              </a:solidFill>
            </a:ln>
          </a:right>
          <a:top>
            <a:ln w="28575" cmpd="sng">
              <a:solidFill>
                <a:schemeClr val="accent2"/>
              </a:solidFill>
            </a:ln>
          </a:top>
          <a:bottom>
            <a:ln w="28575" cmpd="sng">
              <a:solidFill>
                <a:schemeClr val="accent2"/>
              </a:solidFill>
            </a:ln>
          </a:bottom>
          <a:insideH>
            <a:ln w="3175" cmpd="sng">
              <a:solidFill>
                <a:schemeClr val="accent2"/>
              </a:solidFill>
            </a:ln>
          </a:insideH>
          <a:insideV>
            <a:ln w="3175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2"/>
      </a:tcTxStyle>
      <a:tcStyle>
        <a:tcBdr/>
      </a:tcStyle>
    </a:lastCol>
    <a:firstCol>
      <a:tcTxStyle b="on">
        <a:fontRef idx="minor">
          <a:prstClr val="black"/>
        </a:fontRef>
        <a:schemeClr val="accent2"/>
      </a:tcTxStyle>
      <a:tcStyle>
        <a:tcBdr/>
      </a:tcStyle>
    </a:firstCol>
    <a:lastRow>
      <a:tcTxStyle b="on">
        <a:fontRef idx="minor">
          <a:prstClr val="black"/>
        </a:fontRef>
        <a:schemeClr val="accent2"/>
      </a:tcTxStyle>
      <a:tcStyle>
        <a:tcBdr>
          <a:left>
            <a:ln w="28575" cmpd="sng">
              <a:solidFill>
                <a:schemeClr val="accent2"/>
              </a:solidFill>
            </a:ln>
          </a:left>
          <a:right>
            <a:ln w="28575" cmpd="sng">
              <a:solidFill>
                <a:schemeClr val="accent2"/>
              </a:solidFill>
            </a:ln>
          </a:right>
          <a:top>
            <a:ln w="28575" cmpd="sng">
              <a:solidFill>
                <a:schemeClr val="accent2"/>
              </a:solidFill>
            </a:ln>
          </a:top>
          <a:bottom>
            <a:ln w="28575" cmpd="sng">
              <a:solidFill>
                <a:schemeClr val="accent2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2"/>
      </a:tcTxStyle>
      <a:tcStyle>
        <a:tcBdr>
          <a:left>
            <a:ln w="28575" cmpd="sng">
              <a:solidFill>
                <a:schemeClr val="accent2"/>
              </a:solidFill>
            </a:ln>
          </a:left>
          <a:right>
            <a:ln w="28575" cmpd="sng">
              <a:solidFill>
                <a:schemeClr val="accent2"/>
              </a:solidFill>
            </a:ln>
          </a:right>
          <a:top>
            <a:ln w="28575" cmpd="sng">
              <a:solidFill>
                <a:schemeClr val="accent2"/>
              </a:solidFill>
            </a:ln>
          </a:top>
          <a:bottom>
            <a:ln w="28575" cmpd="sng">
              <a:solidFill>
                <a:schemeClr val="accent2"/>
              </a:solidFill>
            </a:ln>
          </a:bottom>
        </a:tcBdr>
      </a:tcStyle>
    </a:firstRow>
  </a:tblStyle>
  <a:tblStyle styleId="{0817EA92-75D0-4044-A80A-286907CE0311}" styleName="accent3-tinted-inner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3"/>
              </a:solidFill>
            </a:ln>
          </a:left>
          <a:right>
            <a:ln w="28575" cmpd="sng">
              <a:solidFill>
                <a:schemeClr val="accent3"/>
              </a:solidFill>
            </a:ln>
          </a:right>
          <a:top>
            <a:ln w="28575" cmpd="sng">
              <a:solidFill>
                <a:schemeClr val="accent3"/>
              </a:solidFill>
            </a:ln>
          </a:top>
          <a:bottom>
            <a:ln w="28575" cmpd="sng">
              <a:solidFill>
                <a:schemeClr val="accent3"/>
              </a:solidFill>
            </a:ln>
          </a:bottom>
          <a:insideH>
            <a:ln w="3175" cmpd="sng">
              <a:solidFill>
                <a:schemeClr val="accent3"/>
              </a:solidFill>
            </a:ln>
          </a:insideH>
          <a:insideV>
            <a:ln w="3175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3"/>
      </a:tcTxStyle>
      <a:tcStyle>
        <a:tcBdr/>
      </a:tcStyle>
    </a:lastCol>
    <a:firstCol>
      <a:tcTxStyle b="on">
        <a:fontRef idx="minor">
          <a:prstClr val="black"/>
        </a:fontRef>
        <a:schemeClr val="accent3"/>
      </a:tcTxStyle>
      <a:tcStyle>
        <a:tcBdr/>
      </a:tcStyle>
    </a:firstCol>
    <a:lastRow>
      <a:tcTxStyle b="on">
        <a:fontRef idx="minor">
          <a:prstClr val="black"/>
        </a:fontRef>
        <a:schemeClr val="accent3"/>
      </a:tcTxStyle>
      <a:tcStyle>
        <a:tcBdr>
          <a:left>
            <a:ln w="28575" cmpd="sng">
              <a:solidFill>
                <a:schemeClr val="accent3"/>
              </a:solidFill>
            </a:ln>
          </a:left>
          <a:right>
            <a:ln w="28575" cmpd="sng">
              <a:solidFill>
                <a:schemeClr val="accent3"/>
              </a:solidFill>
            </a:ln>
          </a:right>
          <a:top>
            <a:ln w="28575" cmpd="sng">
              <a:solidFill>
                <a:schemeClr val="accent3"/>
              </a:solidFill>
            </a:ln>
          </a:top>
          <a:bottom>
            <a:ln w="28575" cmpd="sng">
              <a:solidFill>
                <a:schemeClr val="accent3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3"/>
      </a:tcTxStyle>
      <a:tcStyle>
        <a:tcBdr>
          <a:left>
            <a:ln w="28575" cmpd="sng">
              <a:solidFill>
                <a:schemeClr val="accent3"/>
              </a:solidFill>
            </a:ln>
          </a:left>
          <a:right>
            <a:ln w="28575" cmpd="sng">
              <a:solidFill>
                <a:schemeClr val="accent3"/>
              </a:solidFill>
            </a:ln>
          </a:right>
          <a:top>
            <a:ln w="28575" cmpd="sng">
              <a:solidFill>
                <a:schemeClr val="accent3"/>
              </a:solidFill>
            </a:ln>
          </a:top>
          <a:bottom>
            <a:ln w="28575" cmpd="sng">
              <a:solidFill>
                <a:schemeClr val="accent3"/>
              </a:solidFill>
            </a:ln>
          </a:bottom>
        </a:tcBdr>
      </a:tcStyle>
    </a:firstRow>
  </a:tblStyle>
  <a:tblStyle styleId="{0817EA92-75D0-4044-A80A-286907CE0411}" styleName="accent4-tinted-inner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4"/>
              </a:solidFill>
            </a:ln>
          </a:left>
          <a:right>
            <a:ln w="28575" cmpd="sng">
              <a:solidFill>
                <a:schemeClr val="accent4"/>
              </a:solidFill>
            </a:ln>
          </a:right>
          <a:top>
            <a:ln w="28575" cmpd="sng">
              <a:solidFill>
                <a:schemeClr val="accent4"/>
              </a:solidFill>
            </a:ln>
          </a:top>
          <a:bottom>
            <a:ln w="28575" cmpd="sng">
              <a:solidFill>
                <a:schemeClr val="accent4"/>
              </a:solidFill>
            </a:ln>
          </a:bottom>
          <a:insideH>
            <a:ln w="3175" cmpd="sng">
              <a:solidFill>
                <a:schemeClr val="accent4"/>
              </a:solidFill>
            </a:ln>
          </a:insideH>
          <a:insideV>
            <a:ln w="3175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4"/>
      </a:tcTxStyle>
      <a:tcStyle>
        <a:tcBdr/>
      </a:tcStyle>
    </a:lastCol>
    <a:firstCol>
      <a:tcTxStyle b="on">
        <a:fontRef idx="minor">
          <a:prstClr val="black"/>
        </a:fontRef>
        <a:schemeClr val="accent4"/>
      </a:tcTxStyle>
      <a:tcStyle>
        <a:tcBdr/>
      </a:tcStyle>
    </a:firstCol>
    <a:lastRow>
      <a:tcTxStyle b="on">
        <a:fontRef idx="minor">
          <a:prstClr val="black"/>
        </a:fontRef>
        <a:schemeClr val="accent4"/>
      </a:tcTxStyle>
      <a:tcStyle>
        <a:tcBdr>
          <a:left>
            <a:ln w="28575" cmpd="sng">
              <a:solidFill>
                <a:schemeClr val="accent4"/>
              </a:solidFill>
            </a:ln>
          </a:left>
          <a:right>
            <a:ln w="28575" cmpd="sng">
              <a:solidFill>
                <a:schemeClr val="accent4"/>
              </a:solidFill>
            </a:ln>
          </a:right>
          <a:top>
            <a:ln w="28575" cmpd="sng">
              <a:solidFill>
                <a:schemeClr val="accent4"/>
              </a:solidFill>
            </a:ln>
          </a:top>
          <a:bottom>
            <a:ln w="28575" cmpd="sng">
              <a:solidFill>
                <a:schemeClr val="accent4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4"/>
      </a:tcTxStyle>
      <a:tcStyle>
        <a:tcBdr>
          <a:left>
            <a:ln w="28575" cmpd="sng">
              <a:solidFill>
                <a:schemeClr val="accent4"/>
              </a:solidFill>
            </a:ln>
          </a:left>
          <a:right>
            <a:ln w="28575" cmpd="sng">
              <a:solidFill>
                <a:schemeClr val="accent4"/>
              </a:solidFill>
            </a:ln>
          </a:right>
          <a:top>
            <a:ln w="28575" cmpd="sng">
              <a:solidFill>
                <a:schemeClr val="accent4"/>
              </a:solidFill>
            </a:ln>
          </a:top>
          <a:bottom>
            <a:ln w="28575" cmpd="sng">
              <a:solidFill>
                <a:schemeClr val="accent4"/>
              </a:solidFill>
            </a:ln>
          </a:bottom>
        </a:tcBdr>
      </a:tcStyle>
    </a:firstRow>
  </a:tblStyle>
  <a:tblStyle styleId="{0817EA92-75D0-4044-A80A-286907CE0511}" styleName="accent5-tinted-inner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5"/>
              </a:solidFill>
            </a:ln>
          </a:left>
          <a:right>
            <a:ln w="28575" cmpd="sng">
              <a:solidFill>
                <a:schemeClr val="accent5"/>
              </a:solidFill>
            </a:ln>
          </a:right>
          <a:top>
            <a:ln w="28575" cmpd="sng">
              <a:solidFill>
                <a:schemeClr val="accent5"/>
              </a:solidFill>
            </a:ln>
          </a:top>
          <a:bottom>
            <a:ln w="28575" cmpd="sng">
              <a:solidFill>
                <a:schemeClr val="accent5"/>
              </a:solidFill>
            </a:ln>
          </a:bottom>
          <a:insideH>
            <a:ln w="3175" cmpd="sng">
              <a:solidFill>
                <a:schemeClr val="accent5"/>
              </a:solidFill>
            </a:ln>
          </a:insideH>
          <a:insideV>
            <a:ln w="3175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5"/>
      </a:tcTxStyle>
      <a:tcStyle>
        <a:tcBdr/>
      </a:tcStyle>
    </a:lastCol>
    <a:firstCol>
      <a:tcTxStyle b="on">
        <a:fontRef idx="minor">
          <a:prstClr val="black"/>
        </a:fontRef>
        <a:schemeClr val="accent5"/>
      </a:tcTxStyle>
      <a:tcStyle>
        <a:tcBdr/>
      </a:tcStyle>
    </a:firstCol>
    <a:lastRow>
      <a:tcTxStyle b="on">
        <a:fontRef idx="minor">
          <a:prstClr val="black"/>
        </a:fontRef>
        <a:schemeClr val="accent5"/>
      </a:tcTxStyle>
      <a:tcStyle>
        <a:tcBdr>
          <a:left>
            <a:ln w="28575" cmpd="sng">
              <a:solidFill>
                <a:schemeClr val="accent5"/>
              </a:solidFill>
            </a:ln>
          </a:left>
          <a:right>
            <a:ln w="28575" cmpd="sng">
              <a:solidFill>
                <a:schemeClr val="accent5"/>
              </a:solidFill>
            </a:ln>
          </a:right>
          <a:top>
            <a:ln w="28575" cmpd="sng">
              <a:solidFill>
                <a:schemeClr val="accent5"/>
              </a:solidFill>
            </a:ln>
          </a:top>
          <a:bottom>
            <a:ln w="28575" cmpd="sng">
              <a:solidFill>
                <a:schemeClr val="accent5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5"/>
      </a:tcTxStyle>
      <a:tcStyle>
        <a:tcBdr>
          <a:left>
            <a:ln w="28575" cmpd="sng">
              <a:solidFill>
                <a:schemeClr val="accent5"/>
              </a:solidFill>
            </a:ln>
          </a:left>
          <a:right>
            <a:ln w="28575" cmpd="sng">
              <a:solidFill>
                <a:schemeClr val="accent5"/>
              </a:solidFill>
            </a:ln>
          </a:right>
          <a:top>
            <a:ln w="28575" cmpd="sng">
              <a:solidFill>
                <a:schemeClr val="accent5"/>
              </a:solidFill>
            </a:ln>
          </a:top>
          <a:bottom>
            <a:ln w="28575" cmpd="sng">
              <a:solidFill>
                <a:schemeClr val="accent5"/>
              </a:solidFill>
            </a:ln>
          </a:bottom>
        </a:tcBdr>
      </a:tcStyle>
    </a:firstRow>
  </a:tblStyle>
  <a:tblStyle styleId="{0817EA92-75D0-4044-A80A-286907CE0611}" styleName="accent6-tinted-inner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6"/>
              </a:solidFill>
            </a:ln>
          </a:left>
          <a:right>
            <a:ln w="28575" cmpd="sng">
              <a:solidFill>
                <a:schemeClr val="accent6"/>
              </a:solidFill>
            </a:ln>
          </a:right>
          <a:top>
            <a:ln w="28575" cmpd="sng">
              <a:solidFill>
                <a:schemeClr val="accent6"/>
              </a:solidFill>
            </a:ln>
          </a:top>
          <a:bottom>
            <a:ln w="28575" cmpd="sng">
              <a:solidFill>
                <a:schemeClr val="accent6"/>
              </a:solidFill>
            </a:ln>
          </a:bottom>
          <a:insideH>
            <a:ln w="3175" cmpd="sng">
              <a:solidFill>
                <a:schemeClr val="accent6"/>
              </a:solidFill>
            </a:ln>
          </a:insideH>
          <a:insideV>
            <a:ln w="3175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6"/>
      </a:tcTxStyle>
      <a:tcStyle>
        <a:tcBdr/>
      </a:tcStyle>
    </a:lastCol>
    <a:firstCol>
      <a:tcTxStyle b="on">
        <a:fontRef idx="minor">
          <a:prstClr val="black"/>
        </a:fontRef>
        <a:schemeClr val="accent6"/>
      </a:tcTxStyle>
      <a:tcStyle>
        <a:tcBdr/>
      </a:tcStyle>
    </a:firstCol>
    <a:lastRow>
      <a:tcTxStyle b="on">
        <a:fontRef idx="minor">
          <a:prstClr val="black"/>
        </a:fontRef>
        <a:schemeClr val="accent6"/>
      </a:tcTxStyle>
      <a:tcStyle>
        <a:tcBdr>
          <a:left>
            <a:ln w="28575" cmpd="sng">
              <a:solidFill>
                <a:schemeClr val="accent6"/>
              </a:solidFill>
            </a:ln>
          </a:left>
          <a:right>
            <a:ln w="28575" cmpd="sng">
              <a:solidFill>
                <a:schemeClr val="accent6"/>
              </a:solidFill>
            </a:ln>
          </a:right>
          <a:top>
            <a:ln w="28575" cmpd="sng">
              <a:solidFill>
                <a:schemeClr val="accent6"/>
              </a:solidFill>
            </a:ln>
          </a:top>
          <a:bottom>
            <a:ln w="28575" cmpd="sng">
              <a:solidFill>
                <a:schemeClr val="accent6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6"/>
      </a:tcTxStyle>
      <a:tcStyle>
        <a:tcBdr>
          <a:left>
            <a:ln w="28575" cmpd="sng">
              <a:solidFill>
                <a:schemeClr val="accent6"/>
              </a:solidFill>
            </a:ln>
          </a:left>
          <a:right>
            <a:ln w="28575" cmpd="sng">
              <a:solidFill>
                <a:schemeClr val="accent6"/>
              </a:solidFill>
            </a:ln>
          </a:right>
          <a:top>
            <a:ln w="28575" cmpd="sng">
              <a:solidFill>
                <a:schemeClr val="accent6"/>
              </a:solidFill>
            </a:ln>
          </a:top>
          <a:bottom>
            <a:ln w="28575" cmpd="sng">
              <a:solidFill>
                <a:schemeClr val="accent6"/>
              </a:solidFill>
            </a:ln>
          </a:bottom>
        </a:tcBdr>
      </a:tcStyle>
    </a:firstRow>
  </a:tblStyle>
  <a:tblStyle styleId="{0817EA92-75D0-4044-A80A-286907CE1000}" styleName="tx1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tx1"/>
              </a:solidFill>
            </a:ln>
          </a:left>
          <a:right>
            <a:ln w="0" cmpd="sng">
              <a:solidFill>
                <a:schemeClr val="tx1"/>
              </a:solidFill>
            </a:ln>
          </a:right>
          <a:top>
            <a:ln w="0" cmpd="sng">
              <a:solidFill>
                <a:schemeClr val="tx1"/>
              </a:solidFill>
            </a:ln>
          </a:top>
          <a:bottom>
            <a:ln w="0" cmpd="sng">
              <a:solidFill>
                <a:schemeClr val="tx1"/>
              </a:solidFill>
            </a:ln>
          </a:bottom>
          <a:insideH>
            <a:ln w="0" cmpd="sng">
              <a:solidFill>
                <a:schemeClr val="tx1"/>
              </a:solidFill>
            </a:ln>
          </a:insideH>
          <a:insideV>
            <a:ln w="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tx1"/>
      </a:tcTxStyle>
      <a:tcStyle>
        <a:tcBdr/>
      </a:tcStyle>
    </a:lastCol>
    <a:firstCol>
      <a:tcTxStyle b="on">
        <a:fontRef idx="minor">
          <a:prstClr val="black"/>
        </a:fontRef>
        <a:schemeClr val="tx1"/>
      </a:tcTxStyle>
      <a:tcStyle>
        <a:tcBdr/>
      </a:tcStyle>
    </a:firstCol>
    <a:lastRow>
      <a:tcTxStyle b="on">
        <a:fontRef idx="minor">
          <a:prstClr val="black"/>
        </a:fontRef>
        <a:schemeClr val="tx1"/>
      </a:tcTxStyle>
      <a:tcStyle>
        <a:tcBdr>
          <a:top>
            <a:ln w="28575" cmpd="sng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tx1"/>
      </a:tcTxStyle>
      <a:tcStyle>
        <a:tcBdr>
          <a:top>
            <a:ln w="28575" cmpd="sng">
              <a:solidFill>
                <a:schemeClr val="tx1"/>
              </a:solidFill>
            </a:ln>
          </a:top>
          <a:bottom>
            <a:ln w="28575" cmpd="sng">
              <a:solidFill>
                <a:schemeClr val="tx1"/>
              </a:solidFill>
            </a:ln>
          </a:bottom>
        </a:tcBdr>
      </a:tcStyle>
    </a:firstRow>
  </a:tblStyle>
  <a:tblStyle styleId="{0817EA92-75D0-4044-A80A-286907CE1100}" styleName="accent1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1"/>
              </a:solidFill>
            </a:ln>
          </a:left>
          <a:right>
            <a:ln w="0" cmpd="sng">
              <a:solidFill>
                <a:schemeClr val="accent1"/>
              </a:solidFill>
            </a:ln>
          </a:right>
          <a:top>
            <a:ln w="0" cmpd="sng">
              <a:solidFill>
                <a:schemeClr val="accent1"/>
              </a:solidFill>
            </a:ln>
          </a:top>
          <a:bottom>
            <a:ln w="0" cmpd="sng">
              <a:solidFill>
                <a:schemeClr val="accent1"/>
              </a:solidFill>
            </a:ln>
          </a:bottom>
          <a:insideH>
            <a:ln w="0" cmpd="sng">
              <a:solidFill>
                <a:schemeClr val="accent1"/>
              </a:solidFill>
            </a:ln>
          </a:insideH>
          <a:insideV>
            <a:ln w="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1"/>
      </a:tcTxStyle>
      <a:tcStyle>
        <a:tcBdr/>
      </a:tcStyle>
    </a:lastCol>
    <a:firstCol>
      <a:tcTxStyle b="on">
        <a:fontRef idx="minor">
          <a:prstClr val="black"/>
        </a:fontRef>
        <a:schemeClr val="accent1"/>
      </a:tcTxStyle>
      <a:tcStyle>
        <a:tcBdr/>
      </a:tcStyle>
    </a:firstCol>
    <a:lastRow>
      <a:tcTxStyle b="on">
        <a:fontRef idx="minor">
          <a:prstClr val="black"/>
        </a:fontRef>
        <a:schemeClr val="accent1"/>
      </a:tcTxStyle>
      <a:tcStyle>
        <a:tcBdr>
          <a:top>
            <a:ln w="28575" cmpd="sng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1"/>
      </a:tcTxStyle>
      <a:tcStyle>
        <a:tcBdr>
          <a:top>
            <a:ln w="28575" cmpd="sng">
              <a:solidFill>
                <a:schemeClr val="accent1"/>
              </a:solidFill>
            </a:ln>
          </a:top>
          <a:bottom>
            <a:ln w="28575" cmpd="sng">
              <a:solidFill>
                <a:schemeClr val="accent1"/>
              </a:solidFill>
            </a:ln>
          </a:bottom>
        </a:tcBdr>
      </a:tcStyle>
    </a:firstRow>
  </a:tblStyle>
  <a:tblStyle styleId="{0817EA92-75D0-4044-A80A-286907CE1200}" styleName="accent2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2"/>
              </a:solidFill>
            </a:ln>
          </a:left>
          <a:right>
            <a:ln w="0" cmpd="sng">
              <a:solidFill>
                <a:schemeClr val="accent2"/>
              </a:solidFill>
            </a:ln>
          </a:right>
          <a:top>
            <a:ln w="0" cmpd="sng">
              <a:solidFill>
                <a:schemeClr val="accent2"/>
              </a:solidFill>
            </a:ln>
          </a:top>
          <a:bottom>
            <a:ln w="0" cmpd="sng">
              <a:solidFill>
                <a:schemeClr val="accent2"/>
              </a:solidFill>
            </a:ln>
          </a:bottom>
          <a:insideH>
            <a:ln w="0" cmpd="sng">
              <a:solidFill>
                <a:schemeClr val="accent2"/>
              </a:solidFill>
            </a:ln>
          </a:insideH>
          <a:insideV>
            <a:ln w="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2"/>
      </a:tcTxStyle>
      <a:tcStyle>
        <a:tcBdr/>
      </a:tcStyle>
    </a:lastCol>
    <a:firstCol>
      <a:tcTxStyle b="on">
        <a:fontRef idx="minor">
          <a:prstClr val="black"/>
        </a:fontRef>
        <a:schemeClr val="accent2"/>
      </a:tcTxStyle>
      <a:tcStyle>
        <a:tcBdr/>
      </a:tcStyle>
    </a:firstCol>
    <a:lastRow>
      <a:tcTxStyle b="on">
        <a:fontRef idx="minor">
          <a:prstClr val="black"/>
        </a:fontRef>
        <a:schemeClr val="accent2"/>
      </a:tcTxStyle>
      <a:tcStyle>
        <a:tcBdr>
          <a:top>
            <a:ln w="28575" cmpd="sng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2"/>
      </a:tcTxStyle>
      <a:tcStyle>
        <a:tcBdr>
          <a:top>
            <a:ln w="28575" cmpd="sng">
              <a:solidFill>
                <a:schemeClr val="accent2"/>
              </a:solidFill>
            </a:ln>
          </a:top>
          <a:bottom>
            <a:ln w="28575" cmpd="sng">
              <a:solidFill>
                <a:schemeClr val="accent2"/>
              </a:solidFill>
            </a:ln>
          </a:bottom>
        </a:tcBdr>
      </a:tcStyle>
    </a:firstRow>
  </a:tblStyle>
  <a:tblStyle styleId="{0817EA92-75D0-4044-A80A-286907CE1300}" styleName="accent3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3"/>
              </a:solidFill>
            </a:ln>
          </a:left>
          <a:right>
            <a:ln w="0" cmpd="sng">
              <a:solidFill>
                <a:schemeClr val="accent3"/>
              </a:solidFill>
            </a:ln>
          </a:right>
          <a:top>
            <a:ln w="0" cmpd="sng">
              <a:solidFill>
                <a:schemeClr val="accent3"/>
              </a:solidFill>
            </a:ln>
          </a:top>
          <a:bottom>
            <a:ln w="0" cmpd="sng">
              <a:solidFill>
                <a:schemeClr val="accent3"/>
              </a:solidFill>
            </a:ln>
          </a:bottom>
          <a:insideH>
            <a:ln w="0" cmpd="sng">
              <a:solidFill>
                <a:schemeClr val="accent3"/>
              </a:solidFill>
            </a:ln>
          </a:insideH>
          <a:insideV>
            <a:ln w="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3"/>
      </a:tcTxStyle>
      <a:tcStyle>
        <a:tcBdr/>
      </a:tcStyle>
    </a:lastCol>
    <a:firstCol>
      <a:tcTxStyle b="on">
        <a:fontRef idx="minor">
          <a:prstClr val="black"/>
        </a:fontRef>
        <a:schemeClr val="accent3"/>
      </a:tcTxStyle>
      <a:tcStyle>
        <a:tcBdr/>
      </a:tcStyle>
    </a:firstCol>
    <a:lastRow>
      <a:tcTxStyle b="on">
        <a:fontRef idx="minor">
          <a:prstClr val="black"/>
        </a:fontRef>
        <a:schemeClr val="accent3"/>
      </a:tcTxStyle>
      <a:tcStyle>
        <a:tcBdr>
          <a:top>
            <a:ln w="28575" cmpd="sng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3"/>
      </a:tcTxStyle>
      <a:tcStyle>
        <a:tcBdr>
          <a:top>
            <a:ln w="28575" cmpd="sng">
              <a:solidFill>
                <a:schemeClr val="accent3"/>
              </a:solidFill>
            </a:ln>
          </a:top>
          <a:bottom>
            <a:ln w="28575" cmpd="sng">
              <a:solidFill>
                <a:schemeClr val="accent3"/>
              </a:solidFill>
            </a:ln>
          </a:bottom>
        </a:tcBdr>
      </a:tcStyle>
    </a:firstRow>
  </a:tblStyle>
  <a:tblStyle styleId="{0817EA92-75D0-4044-A80A-286907CE1400}" styleName="accent4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4"/>
              </a:solidFill>
            </a:ln>
          </a:left>
          <a:right>
            <a:ln w="0" cmpd="sng">
              <a:solidFill>
                <a:schemeClr val="accent4"/>
              </a:solidFill>
            </a:ln>
          </a:right>
          <a:top>
            <a:ln w="0" cmpd="sng">
              <a:solidFill>
                <a:schemeClr val="accent4"/>
              </a:solidFill>
            </a:ln>
          </a:top>
          <a:bottom>
            <a:ln w="0" cmpd="sng">
              <a:solidFill>
                <a:schemeClr val="accent4"/>
              </a:solidFill>
            </a:ln>
          </a:bottom>
          <a:insideH>
            <a:ln w="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4"/>
      </a:tcTxStyle>
      <a:tcStyle>
        <a:tcBdr/>
      </a:tcStyle>
    </a:lastCol>
    <a:firstCol>
      <a:tcTxStyle b="on">
        <a:fontRef idx="minor">
          <a:prstClr val="black"/>
        </a:fontRef>
        <a:schemeClr val="accent4"/>
      </a:tcTxStyle>
      <a:tcStyle>
        <a:tcBdr/>
      </a:tcStyle>
    </a:firstCol>
    <a:lastRow>
      <a:tcTxStyle b="on">
        <a:fontRef idx="minor">
          <a:prstClr val="black"/>
        </a:fontRef>
        <a:schemeClr val="accent4"/>
      </a:tcTxStyle>
      <a:tcStyle>
        <a:tcBdr>
          <a:top>
            <a:ln w="28575" cmpd="sng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4"/>
      </a:tcTxStyle>
      <a:tcStyle>
        <a:tcBdr>
          <a:top>
            <a:ln w="28575" cmpd="sng">
              <a:solidFill>
                <a:schemeClr val="accent4"/>
              </a:solidFill>
            </a:ln>
          </a:top>
          <a:bottom>
            <a:ln w="28575" cmpd="sng">
              <a:solidFill>
                <a:schemeClr val="accent4"/>
              </a:solidFill>
            </a:ln>
          </a:bottom>
        </a:tcBdr>
      </a:tcStyle>
    </a:firstRow>
  </a:tblStyle>
  <a:tblStyle styleId="{0817EA92-75D0-4044-A80A-286907CE1500}" styleName="accent5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5"/>
              </a:solidFill>
            </a:ln>
          </a:left>
          <a:right>
            <a:ln w="0" cmpd="sng">
              <a:solidFill>
                <a:schemeClr val="accent5"/>
              </a:solidFill>
            </a:ln>
          </a:right>
          <a:top>
            <a:ln w="0" cmpd="sng">
              <a:solidFill>
                <a:schemeClr val="accent5"/>
              </a:solidFill>
            </a:ln>
          </a:top>
          <a:bottom>
            <a:ln w="0" cmpd="sng">
              <a:solidFill>
                <a:schemeClr val="accent5"/>
              </a:solidFill>
            </a:ln>
          </a:bottom>
          <a:insideH>
            <a:ln w="0" cmpd="sng">
              <a:solidFill>
                <a:schemeClr val="accent5"/>
              </a:solidFill>
            </a:ln>
          </a:insideH>
          <a:insideV>
            <a:ln w="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5"/>
      </a:tcTxStyle>
      <a:tcStyle>
        <a:tcBdr/>
      </a:tcStyle>
    </a:lastCol>
    <a:firstCol>
      <a:tcTxStyle b="on">
        <a:fontRef idx="minor">
          <a:prstClr val="black"/>
        </a:fontRef>
        <a:schemeClr val="accent5"/>
      </a:tcTxStyle>
      <a:tcStyle>
        <a:tcBdr/>
      </a:tcStyle>
    </a:firstCol>
    <a:lastRow>
      <a:tcTxStyle b="on">
        <a:fontRef idx="minor">
          <a:prstClr val="black"/>
        </a:fontRef>
        <a:schemeClr val="accent5"/>
      </a:tcTxStyle>
      <a:tcStyle>
        <a:tcBdr>
          <a:top>
            <a:ln w="28575" cmpd="sng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5"/>
      </a:tcTxStyle>
      <a:tcStyle>
        <a:tcBdr>
          <a:top>
            <a:ln w="28575" cmpd="sng">
              <a:solidFill>
                <a:schemeClr val="accent5"/>
              </a:solidFill>
            </a:ln>
          </a:top>
          <a:bottom>
            <a:ln w="28575" cmpd="sng">
              <a:solidFill>
                <a:schemeClr val="accent5"/>
              </a:solidFill>
            </a:ln>
          </a:bottom>
        </a:tcBdr>
      </a:tcStyle>
    </a:firstRow>
  </a:tblStyle>
  <a:tblStyle styleId="{0817EA92-75D0-4044-A80A-286907CE1600}" styleName="accent6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6"/>
              </a:solidFill>
            </a:ln>
          </a:left>
          <a:right>
            <a:ln w="0" cmpd="sng">
              <a:solidFill>
                <a:schemeClr val="accent6"/>
              </a:solidFill>
            </a:ln>
          </a:right>
          <a:top>
            <a:ln w="0" cmpd="sng">
              <a:solidFill>
                <a:schemeClr val="accent6"/>
              </a:solidFill>
            </a:ln>
          </a:top>
          <a:bottom>
            <a:ln w="0" cmpd="sng">
              <a:solidFill>
                <a:schemeClr val="accent6"/>
              </a:solidFill>
            </a:ln>
          </a:bottom>
          <a:insideH>
            <a:ln w="0" cmpd="sng">
              <a:solidFill>
                <a:schemeClr val="accent6"/>
              </a:solidFill>
            </a:ln>
          </a:insideH>
          <a:insideV>
            <a:ln w="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6"/>
      </a:tcTxStyle>
      <a:tcStyle>
        <a:tcBdr/>
      </a:tcStyle>
    </a:lastCol>
    <a:firstCol>
      <a:tcTxStyle b="on">
        <a:fontRef idx="minor">
          <a:prstClr val="black"/>
        </a:fontRef>
        <a:schemeClr val="accent6"/>
      </a:tcTxStyle>
      <a:tcStyle>
        <a:tcBdr/>
      </a:tcStyle>
    </a:firstCol>
    <a:lastRow>
      <a:tcTxStyle b="on">
        <a:fontRef idx="minor">
          <a:prstClr val="black"/>
        </a:fontRef>
        <a:schemeClr val="accent6"/>
      </a:tcTxStyle>
      <a:tcStyle>
        <a:tcBdr>
          <a:top>
            <a:ln w="28575" cmpd="sng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6"/>
      </a:tcTxStyle>
      <a:tcStyle>
        <a:tcBdr>
          <a:top>
            <a:ln w="28575" cmpd="sng">
              <a:solidFill>
                <a:schemeClr val="accent6"/>
              </a:solidFill>
            </a:ln>
          </a:top>
          <a:bottom>
            <a:ln w="28575" cmpd="sng">
              <a:solidFill>
                <a:schemeClr val="accent6"/>
              </a:solidFill>
            </a:ln>
          </a:bottom>
        </a:tcBdr>
      </a:tcStyle>
    </a:firstRow>
  </a:tblStyle>
  <a:tblStyle styleId="{0817EA92-75D0-4044-A80A-286907CE1010}" styleName="tx1-inner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tx1"/>
              </a:solidFill>
            </a:ln>
          </a:left>
          <a:right>
            <a:ln w="0" cmpd="sng">
              <a:solidFill>
                <a:schemeClr val="tx1"/>
              </a:solidFill>
            </a:ln>
          </a:right>
          <a:top>
            <a:ln w="0" cmpd="sng">
              <a:solidFill>
                <a:schemeClr val="tx1"/>
              </a:solidFill>
            </a:ln>
          </a:top>
          <a:bottom>
            <a:ln w="0" cmpd="sng">
              <a:solidFill>
                <a:schemeClr val="tx1"/>
              </a:solidFill>
            </a:ln>
          </a:bottom>
          <a:insideH>
            <a:ln w="3175" cmpd="sng">
              <a:solidFill>
                <a:schemeClr val="tx1"/>
              </a:solidFill>
            </a:ln>
          </a:insideH>
          <a:insideV>
            <a:ln w="3175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tx1"/>
      </a:tcTxStyle>
      <a:tcStyle>
        <a:tcBdr/>
      </a:tcStyle>
    </a:lastCol>
    <a:firstCol>
      <a:tcTxStyle b="on">
        <a:fontRef idx="minor">
          <a:prstClr val="black"/>
        </a:fontRef>
        <a:schemeClr val="tx1"/>
      </a:tcTxStyle>
      <a:tcStyle>
        <a:tcBdr/>
      </a:tcStyle>
    </a:firstCol>
    <a:lastRow>
      <a:tcTxStyle b="on">
        <a:fontRef idx="minor">
          <a:prstClr val="black"/>
        </a:fontRef>
        <a:schemeClr val="tx1"/>
      </a:tcTxStyle>
      <a:tcStyle>
        <a:tcBdr>
          <a:top>
            <a:ln w="28575" cmpd="sng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tx1"/>
      </a:tcTxStyle>
      <a:tcStyle>
        <a:tcBdr>
          <a:top>
            <a:ln w="28575" cmpd="sng">
              <a:solidFill>
                <a:schemeClr val="tx1"/>
              </a:solidFill>
            </a:ln>
          </a:top>
          <a:bottom>
            <a:ln w="28575" cmpd="sng">
              <a:solidFill>
                <a:schemeClr val="tx1"/>
              </a:solidFill>
            </a:ln>
          </a:bottom>
        </a:tcBdr>
      </a:tcStyle>
    </a:firstRow>
  </a:tblStyle>
  <a:tblStyle styleId="{0817EA92-75D0-4044-A80A-286907CE1110}" styleName="accent1-inner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1"/>
              </a:solidFill>
            </a:ln>
          </a:left>
          <a:right>
            <a:ln w="0" cmpd="sng">
              <a:solidFill>
                <a:schemeClr val="accent1"/>
              </a:solidFill>
            </a:ln>
          </a:right>
          <a:top>
            <a:ln w="0" cmpd="sng">
              <a:solidFill>
                <a:schemeClr val="accent1"/>
              </a:solidFill>
            </a:ln>
          </a:top>
          <a:bottom>
            <a:ln w="0" cmpd="sng">
              <a:solidFill>
                <a:schemeClr val="accent1"/>
              </a:solidFill>
            </a:ln>
          </a:bottom>
          <a:insideH>
            <a:ln w="3175" cmpd="sng">
              <a:solidFill>
                <a:schemeClr val="accent1"/>
              </a:solidFill>
            </a:ln>
          </a:insideH>
          <a:insideV>
            <a:ln w="3175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1"/>
      </a:tcTxStyle>
      <a:tcStyle>
        <a:tcBdr/>
      </a:tcStyle>
    </a:lastCol>
    <a:firstCol>
      <a:tcTxStyle b="on">
        <a:fontRef idx="minor">
          <a:prstClr val="black"/>
        </a:fontRef>
        <a:schemeClr val="accent1"/>
      </a:tcTxStyle>
      <a:tcStyle>
        <a:tcBdr/>
      </a:tcStyle>
    </a:firstCol>
    <a:lastRow>
      <a:tcTxStyle b="on">
        <a:fontRef idx="minor">
          <a:prstClr val="black"/>
        </a:fontRef>
        <a:schemeClr val="accent1"/>
      </a:tcTxStyle>
      <a:tcStyle>
        <a:tcBdr>
          <a:top>
            <a:ln w="28575" cmpd="sng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1"/>
      </a:tcTxStyle>
      <a:tcStyle>
        <a:tcBdr>
          <a:top>
            <a:ln w="28575" cmpd="sng">
              <a:solidFill>
                <a:schemeClr val="accent1"/>
              </a:solidFill>
            </a:ln>
          </a:top>
          <a:bottom>
            <a:ln w="28575" cmpd="sng">
              <a:solidFill>
                <a:schemeClr val="accent1"/>
              </a:solidFill>
            </a:ln>
          </a:bottom>
        </a:tcBdr>
      </a:tcStyle>
    </a:firstRow>
  </a:tblStyle>
  <a:tblStyle styleId="{0817EA92-75D0-4044-A80A-286907CE1210}" styleName="accent2-inner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2"/>
              </a:solidFill>
            </a:ln>
          </a:left>
          <a:right>
            <a:ln w="0" cmpd="sng">
              <a:solidFill>
                <a:schemeClr val="accent2"/>
              </a:solidFill>
            </a:ln>
          </a:right>
          <a:top>
            <a:ln w="0" cmpd="sng">
              <a:solidFill>
                <a:schemeClr val="accent2"/>
              </a:solidFill>
            </a:ln>
          </a:top>
          <a:bottom>
            <a:ln w="0" cmpd="sng">
              <a:solidFill>
                <a:schemeClr val="accent2"/>
              </a:solidFill>
            </a:ln>
          </a:bottom>
          <a:insideH>
            <a:ln w="3175" cmpd="sng">
              <a:solidFill>
                <a:schemeClr val="accent2"/>
              </a:solidFill>
            </a:ln>
          </a:insideH>
          <a:insideV>
            <a:ln w="3175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2"/>
      </a:tcTxStyle>
      <a:tcStyle>
        <a:tcBdr/>
      </a:tcStyle>
    </a:lastCol>
    <a:firstCol>
      <a:tcTxStyle b="on">
        <a:fontRef idx="minor">
          <a:prstClr val="black"/>
        </a:fontRef>
        <a:schemeClr val="accent2"/>
      </a:tcTxStyle>
      <a:tcStyle>
        <a:tcBdr/>
      </a:tcStyle>
    </a:firstCol>
    <a:lastRow>
      <a:tcTxStyle b="on">
        <a:fontRef idx="minor">
          <a:prstClr val="black"/>
        </a:fontRef>
        <a:schemeClr val="accent2"/>
      </a:tcTxStyle>
      <a:tcStyle>
        <a:tcBdr>
          <a:top>
            <a:ln w="28575" cmpd="sng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2"/>
      </a:tcTxStyle>
      <a:tcStyle>
        <a:tcBdr>
          <a:top>
            <a:ln w="28575" cmpd="sng">
              <a:solidFill>
                <a:schemeClr val="accent2"/>
              </a:solidFill>
            </a:ln>
          </a:top>
          <a:bottom>
            <a:ln w="28575" cmpd="sng">
              <a:solidFill>
                <a:schemeClr val="accent2"/>
              </a:solidFill>
            </a:ln>
          </a:bottom>
        </a:tcBdr>
      </a:tcStyle>
    </a:firstRow>
  </a:tblStyle>
  <a:tblStyle styleId="{0817EA92-75D0-4044-A80A-286907CE1310}" styleName="accent3-inner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3"/>
              </a:solidFill>
            </a:ln>
          </a:left>
          <a:right>
            <a:ln w="0" cmpd="sng">
              <a:solidFill>
                <a:schemeClr val="accent3"/>
              </a:solidFill>
            </a:ln>
          </a:right>
          <a:top>
            <a:ln w="0" cmpd="sng">
              <a:solidFill>
                <a:schemeClr val="accent3"/>
              </a:solidFill>
            </a:ln>
          </a:top>
          <a:bottom>
            <a:ln w="0" cmpd="sng">
              <a:solidFill>
                <a:schemeClr val="accent3"/>
              </a:solidFill>
            </a:ln>
          </a:bottom>
          <a:insideH>
            <a:ln w="3175" cmpd="sng">
              <a:solidFill>
                <a:schemeClr val="accent3"/>
              </a:solidFill>
            </a:ln>
          </a:insideH>
          <a:insideV>
            <a:ln w="3175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3"/>
      </a:tcTxStyle>
      <a:tcStyle>
        <a:tcBdr/>
      </a:tcStyle>
    </a:lastCol>
    <a:firstCol>
      <a:tcTxStyle b="on">
        <a:fontRef idx="minor">
          <a:prstClr val="black"/>
        </a:fontRef>
        <a:schemeClr val="accent3"/>
      </a:tcTxStyle>
      <a:tcStyle>
        <a:tcBdr/>
      </a:tcStyle>
    </a:firstCol>
    <a:lastRow>
      <a:tcTxStyle b="on">
        <a:fontRef idx="minor">
          <a:prstClr val="black"/>
        </a:fontRef>
        <a:schemeClr val="accent3"/>
      </a:tcTxStyle>
      <a:tcStyle>
        <a:tcBdr>
          <a:top>
            <a:ln w="28575" cmpd="sng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3"/>
      </a:tcTxStyle>
      <a:tcStyle>
        <a:tcBdr>
          <a:top>
            <a:ln w="28575" cmpd="sng">
              <a:solidFill>
                <a:schemeClr val="accent3"/>
              </a:solidFill>
            </a:ln>
          </a:top>
          <a:bottom>
            <a:ln w="28575" cmpd="sng">
              <a:solidFill>
                <a:schemeClr val="accent3"/>
              </a:solidFill>
            </a:ln>
          </a:bottom>
        </a:tcBdr>
      </a:tcStyle>
    </a:firstRow>
  </a:tblStyle>
  <a:tblStyle styleId="{0817EA92-75D0-4044-A80A-286907CE1410}" styleName="accent4-inner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4"/>
              </a:solidFill>
            </a:ln>
          </a:left>
          <a:right>
            <a:ln w="0" cmpd="sng">
              <a:solidFill>
                <a:schemeClr val="accent4"/>
              </a:solidFill>
            </a:ln>
          </a:right>
          <a:top>
            <a:ln w="0" cmpd="sng">
              <a:solidFill>
                <a:schemeClr val="accent4"/>
              </a:solidFill>
            </a:ln>
          </a:top>
          <a:bottom>
            <a:ln w="0" cmpd="sng">
              <a:solidFill>
                <a:schemeClr val="accent4"/>
              </a:solidFill>
            </a:ln>
          </a:bottom>
          <a:insideH>
            <a:ln w="3175" cmpd="sng">
              <a:solidFill>
                <a:schemeClr val="accent4"/>
              </a:solidFill>
            </a:ln>
          </a:insideH>
          <a:insideV>
            <a:ln w="3175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4"/>
      </a:tcTxStyle>
      <a:tcStyle>
        <a:tcBdr/>
      </a:tcStyle>
    </a:lastCol>
    <a:firstCol>
      <a:tcTxStyle b="on">
        <a:fontRef idx="minor">
          <a:prstClr val="black"/>
        </a:fontRef>
        <a:schemeClr val="accent4"/>
      </a:tcTxStyle>
      <a:tcStyle>
        <a:tcBdr/>
      </a:tcStyle>
    </a:firstCol>
    <a:lastRow>
      <a:tcTxStyle b="on">
        <a:fontRef idx="minor">
          <a:prstClr val="black"/>
        </a:fontRef>
        <a:schemeClr val="accent4"/>
      </a:tcTxStyle>
      <a:tcStyle>
        <a:tcBdr>
          <a:top>
            <a:ln w="28575" cmpd="sng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4"/>
      </a:tcTxStyle>
      <a:tcStyle>
        <a:tcBdr>
          <a:top>
            <a:ln w="28575" cmpd="sng">
              <a:solidFill>
                <a:schemeClr val="accent4"/>
              </a:solidFill>
            </a:ln>
          </a:top>
          <a:bottom>
            <a:ln w="28575" cmpd="sng">
              <a:solidFill>
                <a:schemeClr val="accent4"/>
              </a:solidFill>
            </a:ln>
          </a:bottom>
        </a:tcBdr>
      </a:tcStyle>
    </a:firstRow>
  </a:tblStyle>
  <a:tblStyle styleId="{0817EA92-75D0-4044-A80A-286907CE1510}" styleName="accent5-inner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5"/>
              </a:solidFill>
            </a:ln>
          </a:left>
          <a:right>
            <a:ln w="0" cmpd="sng">
              <a:solidFill>
                <a:schemeClr val="accent5"/>
              </a:solidFill>
            </a:ln>
          </a:right>
          <a:top>
            <a:ln w="0" cmpd="sng">
              <a:solidFill>
                <a:schemeClr val="accent5"/>
              </a:solidFill>
            </a:ln>
          </a:top>
          <a:bottom>
            <a:ln w="0" cmpd="sng">
              <a:solidFill>
                <a:schemeClr val="accent5"/>
              </a:solidFill>
            </a:ln>
          </a:bottom>
          <a:insideH>
            <a:ln w="3175" cmpd="sng">
              <a:solidFill>
                <a:schemeClr val="accent5"/>
              </a:solidFill>
            </a:ln>
          </a:insideH>
          <a:insideV>
            <a:ln w="3175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5"/>
      </a:tcTxStyle>
      <a:tcStyle>
        <a:tcBdr/>
      </a:tcStyle>
    </a:lastCol>
    <a:firstCol>
      <a:tcTxStyle b="on">
        <a:fontRef idx="minor">
          <a:prstClr val="black"/>
        </a:fontRef>
        <a:schemeClr val="accent5"/>
      </a:tcTxStyle>
      <a:tcStyle>
        <a:tcBdr/>
      </a:tcStyle>
    </a:firstCol>
    <a:lastRow>
      <a:tcTxStyle b="on">
        <a:fontRef idx="minor">
          <a:prstClr val="black"/>
        </a:fontRef>
        <a:schemeClr val="accent5"/>
      </a:tcTxStyle>
      <a:tcStyle>
        <a:tcBdr>
          <a:top>
            <a:ln w="28575" cmpd="sng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5"/>
      </a:tcTxStyle>
      <a:tcStyle>
        <a:tcBdr>
          <a:top>
            <a:ln w="28575" cmpd="sng">
              <a:solidFill>
                <a:schemeClr val="accent5"/>
              </a:solidFill>
            </a:ln>
          </a:top>
          <a:bottom>
            <a:ln w="28575" cmpd="sng">
              <a:solidFill>
                <a:schemeClr val="accent5"/>
              </a:solidFill>
            </a:ln>
          </a:bottom>
        </a:tcBdr>
      </a:tcStyle>
    </a:firstRow>
  </a:tblStyle>
  <a:tblStyle styleId="{0817EA92-75D0-4044-A80A-286907CE1610}" styleName="accent6-inner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6"/>
              </a:solidFill>
            </a:ln>
          </a:left>
          <a:right>
            <a:ln w="0" cmpd="sng">
              <a:solidFill>
                <a:schemeClr val="accent6"/>
              </a:solidFill>
            </a:ln>
          </a:right>
          <a:top>
            <a:ln w="0" cmpd="sng">
              <a:solidFill>
                <a:schemeClr val="accent6"/>
              </a:solidFill>
            </a:ln>
          </a:top>
          <a:bottom>
            <a:ln w="0" cmpd="sng">
              <a:solidFill>
                <a:schemeClr val="accent6"/>
              </a:solidFill>
            </a:ln>
          </a:bottom>
          <a:insideH>
            <a:ln w="3175" cmpd="sng">
              <a:solidFill>
                <a:schemeClr val="accent6"/>
              </a:solidFill>
            </a:ln>
          </a:insideH>
          <a:insideV>
            <a:ln w="3175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6"/>
      </a:tcTxStyle>
      <a:tcStyle>
        <a:tcBdr/>
      </a:tcStyle>
    </a:lastCol>
    <a:firstCol>
      <a:tcTxStyle b="on">
        <a:fontRef idx="minor">
          <a:prstClr val="black"/>
        </a:fontRef>
        <a:schemeClr val="accent6"/>
      </a:tcTxStyle>
      <a:tcStyle>
        <a:tcBdr/>
      </a:tcStyle>
    </a:firstCol>
    <a:lastRow>
      <a:tcTxStyle b="on">
        <a:fontRef idx="minor">
          <a:prstClr val="black"/>
        </a:fontRef>
        <a:schemeClr val="accent6"/>
      </a:tcTxStyle>
      <a:tcStyle>
        <a:tcBdr>
          <a:top>
            <a:ln w="28575" cmpd="sng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6"/>
      </a:tcTxStyle>
      <a:tcStyle>
        <a:tcBdr>
          <a:top>
            <a:ln w="28575" cmpd="sng">
              <a:solidFill>
                <a:schemeClr val="accent6"/>
              </a:solidFill>
            </a:ln>
          </a:top>
          <a:bottom>
            <a:ln w="28575" cmpd="sng">
              <a:solidFill>
                <a:schemeClr val="accent6"/>
              </a:solidFill>
            </a:ln>
          </a:bottom>
        </a:tcBdr>
      </a:tcStyle>
    </a:firstRow>
  </a:tblStyle>
  <a:tblStyle styleId="{0817EA92-75D0-4044-A80A-286907CE1001}" styleName="tx1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tx1"/>
              </a:solidFill>
            </a:ln>
          </a:left>
          <a:right>
            <a:ln w="28575" cmpd="sng">
              <a:solidFill>
                <a:schemeClr val="tx1"/>
              </a:solidFill>
            </a:ln>
          </a:right>
          <a:top>
            <a:ln w="28575" cmpd="sng">
              <a:solidFill>
                <a:schemeClr val="tx1"/>
              </a:solidFill>
            </a:ln>
          </a:top>
          <a:bottom>
            <a:ln w="28575" cmpd="sng">
              <a:solidFill>
                <a:schemeClr val="tx1"/>
              </a:solidFill>
            </a:ln>
          </a:bottom>
          <a:insideH>
            <a:ln w="0" cmpd="sng">
              <a:solidFill>
                <a:schemeClr val="tx1"/>
              </a:solidFill>
            </a:ln>
          </a:insideH>
          <a:insideV>
            <a:ln w="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tx1"/>
      </a:tcTxStyle>
      <a:tcStyle>
        <a:tcBdr/>
      </a:tcStyle>
    </a:lastCol>
    <a:firstCol>
      <a:tcTxStyle b="on">
        <a:fontRef idx="minor">
          <a:prstClr val="black"/>
        </a:fontRef>
        <a:schemeClr val="tx1"/>
      </a:tcTxStyle>
      <a:tcStyle>
        <a:tcBdr/>
      </a:tcStyle>
    </a:firstCol>
    <a:lastRow>
      <a:tcTxStyle b="on"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tx1"/>
              </a:solidFill>
            </a:ln>
          </a:left>
          <a:right>
            <a:ln w="28575" cmpd="sng">
              <a:solidFill>
                <a:schemeClr val="tx1"/>
              </a:solidFill>
            </a:ln>
          </a:right>
          <a:top>
            <a:ln w="28575" cmpd="sng">
              <a:solidFill>
                <a:schemeClr val="tx1"/>
              </a:solidFill>
            </a:ln>
          </a:top>
          <a:bottom>
            <a:ln w="28575" cmpd="sng">
              <a:solidFill>
                <a:schemeClr val="tx1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tx1"/>
              </a:solidFill>
            </a:ln>
          </a:left>
          <a:right>
            <a:ln w="28575" cmpd="sng">
              <a:solidFill>
                <a:schemeClr val="tx1"/>
              </a:solidFill>
            </a:ln>
          </a:right>
          <a:top>
            <a:ln w="28575" cmpd="sng">
              <a:solidFill>
                <a:schemeClr val="tx1"/>
              </a:solidFill>
            </a:ln>
          </a:top>
          <a:bottom>
            <a:ln w="28575" cmpd="sng">
              <a:solidFill>
                <a:schemeClr val="tx1"/>
              </a:solidFill>
            </a:ln>
          </a:bottom>
        </a:tcBdr>
      </a:tcStyle>
    </a:firstRow>
  </a:tblStyle>
  <a:tblStyle styleId="{0817EA92-75D0-4044-A80A-286907CE1101}" styleName="accent1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1"/>
              </a:solidFill>
            </a:ln>
          </a:left>
          <a:right>
            <a:ln w="28575" cmpd="sng">
              <a:solidFill>
                <a:schemeClr val="accent1"/>
              </a:solidFill>
            </a:ln>
          </a:right>
          <a:top>
            <a:ln w="28575" cmpd="sng">
              <a:solidFill>
                <a:schemeClr val="accent1"/>
              </a:solidFill>
            </a:ln>
          </a:top>
          <a:bottom>
            <a:ln w="28575" cmpd="sng">
              <a:solidFill>
                <a:schemeClr val="accent1"/>
              </a:solidFill>
            </a:ln>
          </a:bottom>
          <a:insideH>
            <a:ln w="0" cmpd="sng">
              <a:solidFill>
                <a:schemeClr val="accent1"/>
              </a:solidFill>
            </a:ln>
          </a:insideH>
          <a:insideV>
            <a:ln w="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1"/>
      </a:tcTxStyle>
      <a:tcStyle>
        <a:tcBdr/>
      </a:tcStyle>
    </a:lastCol>
    <a:firstCol>
      <a:tcTxStyle b="on">
        <a:fontRef idx="minor">
          <a:prstClr val="black"/>
        </a:fontRef>
        <a:schemeClr val="accent1"/>
      </a:tcTxStyle>
      <a:tcStyle>
        <a:tcBdr/>
      </a:tcStyle>
    </a:firstCol>
    <a:lastRow>
      <a:tcTxStyle b="on">
        <a:fontRef idx="minor">
          <a:prstClr val="black"/>
        </a:fontRef>
        <a:schemeClr val="accent1"/>
      </a:tcTxStyle>
      <a:tcStyle>
        <a:tcBdr>
          <a:left>
            <a:ln w="28575" cmpd="sng">
              <a:solidFill>
                <a:schemeClr val="accent1"/>
              </a:solidFill>
            </a:ln>
          </a:left>
          <a:right>
            <a:ln w="28575" cmpd="sng">
              <a:solidFill>
                <a:schemeClr val="accent1"/>
              </a:solidFill>
            </a:ln>
          </a:right>
          <a:top>
            <a:ln w="28575" cmpd="sng">
              <a:solidFill>
                <a:schemeClr val="accent1"/>
              </a:solidFill>
            </a:ln>
          </a:top>
          <a:bottom>
            <a:ln w="28575" cmpd="sng">
              <a:solidFill>
                <a:schemeClr val="accent1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1"/>
      </a:tcTxStyle>
      <a:tcStyle>
        <a:tcBdr>
          <a:left>
            <a:ln w="28575" cmpd="sng">
              <a:solidFill>
                <a:schemeClr val="accent1"/>
              </a:solidFill>
            </a:ln>
          </a:left>
          <a:right>
            <a:ln w="28575" cmpd="sng">
              <a:solidFill>
                <a:schemeClr val="accent1"/>
              </a:solidFill>
            </a:ln>
          </a:right>
          <a:top>
            <a:ln w="28575" cmpd="sng">
              <a:solidFill>
                <a:schemeClr val="accent1"/>
              </a:solidFill>
            </a:ln>
          </a:top>
          <a:bottom>
            <a:ln w="28575" cmpd="sng">
              <a:solidFill>
                <a:schemeClr val="accent1"/>
              </a:solidFill>
            </a:ln>
          </a:bottom>
        </a:tcBdr>
      </a:tcStyle>
    </a:firstRow>
  </a:tblStyle>
  <a:tblStyle styleId="{0817EA92-75D0-4044-A80A-286907CE1201}" styleName="accent2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2"/>
              </a:solidFill>
            </a:ln>
          </a:left>
          <a:right>
            <a:ln w="28575" cmpd="sng">
              <a:solidFill>
                <a:schemeClr val="accent2"/>
              </a:solidFill>
            </a:ln>
          </a:right>
          <a:top>
            <a:ln w="28575" cmpd="sng">
              <a:solidFill>
                <a:schemeClr val="accent2"/>
              </a:solidFill>
            </a:ln>
          </a:top>
          <a:bottom>
            <a:ln w="28575" cmpd="sng">
              <a:solidFill>
                <a:schemeClr val="accent2"/>
              </a:solidFill>
            </a:ln>
          </a:bottom>
          <a:insideH>
            <a:ln w="0" cmpd="sng">
              <a:solidFill>
                <a:schemeClr val="accent2"/>
              </a:solidFill>
            </a:ln>
          </a:insideH>
          <a:insideV>
            <a:ln w="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2"/>
      </a:tcTxStyle>
      <a:tcStyle>
        <a:tcBdr/>
      </a:tcStyle>
    </a:lastCol>
    <a:firstCol>
      <a:tcTxStyle b="on">
        <a:fontRef idx="minor">
          <a:prstClr val="black"/>
        </a:fontRef>
        <a:schemeClr val="accent2"/>
      </a:tcTxStyle>
      <a:tcStyle>
        <a:tcBdr/>
      </a:tcStyle>
    </a:firstCol>
    <a:lastRow>
      <a:tcTxStyle b="on">
        <a:fontRef idx="minor">
          <a:prstClr val="black"/>
        </a:fontRef>
        <a:schemeClr val="accent2"/>
      </a:tcTxStyle>
      <a:tcStyle>
        <a:tcBdr>
          <a:left>
            <a:ln w="28575" cmpd="sng">
              <a:solidFill>
                <a:schemeClr val="accent2"/>
              </a:solidFill>
            </a:ln>
          </a:left>
          <a:right>
            <a:ln w="28575" cmpd="sng">
              <a:solidFill>
                <a:schemeClr val="accent2"/>
              </a:solidFill>
            </a:ln>
          </a:right>
          <a:top>
            <a:ln w="28575" cmpd="sng">
              <a:solidFill>
                <a:schemeClr val="accent2"/>
              </a:solidFill>
            </a:ln>
          </a:top>
          <a:bottom>
            <a:ln w="28575" cmpd="sng">
              <a:solidFill>
                <a:schemeClr val="accent2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2"/>
      </a:tcTxStyle>
      <a:tcStyle>
        <a:tcBdr>
          <a:left>
            <a:ln w="28575" cmpd="sng">
              <a:solidFill>
                <a:schemeClr val="accent2"/>
              </a:solidFill>
            </a:ln>
          </a:left>
          <a:right>
            <a:ln w="28575" cmpd="sng">
              <a:solidFill>
                <a:schemeClr val="accent2"/>
              </a:solidFill>
            </a:ln>
          </a:right>
          <a:top>
            <a:ln w="28575" cmpd="sng">
              <a:solidFill>
                <a:schemeClr val="accent2"/>
              </a:solidFill>
            </a:ln>
          </a:top>
          <a:bottom>
            <a:ln w="28575" cmpd="sng">
              <a:solidFill>
                <a:schemeClr val="accent2"/>
              </a:solidFill>
            </a:ln>
          </a:bottom>
        </a:tcBdr>
      </a:tcStyle>
    </a:firstRow>
  </a:tblStyle>
  <a:tblStyle styleId="{0817EA92-75D0-4044-A80A-286907CE1301}" styleName="accent3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3"/>
              </a:solidFill>
            </a:ln>
          </a:left>
          <a:right>
            <a:ln w="28575" cmpd="sng">
              <a:solidFill>
                <a:schemeClr val="accent3"/>
              </a:solidFill>
            </a:ln>
          </a:right>
          <a:top>
            <a:ln w="28575" cmpd="sng">
              <a:solidFill>
                <a:schemeClr val="accent3"/>
              </a:solidFill>
            </a:ln>
          </a:top>
          <a:bottom>
            <a:ln w="28575" cmpd="sng">
              <a:solidFill>
                <a:schemeClr val="accent3"/>
              </a:solidFill>
            </a:ln>
          </a:bottom>
          <a:insideH>
            <a:ln w="0" cmpd="sng">
              <a:solidFill>
                <a:schemeClr val="accent3"/>
              </a:solidFill>
            </a:ln>
          </a:insideH>
          <a:insideV>
            <a:ln w="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3"/>
      </a:tcTxStyle>
      <a:tcStyle>
        <a:tcBdr/>
      </a:tcStyle>
    </a:lastCol>
    <a:firstCol>
      <a:tcTxStyle b="on">
        <a:fontRef idx="minor">
          <a:prstClr val="black"/>
        </a:fontRef>
        <a:schemeClr val="accent3"/>
      </a:tcTxStyle>
      <a:tcStyle>
        <a:tcBdr/>
      </a:tcStyle>
    </a:firstCol>
    <a:lastRow>
      <a:tcTxStyle b="on">
        <a:fontRef idx="minor">
          <a:prstClr val="black"/>
        </a:fontRef>
        <a:schemeClr val="accent3"/>
      </a:tcTxStyle>
      <a:tcStyle>
        <a:tcBdr>
          <a:left>
            <a:ln w="28575" cmpd="sng">
              <a:solidFill>
                <a:schemeClr val="accent3"/>
              </a:solidFill>
            </a:ln>
          </a:left>
          <a:right>
            <a:ln w="28575" cmpd="sng">
              <a:solidFill>
                <a:schemeClr val="accent3"/>
              </a:solidFill>
            </a:ln>
          </a:right>
          <a:top>
            <a:ln w="28575" cmpd="sng">
              <a:solidFill>
                <a:schemeClr val="accent3"/>
              </a:solidFill>
            </a:ln>
          </a:top>
          <a:bottom>
            <a:ln w="28575" cmpd="sng">
              <a:solidFill>
                <a:schemeClr val="accent3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3"/>
      </a:tcTxStyle>
      <a:tcStyle>
        <a:tcBdr>
          <a:left>
            <a:ln w="28575" cmpd="sng">
              <a:solidFill>
                <a:schemeClr val="accent3"/>
              </a:solidFill>
            </a:ln>
          </a:left>
          <a:right>
            <a:ln w="28575" cmpd="sng">
              <a:solidFill>
                <a:schemeClr val="accent3"/>
              </a:solidFill>
            </a:ln>
          </a:right>
          <a:top>
            <a:ln w="28575" cmpd="sng">
              <a:solidFill>
                <a:schemeClr val="accent3"/>
              </a:solidFill>
            </a:ln>
          </a:top>
          <a:bottom>
            <a:ln w="28575" cmpd="sng">
              <a:solidFill>
                <a:schemeClr val="accent3"/>
              </a:solidFill>
            </a:ln>
          </a:bottom>
        </a:tcBdr>
      </a:tcStyle>
    </a:firstRow>
  </a:tblStyle>
  <a:tblStyle styleId="{0817EA92-75D0-4044-A80A-286907CE1401}" styleName="accent4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4"/>
              </a:solidFill>
            </a:ln>
          </a:left>
          <a:right>
            <a:ln w="28575" cmpd="sng">
              <a:solidFill>
                <a:schemeClr val="accent4"/>
              </a:solidFill>
            </a:ln>
          </a:right>
          <a:top>
            <a:ln w="28575" cmpd="sng">
              <a:solidFill>
                <a:schemeClr val="accent4"/>
              </a:solidFill>
            </a:ln>
          </a:top>
          <a:bottom>
            <a:ln w="28575" cmpd="sng">
              <a:solidFill>
                <a:schemeClr val="accent4"/>
              </a:solidFill>
            </a:ln>
          </a:bottom>
          <a:insideH>
            <a:ln w="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4"/>
      </a:tcTxStyle>
      <a:tcStyle>
        <a:tcBdr/>
      </a:tcStyle>
    </a:lastCol>
    <a:firstCol>
      <a:tcTxStyle b="on">
        <a:fontRef idx="minor">
          <a:prstClr val="black"/>
        </a:fontRef>
        <a:schemeClr val="accent4"/>
      </a:tcTxStyle>
      <a:tcStyle>
        <a:tcBdr/>
      </a:tcStyle>
    </a:firstCol>
    <a:lastRow>
      <a:tcTxStyle b="on">
        <a:fontRef idx="minor">
          <a:prstClr val="black"/>
        </a:fontRef>
        <a:schemeClr val="accent4"/>
      </a:tcTxStyle>
      <a:tcStyle>
        <a:tcBdr>
          <a:left>
            <a:ln w="28575" cmpd="sng">
              <a:solidFill>
                <a:schemeClr val="accent4"/>
              </a:solidFill>
            </a:ln>
          </a:left>
          <a:right>
            <a:ln w="28575" cmpd="sng">
              <a:solidFill>
                <a:schemeClr val="accent4"/>
              </a:solidFill>
            </a:ln>
          </a:right>
          <a:top>
            <a:ln w="28575" cmpd="sng">
              <a:solidFill>
                <a:schemeClr val="accent4"/>
              </a:solidFill>
            </a:ln>
          </a:top>
          <a:bottom>
            <a:ln w="28575" cmpd="sng">
              <a:solidFill>
                <a:schemeClr val="accent4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4"/>
      </a:tcTxStyle>
      <a:tcStyle>
        <a:tcBdr>
          <a:left>
            <a:ln w="28575" cmpd="sng">
              <a:solidFill>
                <a:schemeClr val="accent4"/>
              </a:solidFill>
            </a:ln>
          </a:left>
          <a:right>
            <a:ln w="28575" cmpd="sng">
              <a:solidFill>
                <a:schemeClr val="accent4"/>
              </a:solidFill>
            </a:ln>
          </a:right>
          <a:top>
            <a:ln w="28575" cmpd="sng">
              <a:solidFill>
                <a:schemeClr val="accent4"/>
              </a:solidFill>
            </a:ln>
          </a:top>
          <a:bottom>
            <a:ln w="28575" cmpd="sng">
              <a:solidFill>
                <a:schemeClr val="accent4"/>
              </a:solidFill>
            </a:ln>
          </a:bottom>
        </a:tcBdr>
      </a:tcStyle>
    </a:firstRow>
  </a:tblStyle>
  <a:tblStyle styleId="{0817EA92-75D0-4044-A80A-286907CE1501}" styleName="accent5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5"/>
              </a:solidFill>
            </a:ln>
          </a:left>
          <a:right>
            <a:ln w="28575" cmpd="sng">
              <a:solidFill>
                <a:schemeClr val="accent5"/>
              </a:solidFill>
            </a:ln>
          </a:right>
          <a:top>
            <a:ln w="28575" cmpd="sng">
              <a:solidFill>
                <a:schemeClr val="accent5"/>
              </a:solidFill>
            </a:ln>
          </a:top>
          <a:bottom>
            <a:ln w="28575" cmpd="sng">
              <a:solidFill>
                <a:schemeClr val="accent5"/>
              </a:solidFill>
            </a:ln>
          </a:bottom>
          <a:insideH>
            <a:ln w="0" cmpd="sng">
              <a:solidFill>
                <a:schemeClr val="accent5"/>
              </a:solidFill>
            </a:ln>
          </a:insideH>
          <a:insideV>
            <a:ln w="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5"/>
      </a:tcTxStyle>
      <a:tcStyle>
        <a:tcBdr/>
      </a:tcStyle>
    </a:lastCol>
    <a:firstCol>
      <a:tcTxStyle b="on">
        <a:fontRef idx="minor">
          <a:prstClr val="black"/>
        </a:fontRef>
        <a:schemeClr val="accent5"/>
      </a:tcTxStyle>
      <a:tcStyle>
        <a:tcBdr/>
      </a:tcStyle>
    </a:firstCol>
    <a:lastRow>
      <a:tcTxStyle b="on">
        <a:fontRef idx="minor">
          <a:prstClr val="black"/>
        </a:fontRef>
        <a:schemeClr val="accent5"/>
      </a:tcTxStyle>
      <a:tcStyle>
        <a:tcBdr>
          <a:left>
            <a:ln w="28575" cmpd="sng">
              <a:solidFill>
                <a:schemeClr val="accent5"/>
              </a:solidFill>
            </a:ln>
          </a:left>
          <a:right>
            <a:ln w="28575" cmpd="sng">
              <a:solidFill>
                <a:schemeClr val="accent5"/>
              </a:solidFill>
            </a:ln>
          </a:right>
          <a:top>
            <a:ln w="28575" cmpd="sng">
              <a:solidFill>
                <a:schemeClr val="accent5"/>
              </a:solidFill>
            </a:ln>
          </a:top>
          <a:bottom>
            <a:ln w="28575" cmpd="sng">
              <a:solidFill>
                <a:schemeClr val="accent5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5"/>
      </a:tcTxStyle>
      <a:tcStyle>
        <a:tcBdr>
          <a:left>
            <a:ln w="28575" cmpd="sng">
              <a:solidFill>
                <a:schemeClr val="accent5"/>
              </a:solidFill>
            </a:ln>
          </a:left>
          <a:right>
            <a:ln w="28575" cmpd="sng">
              <a:solidFill>
                <a:schemeClr val="accent5"/>
              </a:solidFill>
            </a:ln>
          </a:right>
          <a:top>
            <a:ln w="28575" cmpd="sng">
              <a:solidFill>
                <a:schemeClr val="accent5"/>
              </a:solidFill>
            </a:ln>
          </a:top>
          <a:bottom>
            <a:ln w="28575" cmpd="sng">
              <a:solidFill>
                <a:schemeClr val="accent5"/>
              </a:solidFill>
            </a:ln>
          </a:bottom>
        </a:tcBdr>
      </a:tcStyle>
    </a:firstRow>
  </a:tblStyle>
  <a:tblStyle styleId="{0817EA92-75D0-4044-A80A-286907CE1601}" styleName="accent6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6"/>
              </a:solidFill>
            </a:ln>
          </a:left>
          <a:right>
            <a:ln w="28575" cmpd="sng">
              <a:solidFill>
                <a:schemeClr val="accent6"/>
              </a:solidFill>
            </a:ln>
          </a:right>
          <a:top>
            <a:ln w="28575" cmpd="sng">
              <a:solidFill>
                <a:schemeClr val="accent6"/>
              </a:solidFill>
            </a:ln>
          </a:top>
          <a:bottom>
            <a:ln w="28575" cmpd="sng">
              <a:solidFill>
                <a:schemeClr val="accent6"/>
              </a:solidFill>
            </a:ln>
          </a:bottom>
          <a:insideH>
            <a:ln w="0" cmpd="sng">
              <a:solidFill>
                <a:schemeClr val="accent6"/>
              </a:solidFill>
            </a:ln>
          </a:insideH>
          <a:insideV>
            <a:ln w="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6"/>
      </a:tcTxStyle>
      <a:tcStyle>
        <a:tcBdr/>
      </a:tcStyle>
    </a:lastCol>
    <a:firstCol>
      <a:tcTxStyle b="on">
        <a:fontRef idx="minor">
          <a:prstClr val="black"/>
        </a:fontRef>
        <a:schemeClr val="accent6"/>
      </a:tcTxStyle>
      <a:tcStyle>
        <a:tcBdr/>
      </a:tcStyle>
    </a:firstCol>
    <a:lastRow>
      <a:tcTxStyle b="on">
        <a:fontRef idx="minor">
          <a:prstClr val="black"/>
        </a:fontRef>
        <a:schemeClr val="accent6"/>
      </a:tcTxStyle>
      <a:tcStyle>
        <a:tcBdr>
          <a:left>
            <a:ln w="28575" cmpd="sng">
              <a:solidFill>
                <a:schemeClr val="accent6"/>
              </a:solidFill>
            </a:ln>
          </a:left>
          <a:right>
            <a:ln w="28575" cmpd="sng">
              <a:solidFill>
                <a:schemeClr val="accent6"/>
              </a:solidFill>
            </a:ln>
          </a:right>
          <a:top>
            <a:ln w="28575" cmpd="sng">
              <a:solidFill>
                <a:schemeClr val="accent6"/>
              </a:solidFill>
            </a:ln>
          </a:top>
          <a:bottom>
            <a:ln w="28575" cmpd="sng">
              <a:solidFill>
                <a:schemeClr val="accent6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6"/>
      </a:tcTxStyle>
      <a:tcStyle>
        <a:tcBdr>
          <a:left>
            <a:ln w="28575" cmpd="sng">
              <a:solidFill>
                <a:schemeClr val="accent6"/>
              </a:solidFill>
            </a:ln>
          </a:left>
          <a:right>
            <a:ln w="28575" cmpd="sng">
              <a:solidFill>
                <a:schemeClr val="accent6"/>
              </a:solidFill>
            </a:ln>
          </a:right>
          <a:top>
            <a:ln w="28575" cmpd="sng">
              <a:solidFill>
                <a:schemeClr val="accent6"/>
              </a:solidFill>
            </a:ln>
          </a:top>
          <a:bottom>
            <a:ln w="28575" cmpd="sng">
              <a:solidFill>
                <a:schemeClr val="accent6"/>
              </a:solidFill>
            </a:ln>
          </a:bottom>
        </a:tcBdr>
      </a:tcStyle>
    </a:firstRow>
  </a:tblStyle>
  <a:tblStyle styleId="{0817EA92-75D0-4044-A80A-286907CE1011}" styleName="tx1-inner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tx1"/>
              </a:solidFill>
            </a:ln>
          </a:left>
          <a:right>
            <a:ln w="28575" cmpd="sng">
              <a:solidFill>
                <a:schemeClr val="tx1"/>
              </a:solidFill>
            </a:ln>
          </a:right>
          <a:top>
            <a:ln w="28575" cmpd="sng">
              <a:solidFill>
                <a:schemeClr val="tx1"/>
              </a:solidFill>
            </a:ln>
          </a:top>
          <a:bottom>
            <a:ln w="28575" cmpd="sng">
              <a:solidFill>
                <a:schemeClr val="tx1"/>
              </a:solidFill>
            </a:ln>
          </a:bottom>
          <a:insideH>
            <a:ln w="3175" cmpd="sng">
              <a:solidFill>
                <a:schemeClr val="tx1"/>
              </a:solidFill>
            </a:ln>
          </a:insideH>
          <a:insideV>
            <a:ln w="3175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tx1"/>
      </a:tcTxStyle>
      <a:tcStyle>
        <a:tcBdr/>
      </a:tcStyle>
    </a:lastCol>
    <a:firstCol>
      <a:tcTxStyle b="on">
        <a:fontRef idx="minor">
          <a:prstClr val="black"/>
        </a:fontRef>
        <a:schemeClr val="tx1"/>
      </a:tcTxStyle>
      <a:tcStyle>
        <a:tcBdr/>
      </a:tcStyle>
    </a:firstCol>
    <a:lastRow>
      <a:tcTxStyle b="on"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tx1"/>
              </a:solidFill>
            </a:ln>
          </a:left>
          <a:right>
            <a:ln w="28575" cmpd="sng">
              <a:solidFill>
                <a:schemeClr val="tx1"/>
              </a:solidFill>
            </a:ln>
          </a:right>
          <a:top>
            <a:ln w="28575" cmpd="sng">
              <a:solidFill>
                <a:schemeClr val="tx1"/>
              </a:solidFill>
            </a:ln>
          </a:top>
          <a:bottom>
            <a:ln w="28575" cmpd="sng">
              <a:solidFill>
                <a:schemeClr val="tx1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tx1"/>
              </a:solidFill>
            </a:ln>
          </a:left>
          <a:right>
            <a:ln w="28575" cmpd="sng">
              <a:solidFill>
                <a:schemeClr val="tx1"/>
              </a:solidFill>
            </a:ln>
          </a:right>
          <a:top>
            <a:ln w="28575" cmpd="sng">
              <a:solidFill>
                <a:schemeClr val="tx1"/>
              </a:solidFill>
            </a:ln>
          </a:top>
          <a:bottom>
            <a:ln w="28575" cmpd="sng">
              <a:solidFill>
                <a:schemeClr val="tx1"/>
              </a:solidFill>
            </a:ln>
          </a:bottom>
        </a:tcBdr>
      </a:tcStyle>
    </a:firstRow>
  </a:tblStyle>
  <a:tblStyle styleId="{0817EA92-75D0-4044-A80A-286907CE1111}" styleName="accent1-inner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1"/>
              </a:solidFill>
            </a:ln>
          </a:left>
          <a:right>
            <a:ln w="28575" cmpd="sng">
              <a:solidFill>
                <a:schemeClr val="accent1"/>
              </a:solidFill>
            </a:ln>
          </a:right>
          <a:top>
            <a:ln w="28575" cmpd="sng">
              <a:solidFill>
                <a:schemeClr val="accent1"/>
              </a:solidFill>
            </a:ln>
          </a:top>
          <a:bottom>
            <a:ln w="28575" cmpd="sng">
              <a:solidFill>
                <a:schemeClr val="accent1"/>
              </a:solidFill>
            </a:ln>
          </a:bottom>
          <a:insideH>
            <a:ln w="3175" cmpd="sng">
              <a:solidFill>
                <a:schemeClr val="accent1"/>
              </a:solidFill>
            </a:ln>
          </a:insideH>
          <a:insideV>
            <a:ln w="3175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1"/>
      </a:tcTxStyle>
      <a:tcStyle>
        <a:tcBdr/>
      </a:tcStyle>
    </a:lastCol>
    <a:firstCol>
      <a:tcTxStyle b="on">
        <a:fontRef idx="minor">
          <a:prstClr val="black"/>
        </a:fontRef>
        <a:schemeClr val="accent1"/>
      </a:tcTxStyle>
      <a:tcStyle>
        <a:tcBdr/>
      </a:tcStyle>
    </a:firstCol>
    <a:lastRow>
      <a:tcTxStyle b="on">
        <a:fontRef idx="minor">
          <a:prstClr val="black"/>
        </a:fontRef>
        <a:schemeClr val="accent1"/>
      </a:tcTxStyle>
      <a:tcStyle>
        <a:tcBdr>
          <a:left>
            <a:ln w="28575" cmpd="sng">
              <a:solidFill>
                <a:schemeClr val="accent1"/>
              </a:solidFill>
            </a:ln>
          </a:left>
          <a:right>
            <a:ln w="28575" cmpd="sng">
              <a:solidFill>
                <a:schemeClr val="accent1"/>
              </a:solidFill>
            </a:ln>
          </a:right>
          <a:top>
            <a:ln w="28575" cmpd="sng">
              <a:solidFill>
                <a:schemeClr val="accent1"/>
              </a:solidFill>
            </a:ln>
          </a:top>
          <a:bottom>
            <a:ln w="28575" cmpd="sng">
              <a:solidFill>
                <a:schemeClr val="accent1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1"/>
      </a:tcTxStyle>
      <a:tcStyle>
        <a:tcBdr>
          <a:left>
            <a:ln w="28575" cmpd="sng">
              <a:solidFill>
                <a:schemeClr val="accent1"/>
              </a:solidFill>
            </a:ln>
          </a:left>
          <a:right>
            <a:ln w="28575" cmpd="sng">
              <a:solidFill>
                <a:schemeClr val="accent1"/>
              </a:solidFill>
            </a:ln>
          </a:right>
          <a:top>
            <a:ln w="28575" cmpd="sng">
              <a:solidFill>
                <a:schemeClr val="accent1"/>
              </a:solidFill>
            </a:ln>
          </a:top>
          <a:bottom>
            <a:ln w="28575" cmpd="sng">
              <a:solidFill>
                <a:schemeClr val="accent1"/>
              </a:solidFill>
            </a:ln>
          </a:bottom>
        </a:tcBdr>
      </a:tcStyle>
    </a:firstRow>
  </a:tblStyle>
  <a:tblStyle styleId="{0817EA92-75D0-4044-A80A-286907CE1211}" styleName="accent2-inner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2"/>
              </a:solidFill>
            </a:ln>
          </a:left>
          <a:right>
            <a:ln w="28575" cmpd="sng">
              <a:solidFill>
                <a:schemeClr val="accent2"/>
              </a:solidFill>
            </a:ln>
          </a:right>
          <a:top>
            <a:ln w="28575" cmpd="sng">
              <a:solidFill>
                <a:schemeClr val="accent2"/>
              </a:solidFill>
            </a:ln>
          </a:top>
          <a:bottom>
            <a:ln w="28575" cmpd="sng">
              <a:solidFill>
                <a:schemeClr val="accent2"/>
              </a:solidFill>
            </a:ln>
          </a:bottom>
          <a:insideH>
            <a:ln w="3175" cmpd="sng">
              <a:solidFill>
                <a:schemeClr val="accent2"/>
              </a:solidFill>
            </a:ln>
          </a:insideH>
          <a:insideV>
            <a:ln w="3175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2"/>
      </a:tcTxStyle>
      <a:tcStyle>
        <a:tcBdr/>
      </a:tcStyle>
    </a:lastCol>
    <a:firstCol>
      <a:tcTxStyle b="on">
        <a:fontRef idx="minor">
          <a:prstClr val="black"/>
        </a:fontRef>
        <a:schemeClr val="accent2"/>
      </a:tcTxStyle>
      <a:tcStyle>
        <a:tcBdr/>
      </a:tcStyle>
    </a:firstCol>
    <a:lastRow>
      <a:tcTxStyle b="on">
        <a:fontRef idx="minor">
          <a:prstClr val="black"/>
        </a:fontRef>
        <a:schemeClr val="accent2"/>
      </a:tcTxStyle>
      <a:tcStyle>
        <a:tcBdr>
          <a:left>
            <a:ln w="28575" cmpd="sng">
              <a:solidFill>
                <a:schemeClr val="accent2"/>
              </a:solidFill>
            </a:ln>
          </a:left>
          <a:right>
            <a:ln w="28575" cmpd="sng">
              <a:solidFill>
                <a:schemeClr val="accent2"/>
              </a:solidFill>
            </a:ln>
          </a:right>
          <a:top>
            <a:ln w="28575" cmpd="sng">
              <a:solidFill>
                <a:schemeClr val="accent2"/>
              </a:solidFill>
            </a:ln>
          </a:top>
          <a:bottom>
            <a:ln w="28575" cmpd="sng">
              <a:solidFill>
                <a:schemeClr val="accent2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2"/>
      </a:tcTxStyle>
      <a:tcStyle>
        <a:tcBdr>
          <a:left>
            <a:ln w="28575" cmpd="sng">
              <a:solidFill>
                <a:schemeClr val="accent2"/>
              </a:solidFill>
            </a:ln>
          </a:left>
          <a:right>
            <a:ln w="28575" cmpd="sng">
              <a:solidFill>
                <a:schemeClr val="accent2"/>
              </a:solidFill>
            </a:ln>
          </a:right>
          <a:top>
            <a:ln w="28575" cmpd="sng">
              <a:solidFill>
                <a:schemeClr val="accent2"/>
              </a:solidFill>
            </a:ln>
          </a:top>
          <a:bottom>
            <a:ln w="28575" cmpd="sng">
              <a:solidFill>
                <a:schemeClr val="accent2"/>
              </a:solidFill>
            </a:ln>
          </a:bottom>
        </a:tcBdr>
      </a:tcStyle>
    </a:firstRow>
  </a:tblStyle>
  <a:tblStyle styleId="{0817EA92-75D0-4044-A80A-286907CE1311}" styleName="accent3-inner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3"/>
              </a:solidFill>
            </a:ln>
          </a:left>
          <a:right>
            <a:ln w="28575" cmpd="sng">
              <a:solidFill>
                <a:schemeClr val="accent3"/>
              </a:solidFill>
            </a:ln>
          </a:right>
          <a:top>
            <a:ln w="28575" cmpd="sng">
              <a:solidFill>
                <a:schemeClr val="accent3"/>
              </a:solidFill>
            </a:ln>
          </a:top>
          <a:bottom>
            <a:ln w="28575" cmpd="sng">
              <a:solidFill>
                <a:schemeClr val="accent3"/>
              </a:solidFill>
            </a:ln>
          </a:bottom>
          <a:insideH>
            <a:ln w="3175" cmpd="sng">
              <a:solidFill>
                <a:schemeClr val="accent3"/>
              </a:solidFill>
            </a:ln>
          </a:insideH>
          <a:insideV>
            <a:ln w="3175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3"/>
      </a:tcTxStyle>
      <a:tcStyle>
        <a:tcBdr/>
      </a:tcStyle>
    </a:lastCol>
    <a:firstCol>
      <a:tcTxStyle b="on">
        <a:fontRef idx="minor">
          <a:prstClr val="black"/>
        </a:fontRef>
        <a:schemeClr val="accent3"/>
      </a:tcTxStyle>
      <a:tcStyle>
        <a:tcBdr/>
      </a:tcStyle>
    </a:firstCol>
    <a:lastRow>
      <a:tcTxStyle b="on">
        <a:fontRef idx="minor">
          <a:prstClr val="black"/>
        </a:fontRef>
        <a:schemeClr val="accent3"/>
      </a:tcTxStyle>
      <a:tcStyle>
        <a:tcBdr>
          <a:left>
            <a:ln w="28575" cmpd="sng">
              <a:solidFill>
                <a:schemeClr val="accent3"/>
              </a:solidFill>
            </a:ln>
          </a:left>
          <a:right>
            <a:ln w="28575" cmpd="sng">
              <a:solidFill>
                <a:schemeClr val="accent3"/>
              </a:solidFill>
            </a:ln>
          </a:right>
          <a:top>
            <a:ln w="28575" cmpd="sng">
              <a:solidFill>
                <a:schemeClr val="accent3"/>
              </a:solidFill>
            </a:ln>
          </a:top>
          <a:bottom>
            <a:ln w="28575" cmpd="sng">
              <a:solidFill>
                <a:schemeClr val="accent3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3"/>
      </a:tcTxStyle>
      <a:tcStyle>
        <a:tcBdr>
          <a:left>
            <a:ln w="28575" cmpd="sng">
              <a:solidFill>
                <a:schemeClr val="accent3"/>
              </a:solidFill>
            </a:ln>
          </a:left>
          <a:right>
            <a:ln w="28575" cmpd="sng">
              <a:solidFill>
                <a:schemeClr val="accent3"/>
              </a:solidFill>
            </a:ln>
          </a:right>
          <a:top>
            <a:ln w="28575" cmpd="sng">
              <a:solidFill>
                <a:schemeClr val="accent3"/>
              </a:solidFill>
            </a:ln>
          </a:top>
          <a:bottom>
            <a:ln w="28575" cmpd="sng">
              <a:solidFill>
                <a:schemeClr val="accent3"/>
              </a:solidFill>
            </a:ln>
          </a:bottom>
        </a:tcBdr>
      </a:tcStyle>
    </a:firstRow>
  </a:tblStyle>
  <a:tblStyle styleId="{0817EA92-75D0-4044-A80A-286907CE1411}" styleName="accent4-inner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4"/>
              </a:solidFill>
            </a:ln>
          </a:left>
          <a:right>
            <a:ln w="28575" cmpd="sng">
              <a:solidFill>
                <a:schemeClr val="accent4"/>
              </a:solidFill>
            </a:ln>
          </a:right>
          <a:top>
            <a:ln w="28575" cmpd="sng">
              <a:solidFill>
                <a:schemeClr val="accent4"/>
              </a:solidFill>
            </a:ln>
          </a:top>
          <a:bottom>
            <a:ln w="28575" cmpd="sng">
              <a:solidFill>
                <a:schemeClr val="accent4"/>
              </a:solidFill>
            </a:ln>
          </a:bottom>
          <a:insideH>
            <a:ln w="3175" cmpd="sng">
              <a:solidFill>
                <a:schemeClr val="accent4"/>
              </a:solidFill>
            </a:ln>
          </a:insideH>
          <a:insideV>
            <a:ln w="3175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4"/>
      </a:tcTxStyle>
      <a:tcStyle>
        <a:tcBdr/>
      </a:tcStyle>
    </a:lastCol>
    <a:firstCol>
      <a:tcTxStyle b="on">
        <a:fontRef idx="minor">
          <a:prstClr val="black"/>
        </a:fontRef>
        <a:schemeClr val="accent4"/>
      </a:tcTxStyle>
      <a:tcStyle>
        <a:tcBdr/>
      </a:tcStyle>
    </a:firstCol>
    <a:lastRow>
      <a:tcTxStyle b="on">
        <a:fontRef idx="minor">
          <a:prstClr val="black"/>
        </a:fontRef>
        <a:schemeClr val="accent4"/>
      </a:tcTxStyle>
      <a:tcStyle>
        <a:tcBdr>
          <a:left>
            <a:ln w="28575" cmpd="sng">
              <a:solidFill>
                <a:schemeClr val="accent4"/>
              </a:solidFill>
            </a:ln>
          </a:left>
          <a:right>
            <a:ln w="28575" cmpd="sng">
              <a:solidFill>
                <a:schemeClr val="accent4"/>
              </a:solidFill>
            </a:ln>
          </a:right>
          <a:top>
            <a:ln w="28575" cmpd="sng">
              <a:solidFill>
                <a:schemeClr val="accent4"/>
              </a:solidFill>
            </a:ln>
          </a:top>
          <a:bottom>
            <a:ln w="28575" cmpd="sng">
              <a:solidFill>
                <a:schemeClr val="accent4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4"/>
      </a:tcTxStyle>
      <a:tcStyle>
        <a:tcBdr>
          <a:left>
            <a:ln w="28575" cmpd="sng">
              <a:solidFill>
                <a:schemeClr val="accent4"/>
              </a:solidFill>
            </a:ln>
          </a:left>
          <a:right>
            <a:ln w="28575" cmpd="sng">
              <a:solidFill>
                <a:schemeClr val="accent4"/>
              </a:solidFill>
            </a:ln>
          </a:right>
          <a:top>
            <a:ln w="28575" cmpd="sng">
              <a:solidFill>
                <a:schemeClr val="accent4"/>
              </a:solidFill>
            </a:ln>
          </a:top>
          <a:bottom>
            <a:ln w="28575" cmpd="sng">
              <a:solidFill>
                <a:schemeClr val="accent4"/>
              </a:solidFill>
            </a:ln>
          </a:bottom>
        </a:tcBdr>
      </a:tcStyle>
    </a:firstRow>
  </a:tblStyle>
  <a:tblStyle styleId="{0817EA92-75D0-4044-A80A-286907CE1511}" styleName="accent5-inner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5"/>
              </a:solidFill>
            </a:ln>
          </a:left>
          <a:right>
            <a:ln w="28575" cmpd="sng">
              <a:solidFill>
                <a:schemeClr val="accent5"/>
              </a:solidFill>
            </a:ln>
          </a:right>
          <a:top>
            <a:ln w="28575" cmpd="sng">
              <a:solidFill>
                <a:schemeClr val="accent5"/>
              </a:solidFill>
            </a:ln>
          </a:top>
          <a:bottom>
            <a:ln w="28575" cmpd="sng">
              <a:solidFill>
                <a:schemeClr val="accent5"/>
              </a:solidFill>
            </a:ln>
          </a:bottom>
          <a:insideH>
            <a:ln w="3175" cmpd="sng">
              <a:solidFill>
                <a:schemeClr val="accent5"/>
              </a:solidFill>
            </a:ln>
          </a:insideH>
          <a:insideV>
            <a:ln w="3175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5"/>
      </a:tcTxStyle>
      <a:tcStyle>
        <a:tcBdr/>
      </a:tcStyle>
    </a:lastCol>
    <a:firstCol>
      <a:tcTxStyle b="on">
        <a:fontRef idx="minor">
          <a:prstClr val="black"/>
        </a:fontRef>
        <a:schemeClr val="accent5"/>
      </a:tcTxStyle>
      <a:tcStyle>
        <a:tcBdr/>
      </a:tcStyle>
    </a:firstCol>
    <a:lastRow>
      <a:tcTxStyle b="on">
        <a:fontRef idx="minor">
          <a:prstClr val="black"/>
        </a:fontRef>
        <a:schemeClr val="accent5"/>
      </a:tcTxStyle>
      <a:tcStyle>
        <a:tcBdr>
          <a:left>
            <a:ln w="28575" cmpd="sng">
              <a:solidFill>
                <a:schemeClr val="accent5"/>
              </a:solidFill>
            </a:ln>
          </a:left>
          <a:right>
            <a:ln w="28575" cmpd="sng">
              <a:solidFill>
                <a:schemeClr val="accent5"/>
              </a:solidFill>
            </a:ln>
          </a:right>
          <a:top>
            <a:ln w="28575" cmpd="sng">
              <a:solidFill>
                <a:schemeClr val="accent5"/>
              </a:solidFill>
            </a:ln>
          </a:top>
          <a:bottom>
            <a:ln w="28575" cmpd="sng">
              <a:solidFill>
                <a:schemeClr val="accent5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5"/>
      </a:tcTxStyle>
      <a:tcStyle>
        <a:tcBdr>
          <a:left>
            <a:ln w="28575" cmpd="sng">
              <a:solidFill>
                <a:schemeClr val="accent5"/>
              </a:solidFill>
            </a:ln>
          </a:left>
          <a:right>
            <a:ln w="28575" cmpd="sng">
              <a:solidFill>
                <a:schemeClr val="accent5"/>
              </a:solidFill>
            </a:ln>
          </a:right>
          <a:top>
            <a:ln w="28575" cmpd="sng">
              <a:solidFill>
                <a:schemeClr val="accent5"/>
              </a:solidFill>
            </a:ln>
          </a:top>
          <a:bottom>
            <a:ln w="28575" cmpd="sng">
              <a:solidFill>
                <a:schemeClr val="accent5"/>
              </a:solidFill>
            </a:ln>
          </a:bottom>
        </a:tcBdr>
      </a:tcStyle>
    </a:firstRow>
  </a:tblStyle>
  <a:tblStyle styleId="{0817EA92-75D0-4044-A80A-286907CE1611}" styleName="accent6-inner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6"/>
              </a:solidFill>
            </a:ln>
          </a:left>
          <a:right>
            <a:ln w="28575" cmpd="sng">
              <a:solidFill>
                <a:schemeClr val="accent6"/>
              </a:solidFill>
            </a:ln>
          </a:right>
          <a:top>
            <a:ln w="28575" cmpd="sng">
              <a:solidFill>
                <a:schemeClr val="accent6"/>
              </a:solidFill>
            </a:ln>
          </a:top>
          <a:bottom>
            <a:ln w="28575" cmpd="sng">
              <a:solidFill>
                <a:schemeClr val="accent6"/>
              </a:solidFill>
            </a:ln>
          </a:bottom>
          <a:insideH>
            <a:ln w="3175" cmpd="sng">
              <a:solidFill>
                <a:schemeClr val="accent6"/>
              </a:solidFill>
            </a:ln>
          </a:insideH>
          <a:insideV>
            <a:ln w="3175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6"/>
      </a:tcTxStyle>
      <a:tcStyle>
        <a:tcBdr/>
      </a:tcStyle>
    </a:lastCol>
    <a:firstCol>
      <a:tcTxStyle b="on">
        <a:fontRef idx="minor">
          <a:prstClr val="black"/>
        </a:fontRef>
        <a:schemeClr val="accent6"/>
      </a:tcTxStyle>
      <a:tcStyle>
        <a:tcBdr/>
      </a:tcStyle>
    </a:firstCol>
    <a:lastRow>
      <a:tcTxStyle b="on">
        <a:fontRef idx="minor">
          <a:prstClr val="black"/>
        </a:fontRef>
        <a:schemeClr val="accent6"/>
      </a:tcTxStyle>
      <a:tcStyle>
        <a:tcBdr>
          <a:left>
            <a:ln w="28575" cmpd="sng">
              <a:solidFill>
                <a:schemeClr val="accent6"/>
              </a:solidFill>
            </a:ln>
          </a:left>
          <a:right>
            <a:ln w="28575" cmpd="sng">
              <a:solidFill>
                <a:schemeClr val="accent6"/>
              </a:solidFill>
            </a:ln>
          </a:right>
          <a:top>
            <a:ln w="28575" cmpd="sng">
              <a:solidFill>
                <a:schemeClr val="accent6"/>
              </a:solidFill>
            </a:ln>
          </a:top>
          <a:bottom>
            <a:ln w="28575" cmpd="sng">
              <a:solidFill>
                <a:schemeClr val="accent6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6"/>
      </a:tcTxStyle>
      <a:tcStyle>
        <a:tcBdr>
          <a:left>
            <a:ln w="28575" cmpd="sng">
              <a:solidFill>
                <a:schemeClr val="accent6"/>
              </a:solidFill>
            </a:ln>
          </a:left>
          <a:right>
            <a:ln w="28575" cmpd="sng">
              <a:solidFill>
                <a:schemeClr val="accent6"/>
              </a:solidFill>
            </a:ln>
          </a:right>
          <a:top>
            <a:ln w="28575" cmpd="sng">
              <a:solidFill>
                <a:schemeClr val="accent6"/>
              </a:solidFill>
            </a:ln>
          </a:top>
          <a:bottom>
            <a:ln w="28575" cmpd="sng">
              <a:solidFill>
                <a:schemeClr val="accent6"/>
              </a:solidFill>
            </a:ln>
          </a:bottom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38"/>
    <p:restoredTop sz="95921"/>
  </p:normalViewPr>
  <p:slideViewPr>
    <p:cSldViewPr snapToGrid="0">
      <p:cViewPr varScale="1">
        <p:scale>
          <a:sx n="110" d="100"/>
          <a:sy n="110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86C988DC-9DE3-4390-97AB-D61B85DACE57}" type="datetimeFigureOut">
              <a:rPr lang="pt-PT" smtClean="0"/>
              <a:t>11/01/20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2F190BF9-40D8-49B5-87EF-599BB2C7EE9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0835B8F7-DAC4-4931-8AED-4356A8B2FD64}" type="datetimeFigureOut">
              <a:rPr lang="pt-BR" smtClean="0"/>
              <a:t>11/01/2020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C0696B5C-12A0-4042-B4D0-BD3B9A4F58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07988" y="914400"/>
            <a:ext cx="11403012" cy="54444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1pPr>
            <a:lvl2pPr>
              <a:lnSpc>
                <a:spcPct val="100000"/>
              </a:lnSpc>
              <a:buClr>
                <a:schemeClr val="accent6"/>
              </a:buClr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2pPr>
            <a:lvl3pPr>
              <a:lnSpc>
                <a:spcPct val="100000"/>
              </a:lnSpc>
              <a:buClr>
                <a:schemeClr val="accent6"/>
              </a:buClr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3pPr>
            <a:lvl4pPr>
              <a:lnSpc>
                <a:spcPct val="100000"/>
              </a:lnSpc>
              <a:buClr>
                <a:schemeClr val="accent6"/>
              </a:buClr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038CD83-31ED-490F-A757-78681B835E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668000" cy="457200"/>
          </a:xfrm>
          <a:prstGeom prst="rect">
            <a:avLst/>
          </a:prstGeom>
        </p:spPr>
        <p:txBody>
          <a:bodyPr vert="horz" wrap="square" lIns="108000" tIns="0" rIns="0" bIns="0" rtlCol="0" anchor="ctr" anchorCtr="0">
            <a:noAutofit/>
          </a:bodyPr>
          <a:lstStyle>
            <a:lvl1pPr>
              <a:lnSpc>
                <a:spcPct val="100000"/>
              </a:lnSpc>
              <a:defRPr lang="pt-PT" sz="2000" b="1" cap="all" baseline="0" dirty="0">
                <a:solidFill>
                  <a:schemeClr val="tx1"/>
                </a:solidFill>
                <a:latin typeface="Ubuntu" panose="020B0504030602030204" pitchFamily="34" charset="0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/>
              <a:t>Click to add title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826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AB962B-1B42-44BF-9E01-EA320CBF1263}"/>
              </a:ext>
            </a:extLst>
          </p:cNvPr>
          <p:cNvCxnSpPr/>
          <p:nvPr userDrawn="1"/>
        </p:nvCxnSpPr>
        <p:spPr>
          <a:xfrm>
            <a:off x="0" y="459678"/>
            <a:ext cx="12192000" cy="0"/>
          </a:xfrm>
          <a:prstGeom prst="line">
            <a:avLst/>
          </a:prstGeom>
          <a:ln w="127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spcAft>
          <a:spcPts val="600"/>
        </a:spcAft>
        <a:buNone/>
        <a:defRPr lang="pt-PT" sz="24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C0347-FCA1-364B-AB57-B70B1326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Style Variations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494073-41C9-FD41-8608-FD765EE2D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6852"/>
              </p:ext>
            </p:extLst>
          </p:nvPr>
        </p:nvGraphicFramePr>
        <p:xfrm>
          <a:off x="319926" y="1550222"/>
          <a:ext cx="2784364" cy="1483360"/>
        </p:xfrm>
        <a:graphic>
          <a:graphicData uri="http://schemas.openxmlformats.org/drawingml/2006/table">
            <a:tbl>
              <a:tblPr firstRow="1" lastRow="1" bandRow="1">
                <a:tableStyleId>{0817EA92-75D0-4044-A80A-286907CE0600}</a:tableStyleId>
              </a:tblPr>
              <a:tblGrid>
                <a:gridCol w="264364">
                  <a:extLst>
                    <a:ext uri="{9D8B030D-6E8A-4147-A177-3AD203B41FA5}">
                      <a16:colId xmlns:a16="http://schemas.microsoft.com/office/drawing/2014/main" val="42841251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5702049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740954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76017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20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581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$8.00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86060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58413D6-0066-BD47-945E-FFB4370F3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424007"/>
              </p:ext>
            </p:extLst>
          </p:nvPr>
        </p:nvGraphicFramePr>
        <p:xfrm>
          <a:off x="3242521" y="1550222"/>
          <a:ext cx="2784364" cy="1483360"/>
        </p:xfrm>
        <a:graphic>
          <a:graphicData uri="http://schemas.openxmlformats.org/drawingml/2006/table">
            <a:tbl>
              <a:tblPr firstRow="1" lastRow="1" bandRow="1">
                <a:tableStyleId>{0817EA92-75D0-4044-A80A-286907CE0610}</a:tableStyleId>
              </a:tblPr>
              <a:tblGrid>
                <a:gridCol w="264364">
                  <a:extLst>
                    <a:ext uri="{9D8B030D-6E8A-4147-A177-3AD203B41FA5}">
                      <a16:colId xmlns:a16="http://schemas.microsoft.com/office/drawing/2014/main" val="42841251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5702049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740954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76017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20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581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$8.00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8606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34B81A6-6EBE-8A40-888E-72589B974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07549"/>
              </p:ext>
            </p:extLst>
          </p:nvPr>
        </p:nvGraphicFramePr>
        <p:xfrm>
          <a:off x="6165116" y="1550222"/>
          <a:ext cx="2784364" cy="1483360"/>
        </p:xfrm>
        <a:graphic>
          <a:graphicData uri="http://schemas.openxmlformats.org/drawingml/2006/table">
            <a:tbl>
              <a:tblPr firstRow="1" lastRow="1" bandRow="1">
                <a:tableStyleId>{0817EA92-75D0-4044-A80A-286907CE0601}</a:tableStyleId>
              </a:tblPr>
              <a:tblGrid>
                <a:gridCol w="264364">
                  <a:extLst>
                    <a:ext uri="{9D8B030D-6E8A-4147-A177-3AD203B41FA5}">
                      <a16:colId xmlns:a16="http://schemas.microsoft.com/office/drawing/2014/main" val="42841251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5702049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740954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76017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20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581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$8.00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86060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538D18A-A9FF-3D4B-A037-010717CB4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348850"/>
              </p:ext>
            </p:extLst>
          </p:nvPr>
        </p:nvGraphicFramePr>
        <p:xfrm>
          <a:off x="9087710" y="1550222"/>
          <a:ext cx="2784364" cy="1483360"/>
        </p:xfrm>
        <a:graphic>
          <a:graphicData uri="http://schemas.openxmlformats.org/drawingml/2006/table">
            <a:tbl>
              <a:tblPr firstRow="1" lastRow="1" bandRow="1">
                <a:tableStyleId>{0817EA92-75D0-4044-A80A-286907CE0611}</a:tableStyleId>
              </a:tblPr>
              <a:tblGrid>
                <a:gridCol w="264364">
                  <a:extLst>
                    <a:ext uri="{9D8B030D-6E8A-4147-A177-3AD203B41FA5}">
                      <a16:colId xmlns:a16="http://schemas.microsoft.com/office/drawing/2014/main" val="42841251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5702049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740954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76017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20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581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$8.00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86060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8A8E7D3-5668-F241-92AB-3222809C1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77881"/>
              </p:ext>
            </p:extLst>
          </p:nvPr>
        </p:nvGraphicFramePr>
        <p:xfrm>
          <a:off x="319926" y="4430215"/>
          <a:ext cx="2784364" cy="1483360"/>
        </p:xfrm>
        <a:graphic>
          <a:graphicData uri="http://schemas.openxmlformats.org/drawingml/2006/table">
            <a:tbl>
              <a:tblPr firstRow="1" lastRow="1" bandRow="1">
                <a:tableStyleId>{0817EA92-75D0-4044-A80A-286907CE1600}</a:tableStyleId>
              </a:tblPr>
              <a:tblGrid>
                <a:gridCol w="264364">
                  <a:extLst>
                    <a:ext uri="{9D8B030D-6E8A-4147-A177-3AD203B41FA5}">
                      <a16:colId xmlns:a16="http://schemas.microsoft.com/office/drawing/2014/main" val="42841251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5702049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740954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76017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20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581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$8.00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86060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30F0F86-975D-3A40-B5C4-E15E7BE49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681331"/>
              </p:ext>
            </p:extLst>
          </p:nvPr>
        </p:nvGraphicFramePr>
        <p:xfrm>
          <a:off x="3242521" y="4430215"/>
          <a:ext cx="2784364" cy="1483360"/>
        </p:xfrm>
        <a:graphic>
          <a:graphicData uri="http://schemas.openxmlformats.org/drawingml/2006/table">
            <a:tbl>
              <a:tblPr firstRow="1" lastRow="1" bandRow="1">
                <a:tableStyleId>{0817EA92-75D0-4044-A80A-286907CE1610}</a:tableStyleId>
              </a:tblPr>
              <a:tblGrid>
                <a:gridCol w="264364">
                  <a:extLst>
                    <a:ext uri="{9D8B030D-6E8A-4147-A177-3AD203B41FA5}">
                      <a16:colId xmlns:a16="http://schemas.microsoft.com/office/drawing/2014/main" val="42841251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5702049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740954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76017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20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581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$8.00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86060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60D9E54-3EE4-E149-AC9D-E325AE14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088078"/>
              </p:ext>
            </p:extLst>
          </p:nvPr>
        </p:nvGraphicFramePr>
        <p:xfrm>
          <a:off x="6165116" y="4430215"/>
          <a:ext cx="2784364" cy="1483360"/>
        </p:xfrm>
        <a:graphic>
          <a:graphicData uri="http://schemas.openxmlformats.org/drawingml/2006/table">
            <a:tbl>
              <a:tblPr firstRow="1" lastRow="1" bandRow="1">
                <a:tableStyleId>{0817EA92-75D0-4044-A80A-286907CE1601}</a:tableStyleId>
              </a:tblPr>
              <a:tblGrid>
                <a:gridCol w="264364">
                  <a:extLst>
                    <a:ext uri="{9D8B030D-6E8A-4147-A177-3AD203B41FA5}">
                      <a16:colId xmlns:a16="http://schemas.microsoft.com/office/drawing/2014/main" val="42841251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5702049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740954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76017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20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581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$8.00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86060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0FF84CE-95E4-4049-8BA4-AE62AF0F7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355021"/>
              </p:ext>
            </p:extLst>
          </p:nvPr>
        </p:nvGraphicFramePr>
        <p:xfrm>
          <a:off x="9087710" y="4430215"/>
          <a:ext cx="2784364" cy="1483360"/>
        </p:xfrm>
        <a:graphic>
          <a:graphicData uri="http://schemas.openxmlformats.org/drawingml/2006/table">
            <a:tbl>
              <a:tblPr firstRow="1" lastRow="1" bandRow="1">
                <a:tableStyleId>{0817EA92-75D0-4044-A80A-286907CE1611}</a:tableStyleId>
              </a:tblPr>
              <a:tblGrid>
                <a:gridCol w="264364">
                  <a:extLst>
                    <a:ext uri="{9D8B030D-6E8A-4147-A177-3AD203B41FA5}">
                      <a16:colId xmlns:a16="http://schemas.microsoft.com/office/drawing/2014/main" val="42841251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5702049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740954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76017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20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581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$8.00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8606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BFBD6BF-43C2-084D-9541-CFBB25764EE7}"/>
              </a:ext>
            </a:extLst>
          </p:cNvPr>
          <p:cNvSpPr txBox="1"/>
          <p:nvPr/>
        </p:nvSpPr>
        <p:spPr>
          <a:xfrm>
            <a:off x="319926" y="988318"/>
            <a:ext cx="2784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Alternate tinted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A5253D-B229-914E-9F07-7B5FE1F72523}"/>
              </a:ext>
            </a:extLst>
          </p:cNvPr>
          <p:cNvSpPr txBox="1"/>
          <p:nvPr/>
        </p:nvSpPr>
        <p:spPr>
          <a:xfrm>
            <a:off x="3242521" y="895985"/>
            <a:ext cx="2784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Alternate tinted</a:t>
            </a:r>
          </a:p>
          <a:p>
            <a:pPr algn="ctr"/>
            <a:r>
              <a:rPr lang="en-US" sz="1200" dirty="0"/>
              <a:t>Inner borders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215990-FDEF-3840-9A40-4BA2B4F259F7}"/>
              </a:ext>
            </a:extLst>
          </p:cNvPr>
          <p:cNvSpPr txBox="1"/>
          <p:nvPr/>
        </p:nvSpPr>
        <p:spPr>
          <a:xfrm>
            <a:off x="6165116" y="895985"/>
            <a:ext cx="2784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Alternate tinted</a:t>
            </a:r>
          </a:p>
          <a:p>
            <a:pPr algn="ctr"/>
            <a:r>
              <a:rPr lang="en-US" sz="1200" dirty="0"/>
              <a:t>Outside borders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220DF3-AB08-2247-A531-CFA57BF6BB77}"/>
              </a:ext>
            </a:extLst>
          </p:cNvPr>
          <p:cNvSpPr txBox="1"/>
          <p:nvPr/>
        </p:nvSpPr>
        <p:spPr>
          <a:xfrm>
            <a:off x="9087711" y="803652"/>
            <a:ext cx="2784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Alternate tinted</a:t>
            </a:r>
          </a:p>
          <a:p>
            <a:pPr algn="ctr"/>
            <a:r>
              <a:rPr lang="en-US" sz="1200" dirty="0"/>
              <a:t>Outside borders</a:t>
            </a:r>
          </a:p>
          <a:p>
            <a:pPr algn="ctr"/>
            <a:r>
              <a:rPr lang="en-US" sz="1200" dirty="0"/>
              <a:t>Inner borders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8CD0D8-BA9D-0E4C-8CBB-93FA70A99325}"/>
              </a:ext>
            </a:extLst>
          </p:cNvPr>
          <p:cNvSpPr txBox="1"/>
          <p:nvPr/>
        </p:nvSpPr>
        <p:spPr>
          <a:xfrm>
            <a:off x="319926" y="3732086"/>
            <a:ext cx="2784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Alternate default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8C36D5-D557-2440-BB93-AA39BF188A34}"/>
              </a:ext>
            </a:extLst>
          </p:cNvPr>
          <p:cNvSpPr txBox="1"/>
          <p:nvPr/>
        </p:nvSpPr>
        <p:spPr>
          <a:xfrm>
            <a:off x="3242521" y="3639753"/>
            <a:ext cx="2784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Alternate default</a:t>
            </a:r>
          </a:p>
          <a:p>
            <a:pPr algn="ctr"/>
            <a:r>
              <a:rPr lang="en-US" sz="1200" dirty="0"/>
              <a:t>Inner borders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809A26-0F72-3344-8D03-370F2FE1FC70}"/>
              </a:ext>
            </a:extLst>
          </p:cNvPr>
          <p:cNvSpPr txBox="1"/>
          <p:nvPr/>
        </p:nvSpPr>
        <p:spPr>
          <a:xfrm>
            <a:off x="6165116" y="3639753"/>
            <a:ext cx="2784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Alternate default</a:t>
            </a:r>
          </a:p>
          <a:p>
            <a:pPr algn="ctr"/>
            <a:r>
              <a:rPr lang="en-US" sz="1200" dirty="0"/>
              <a:t>Outside borders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DE4EC9-F699-AE43-96BB-054FAD9687B8}"/>
              </a:ext>
            </a:extLst>
          </p:cNvPr>
          <p:cNvSpPr txBox="1"/>
          <p:nvPr/>
        </p:nvSpPr>
        <p:spPr>
          <a:xfrm>
            <a:off x="9087711" y="3547420"/>
            <a:ext cx="2784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Alternate default</a:t>
            </a:r>
          </a:p>
          <a:p>
            <a:pPr algn="ctr"/>
            <a:r>
              <a:rPr lang="en-US" sz="1200" dirty="0"/>
              <a:t>Outside borders</a:t>
            </a:r>
          </a:p>
          <a:p>
            <a:pPr algn="ctr"/>
            <a:r>
              <a:rPr lang="en-US" sz="1200" dirty="0"/>
              <a:t>Inner borders</a:t>
            </a:r>
          </a:p>
        </p:txBody>
      </p:sp>
    </p:spTree>
    <p:extLst>
      <p:ext uri="{BB962C8B-B14F-4D97-AF65-F5344CB8AC3E}">
        <p14:creationId xmlns:p14="http://schemas.microsoft.com/office/powerpoint/2010/main" val="134503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C0347-FCA1-364B-AB57-B70B1326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Color Variations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494073-41C9-FD41-8608-FD765EE2D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188308"/>
              </p:ext>
            </p:extLst>
          </p:nvPr>
        </p:nvGraphicFramePr>
        <p:xfrm>
          <a:off x="319926" y="1550222"/>
          <a:ext cx="2784364" cy="1483360"/>
        </p:xfrm>
        <a:graphic>
          <a:graphicData uri="http://schemas.openxmlformats.org/drawingml/2006/table">
            <a:tbl>
              <a:tblPr firstRow="1" lastRow="1" bandRow="1">
                <a:tableStyleId>{0817EA92-75D0-4044-A80A-286907CE0000}</a:tableStyleId>
              </a:tblPr>
              <a:tblGrid>
                <a:gridCol w="264364">
                  <a:extLst>
                    <a:ext uri="{9D8B030D-6E8A-4147-A177-3AD203B41FA5}">
                      <a16:colId xmlns:a16="http://schemas.microsoft.com/office/drawing/2014/main" val="42841251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5702049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740954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76017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20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581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$8.00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86060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58413D6-0066-BD47-945E-FFB4370F3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86370"/>
              </p:ext>
            </p:extLst>
          </p:nvPr>
        </p:nvGraphicFramePr>
        <p:xfrm>
          <a:off x="3242521" y="1550222"/>
          <a:ext cx="2784364" cy="1483360"/>
        </p:xfrm>
        <a:graphic>
          <a:graphicData uri="http://schemas.openxmlformats.org/drawingml/2006/table">
            <a:tbl>
              <a:tblPr firstRow="1" lastRow="1" bandRow="1">
                <a:tableStyleId>{0817EA92-75D0-4044-A80A-286907CE0100}</a:tableStyleId>
              </a:tblPr>
              <a:tblGrid>
                <a:gridCol w="264364">
                  <a:extLst>
                    <a:ext uri="{9D8B030D-6E8A-4147-A177-3AD203B41FA5}">
                      <a16:colId xmlns:a16="http://schemas.microsoft.com/office/drawing/2014/main" val="42841251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5702049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740954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76017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20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581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$8.00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8606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34B81A6-6EBE-8A40-888E-72589B974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227852"/>
              </p:ext>
            </p:extLst>
          </p:nvPr>
        </p:nvGraphicFramePr>
        <p:xfrm>
          <a:off x="6165116" y="1550222"/>
          <a:ext cx="2784364" cy="1483360"/>
        </p:xfrm>
        <a:graphic>
          <a:graphicData uri="http://schemas.openxmlformats.org/drawingml/2006/table">
            <a:tbl>
              <a:tblPr firstRow="1" lastRow="1" bandRow="1">
                <a:tableStyleId>{0817EA92-75D0-4044-A80A-286907CE0200}</a:tableStyleId>
              </a:tblPr>
              <a:tblGrid>
                <a:gridCol w="264364">
                  <a:extLst>
                    <a:ext uri="{9D8B030D-6E8A-4147-A177-3AD203B41FA5}">
                      <a16:colId xmlns:a16="http://schemas.microsoft.com/office/drawing/2014/main" val="42841251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5702049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740954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76017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20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581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$8.00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86060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538D18A-A9FF-3D4B-A037-010717CB4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467271"/>
              </p:ext>
            </p:extLst>
          </p:nvPr>
        </p:nvGraphicFramePr>
        <p:xfrm>
          <a:off x="9087710" y="1550222"/>
          <a:ext cx="2784364" cy="1483360"/>
        </p:xfrm>
        <a:graphic>
          <a:graphicData uri="http://schemas.openxmlformats.org/drawingml/2006/table">
            <a:tbl>
              <a:tblPr firstRow="1" lastRow="1" bandRow="1">
                <a:tableStyleId>{0817EA92-75D0-4044-A80A-286907CE0300}</a:tableStyleId>
              </a:tblPr>
              <a:tblGrid>
                <a:gridCol w="264364">
                  <a:extLst>
                    <a:ext uri="{9D8B030D-6E8A-4147-A177-3AD203B41FA5}">
                      <a16:colId xmlns:a16="http://schemas.microsoft.com/office/drawing/2014/main" val="42841251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5702049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740954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76017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20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581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$8.00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86060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30F0F86-975D-3A40-B5C4-E15E7BE49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59067"/>
              </p:ext>
            </p:extLst>
          </p:nvPr>
        </p:nvGraphicFramePr>
        <p:xfrm>
          <a:off x="3242521" y="3384924"/>
          <a:ext cx="2784364" cy="1483360"/>
        </p:xfrm>
        <a:graphic>
          <a:graphicData uri="http://schemas.openxmlformats.org/drawingml/2006/table">
            <a:tbl>
              <a:tblPr firstRow="1" lastRow="1" bandRow="1">
                <a:tableStyleId>{0817EA92-75D0-4044-A80A-286907CE0400}</a:tableStyleId>
              </a:tblPr>
              <a:tblGrid>
                <a:gridCol w="264364">
                  <a:extLst>
                    <a:ext uri="{9D8B030D-6E8A-4147-A177-3AD203B41FA5}">
                      <a16:colId xmlns:a16="http://schemas.microsoft.com/office/drawing/2014/main" val="42841251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5702049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740954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76017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20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581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$8.00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86060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60D9E54-3EE4-E149-AC9D-E325AE14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661047"/>
              </p:ext>
            </p:extLst>
          </p:nvPr>
        </p:nvGraphicFramePr>
        <p:xfrm>
          <a:off x="6165116" y="3384924"/>
          <a:ext cx="2784364" cy="1483360"/>
        </p:xfrm>
        <a:graphic>
          <a:graphicData uri="http://schemas.openxmlformats.org/drawingml/2006/table">
            <a:tbl>
              <a:tblPr firstRow="1" lastRow="1" bandRow="1">
                <a:tableStyleId>{0817EA92-75D0-4044-A80A-286907CE0500}</a:tableStyleId>
              </a:tblPr>
              <a:tblGrid>
                <a:gridCol w="264364">
                  <a:extLst>
                    <a:ext uri="{9D8B030D-6E8A-4147-A177-3AD203B41FA5}">
                      <a16:colId xmlns:a16="http://schemas.microsoft.com/office/drawing/2014/main" val="42841251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5702049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740954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76017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20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581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$8.00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86060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0FF84CE-95E4-4049-8BA4-AE62AF0F7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286770"/>
              </p:ext>
            </p:extLst>
          </p:nvPr>
        </p:nvGraphicFramePr>
        <p:xfrm>
          <a:off x="9087710" y="3384924"/>
          <a:ext cx="2784364" cy="1483360"/>
        </p:xfrm>
        <a:graphic>
          <a:graphicData uri="http://schemas.openxmlformats.org/drawingml/2006/table">
            <a:tbl>
              <a:tblPr firstRow="1" lastRow="1" bandRow="1">
                <a:tableStyleId>{0817EA92-75D0-4044-A80A-286907CE0600}</a:tableStyleId>
              </a:tblPr>
              <a:tblGrid>
                <a:gridCol w="264364">
                  <a:extLst>
                    <a:ext uri="{9D8B030D-6E8A-4147-A177-3AD203B41FA5}">
                      <a16:colId xmlns:a16="http://schemas.microsoft.com/office/drawing/2014/main" val="42841251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5702049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740954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76017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20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581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$8.00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860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023485"/>
      </p:ext>
    </p:extLst>
  </p:cSld>
  <p:clrMapOvr>
    <a:masterClrMapping/>
  </p:clrMapOvr>
</p:sld>
</file>

<file path=ppt/theme/theme1.xml><?xml version="1.0" encoding="utf-8"?>
<a:theme xmlns:a="http://schemas.openxmlformats.org/drawingml/2006/main" name="Titled">
  <a:themeElements>
    <a:clrScheme name="Vivid">
      <a:dk1>
        <a:srgbClr val="FFFFFF"/>
      </a:dk1>
      <a:lt1>
        <a:srgbClr val="232C41"/>
      </a:lt1>
      <a:dk2>
        <a:srgbClr val="D5D5D5"/>
      </a:dk2>
      <a:lt2>
        <a:srgbClr val="FC6399"/>
      </a:lt2>
      <a:accent1>
        <a:srgbClr val="F22613"/>
      </a:accent1>
      <a:accent2>
        <a:srgbClr val="FF8C00"/>
      </a:accent2>
      <a:accent3>
        <a:srgbClr val="F1F227"/>
      </a:accent3>
      <a:accent4>
        <a:srgbClr val="3CF73C"/>
      </a:accent4>
      <a:accent5>
        <a:srgbClr val="00BFFF"/>
      </a:accent5>
      <a:accent6>
        <a:srgbClr val="1978D4"/>
      </a:accent6>
      <a:hlink>
        <a:srgbClr val="E000E0"/>
      </a:hlink>
      <a:folHlink>
        <a:srgbClr val="E000E0"/>
      </a:folHlink>
    </a:clrScheme>
    <a:fontScheme name="Custom 1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48AB3C9CB0494982B1626CE7BFFCBE" ma:contentTypeVersion="11" ma:contentTypeDescription="Create a new document." ma:contentTypeScope="" ma:versionID="2d3b30c0c31350c1cd4c3817faead4ec">
  <xsd:schema xmlns:xsd="http://www.w3.org/2001/XMLSchema" xmlns:xs="http://www.w3.org/2001/XMLSchema" xmlns:p="http://schemas.microsoft.com/office/2006/metadata/properties" xmlns:ns3="a61aa1ce-408a-4c6b-bec2-53e1e1dae83f" xmlns:ns4="b2fe26f1-4002-43b2-b134-26db980d8cbd" targetNamespace="http://schemas.microsoft.com/office/2006/metadata/properties" ma:root="true" ma:fieldsID="f39d9d97bfd791fedb73bc619706e6d6" ns3:_="" ns4:_="">
    <xsd:import namespace="a61aa1ce-408a-4c6b-bec2-53e1e1dae83f"/>
    <xsd:import namespace="b2fe26f1-4002-43b2-b134-26db980d8c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1aa1ce-408a-4c6b-bec2-53e1e1dae8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fe26f1-4002-43b2-b134-26db980d8cb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23EAC5-74CD-4111-848F-6D80A4948B10}">
  <ds:schemaRefs>
    <ds:schemaRef ds:uri="http://purl.org/dc/dcmitype/"/>
    <ds:schemaRef ds:uri="http://schemas.microsoft.com/office/infopath/2007/PartnerControls"/>
    <ds:schemaRef ds:uri="a61aa1ce-408a-4c6b-bec2-53e1e1dae83f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b2fe26f1-4002-43b2-b134-26db980d8cb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08797CD-EFA2-4DF4-8A52-1912A0B1A9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1aa1ce-408a-4c6b-bec2-53e1e1dae83f"/>
    <ds:schemaRef ds:uri="b2fe26f1-4002-43b2-b134-26db980d8c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895EAD-5A93-4D96-9436-8281ECF6B2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323</Words>
  <Application>Microsoft Macintosh PowerPoint</Application>
  <PresentationFormat>Widescreen</PresentationFormat>
  <Paragraphs>228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Ubuntu</vt:lpstr>
      <vt:lpstr>Verdana</vt:lpstr>
      <vt:lpstr>Wingdings</vt:lpstr>
      <vt:lpstr>Titled</vt:lpstr>
      <vt:lpstr>Table Style Variations</vt:lpstr>
      <vt:lpstr>Table Color Variations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Style Variations</dc:title>
  <dc:subject/>
  <dc:creator/>
  <cp:keywords/>
  <dc:description/>
  <cp:lastModifiedBy>Bonamy, Nicolas</cp:lastModifiedBy>
  <cp:revision>70</cp:revision>
  <cp:lastPrinted>2019-08-26T16:06:07Z</cp:lastPrinted>
  <dcterms:created xsi:type="dcterms:W3CDTF">2017-11-26T21:18:44Z</dcterms:created>
  <dcterms:modified xsi:type="dcterms:W3CDTF">2020-01-11T19:56:13Z</dcterms:modified>
  <cp:category/>
</cp:coreProperties>
</file>