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002651"/>
    <a:srgbClr val="336699"/>
    <a:srgbClr val="8FAADC"/>
    <a:srgbClr val="002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7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E115-532D-454D-AA81-30C1041913C3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9E6E-9CCE-44EC-8957-459DDEBDA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2B21DB4-230B-5CB1-DA8B-12CC6617F9E7}"/>
              </a:ext>
            </a:extLst>
          </p:cNvPr>
          <p:cNvGrpSpPr/>
          <p:nvPr/>
        </p:nvGrpSpPr>
        <p:grpSpPr>
          <a:xfrm>
            <a:off x="5795272" y="183267"/>
            <a:ext cx="6124196" cy="6034267"/>
            <a:chOff x="781312" y="404881"/>
            <a:chExt cx="6124196" cy="603426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02D2B62-8883-65FA-114E-55EC34F02617}"/>
                </a:ext>
              </a:extLst>
            </p:cNvPr>
            <p:cNvGrpSpPr/>
            <p:nvPr/>
          </p:nvGrpSpPr>
          <p:grpSpPr>
            <a:xfrm>
              <a:off x="1673903" y="796979"/>
              <a:ext cx="2743253" cy="5136982"/>
              <a:chOff x="1673903" y="796979"/>
              <a:chExt cx="2743253" cy="51369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F0F97F5-E54B-5611-3DC7-229149747E20}"/>
                  </a:ext>
                </a:extLst>
              </p:cNvPr>
              <p:cNvGrpSpPr/>
              <p:nvPr/>
            </p:nvGrpSpPr>
            <p:grpSpPr>
              <a:xfrm>
                <a:off x="1673903" y="2514600"/>
                <a:ext cx="1346744" cy="1828800"/>
                <a:chOff x="1673903" y="2514600"/>
                <a:chExt cx="1346744" cy="182880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442656E-499A-B5F0-F7FF-4E27FF5118A4}"/>
                    </a:ext>
                  </a:extLst>
                </p:cNvPr>
                <p:cNvGrpSpPr/>
                <p:nvPr/>
              </p:nvGrpSpPr>
              <p:grpSpPr>
                <a:xfrm>
                  <a:off x="1673903" y="2514600"/>
                  <a:ext cx="1346744" cy="1828800"/>
                  <a:chOff x="2313096" y="2578130"/>
                  <a:chExt cx="1346744" cy="1828800"/>
                </a:xfrm>
              </p:grpSpPr>
              <p:sp>
                <p:nvSpPr>
                  <p:cNvPr id="4" name="Cube 3">
                    <a:extLst>
                      <a:ext uri="{FF2B5EF4-FFF2-40B4-BE49-F238E27FC236}">
                        <a16:creationId xmlns:a16="http://schemas.microsoft.com/office/drawing/2014/main" id="{5292518F-6BA9-CD2C-DD11-1201A170A55C}"/>
                      </a:ext>
                    </a:extLst>
                  </p:cNvPr>
                  <p:cNvSpPr/>
                  <p:nvPr/>
                </p:nvSpPr>
                <p:spPr>
                  <a:xfrm>
                    <a:off x="2313096" y="2578130"/>
                    <a:ext cx="365760" cy="182880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EDE59CB4-37C2-C529-FF51-B1471F027AA5}"/>
                      </a:ext>
                    </a:extLst>
                  </p:cNvPr>
                  <p:cNvSpPr/>
                  <p:nvPr/>
                </p:nvSpPr>
                <p:spPr>
                  <a:xfrm>
                    <a:off x="2803588" y="2697480"/>
                    <a:ext cx="365760" cy="146304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Cube 6">
                    <a:extLst>
                      <a:ext uri="{FF2B5EF4-FFF2-40B4-BE49-F238E27FC236}">
                        <a16:creationId xmlns:a16="http://schemas.microsoft.com/office/drawing/2014/main" id="{31C08278-DE3C-4CDB-5C6C-5642DE3924F0}"/>
                      </a:ext>
                    </a:extLst>
                  </p:cNvPr>
                  <p:cNvSpPr/>
                  <p:nvPr/>
                </p:nvSpPr>
                <p:spPr>
                  <a:xfrm>
                    <a:off x="3294080" y="2880360"/>
                    <a:ext cx="365760" cy="109728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5F1C8D9-5D67-EF4A-6597-7704EB58D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9086" y="3429000"/>
                  <a:ext cx="21945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F662C80-ACA3-220F-B8E1-5313BDF3E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5431" y="3429000"/>
                  <a:ext cx="21945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AD72130-0E1E-E3C7-84D5-AD74033BE80B}"/>
                  </a:ext>
                </a:extLst>
              </p:cNvPr>
              <p:cNvGrpSpPr/>
              <p:nvPr/>
            </p:nvGrpSpPr>
            <p:grpSpPr>
              <a:xfrm>
                <a:off x="3560904" y="796979"/>
                <a:ext cx="856252" cy="5136982"/>
                <a:chOff x="3767643" y="335133"/>
                <a:chExt cx="856252" cy="513698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0827702-EA8A-F362-2E14-B42F743CC833}"/>
                    </a:ext>
                  </a:extLst>
                </p:cNvPr>
                <p:cNvGrpSpPr/>
                <p:nvPr/>
              </p:nvGrpSpPr>
              <p:grpSpPr>
                <a:xfrm>
                  <a:off x="3767643" y="4009075"/>
                  <a:ext cx="856252" cy="1463040"/>
                  <a:chOff x="2164395" y="2633950"/>
                  <a:chExt cx="856252" cy="1463040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CA9EB1E3-E0F6-3415-802D-7F8C70234B99}"/>
                      </a:ext>
                    </a:extLst>
                  </p:cNvPr>
                  <p:cNvGrpSpPr/>
                  <p:nvPr/>
                </p:nvGrpSpPr>
                <p:grpSpPr>
                  <a:xfrm>
                    <a:off x="2164395" y="2633950"/>
                    <a:ext cx="856252" cy="1463040"/>
                    <a:chOff x="2803588" y="2697480"/>
                    <a:chExt cx="856252" cy="1463040"/>
                  </a:xfrm>
                </p:grpSpPr>
                <p:sp>
                  <p:nvSpPr>
                    <p:cNvPr id="27" name="Cube 26">
                      <a:extLst>
                        <a:ext uri="{FF2B5EF4-FFF2-40B4-BE49-F238E27FC236}">
                          <a16:creationId xmlns:a16="http://schemas.microsoft.com/office/drawing/2014/main" id="{C018A3EA-D184-0DCD-A754-4EEA7C8AC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3588" y="2697480"/>
                      <a:ext cx="365760" cy="146304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002651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Cube 27">
                      <a:extLst>
                        <a:ext uri="{FF2B5EF4-FFF2-40B4-BE49-F238E27FC236}">
                          <a16:creationId xmlns:a16="http://schemas.microsoft.com/office/drawing/2014/main" id="{2EA45256-F414-FAB9-8B57-F0E2A6130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4080" y="2880360"/>
                      <a:ext cx="365760" cy="109728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002651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93D9E90B-757D-504A-3008-5E44BDA8A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35431" y="3429000"/>
                    <a:ext cx="219456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E0EB07CC-19B5-3DB0-A8BF-12B793BE2A57}"/>
                    </a:ext>
                  </a:extLst>
                </p:cNvPr>
                <p:cNvGrpSpPr/>
                <p:nvPr/>
              </p:nvGrpSpPr>
              <p:grpSpPr>
                <a:xfrm>
                  <a:off x="3767643" y="2172104"/>
                  <a:ext cx="856252" cy="1463040"/>
                  <a:chOff x="2164395" y="2633950"/>
                  <a:chExt cx="856252" cy="146304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66E70293-FE6F-6DE1-13C6-133C7BC4B702}"/>
                      </a:ext>
                    </a:extLst>
                  </p:cNvPr>
                  <p:cNvGrpSpPr/>
                  <p:nvPr/>
                </p:nvGrpSpPr>
                <p:grpSpPr>
                  <a:xfrm>
                    <a:off x="2164395" y="2633950"/>
                    <a:ext cx="856252" cy="1463040"/>
                    <a:chOff x="2803588" y="2697480"/>
                    <a:chExt cx="856252" cy="1463040"/>
                  </a:xfrm>
                </p:grpSpPr>
                <p:sp>
                  <p:nvSpPr>
                    <p:cNvPr id="32" name="Cube 31">
                      <a:extLst>
                        <a:ext uri="{FF2B5EF4-FFF2-40B4-BE49-F238E27FC236}">
                          <a16:creationId xmlns:a16="http://schemas.microsoft.com/office/drawing/2014/main" id="{D7EBFDD5-7BB4-0830-BE66-E42278909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3588" y="2697480"/>
                      <a:ext cx="365760" cy="146304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336699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Cube 32">
                      <a:extLst>
                        <a:ext uri="{FF2B5EF4-FFF2-40B4-BE49-F238E27FC236}">
                          <a16:creationId xmlns:a16="http://schemas.microsoft.com/office/drawing/2014/main" id="{694C47ED-5532-3FFA-6D26-0E3E364BA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4080" y="2880360"/>
                      <a:ext cx="365760" cy="109728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336699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25A3421-2491-6C3B-06FB-E71EDBAB7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35431" y="3429000"/>
                    <a:ext cx="219456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7FC3E22-721A-8269-E7B8-0517C6BA59F4}"/>
                    </a:ext>
                  </a:extLst>
                </p:cNvPr>
                <p:cNvGrpSpPr/>
                <p:nvPr/>
              </p:nvGrpSpPr>
              <p:grpSpPr>
                <a:xfrm>
                  <a:off x="3767643" y="335133"/>
                  <a:ext cx="856252" cy="1463040"/>
                  <a:chOff x="2164395" y="2633950"/>
                  <a:chExt cx="856252" cy="146304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D394415F-D4B9-F10A-022E-9397C5CCD073}"/>
                      </a:ext>
                    </a:extLst>
                  </p:cNvPr>
                  <p:cNvGrpSpPr/>
                  <p:nvPr/>
                </p:nvGrpSpPr>
                <p:grpSpPr>
                  <a:xfrm>
                    <a:off x="2164395" y="2633950"/>
                    <a:ext cx="856252" cy="1463040"/>
                    <a:chOff x="2803588" y="2697480"/>
                    <a:chExt cx="856252" cy="1463040"/>
                  </a:xfrm>
                </p:grpSpPr>
                <p:sp>
                  <p:nvSpPr>
                    <p:cNvPr id="37" name="Cube 36">
                      <a:extLst>
                        <a:ext uri="{FF2B5EF4-FFF2-40B4-BE49-F238E27FC236}">
                          <a16:creationId xmlns:a16="http://schemas.microsoft.com/office/drawing/2014/main" id="{0FEB6BD2-D71F-D5E8-529D-6210E17B8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3588" y="2697480"/>
                      <a:ext cx="365760" cy="146304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8FAADC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Cube 37">
                      <a:extLst>
                        <a:ext uri="{FF2B5EF4-FFF2-40B4-BE49-F238E27FC236}">
                          <a16:creationId xmlns:a16="http://schemas.microsoft.com/office/drawing/2014/main" id="{771DFFBA-A6C4-B798-A208-D8C99A998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4080" y="2880360"/>
                      <a:ext cx="365760" cy="1097280"/>
                    </a:xfrm>
                    <a:prstGeom prst="cube">
                      <a:avLst>
                        <a:gd name="adj" fmla="val 38858"/>
                      </a:avLst>
                    </a:prstGeom>
                    <a:solidFill>
                      <a:srgbClr val="8FAADC"/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21CE19D3-FC6C-B8C0-C6BE-00E4C9DD3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35431" y="3429000"/>
                    <a:ext cx="219456" cy="0"/>
                  </a:xfrm>
                  <a:prstGeom prst="straightConnector1">
                    <a:avLst/>
                  </a:prstGeom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5C03E0B-E488-B1C0-AE99-D9BF9DF5C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2254" y="3429000"/>
                <a:ext cx="62865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E663EC4-D32E-72EE-1BDF-BC6FA8975749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2932254" y="3429000"/>
                <a:ext cx="628650" cy="184450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2B0F97A-79A3-785C-87B5-560D6350C843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2932254" y="1599563"/>
                <a:ext cx="628650" cy="182943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E9DE80B-64E5-D049-48D9-11E463E9BA5F}"/>
                </a:ext>
              </a:extLst>
            </p:cNvPr>
            <p:cNvGrpSpPr/>
            <p:nvPr/>
          </p:nvGrpSpPr>
          <p:grpSpPr>
            <a:xfrm>
              <a:off x="4602666" y="404881"/>
              <a:ext cx="763992" cy="1968684"/>
              <a:chOff x="4631521" y="476001"/>
              <a:chExt cx="763992" cy="1968684"/>
            </a:xfrm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411CB3FE-AF9D-932D-524C-29DE3CDEF6A1}"/>
                  </a:ext>
                </a:extLst>
              </p:cNvPr>
              <p:cNvSpPr/>
              <p:nvPr/>
            </p:nvSpPr>
            <p:spPr>
              <a:xfrm>
                <a:off x="4699192" y="476001"/>
                <a:ext cx="628650" cy="1601138"/>
              </a:xfrm>
              <a:prstGeom prst="cube">
                <a:avLst>
                  <a:gd name="adj" fmla="val 80525"/>
                </a:avLst>
              </a:prstGeom>
              <a:solidFill>
                <a:srgbClr val="8FAADC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A658E8-F4F8-2F79-1FA0-5A18FAAC31B0}"/>
                  </a:ext>
                </a:extLst>
              </p:cNvPr>
              <p:cNvSpPr txBox="1"/>
              <p:nvPr/>
            </p:nvSpPr>
            <p:spPr>
              <a:xfrm>
                <a:off x="4631521" y="2075353"/>
                <a:ext cx="763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AADC"/>
                    </a:solidFill>
                  </a:rPr>
                  <a:t>Cost 1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EAB6121-E5EB-64D0-7413-F55A51122E72}"/>
                </a:ext>
              </a:extLst>
            </p:cNvPr>
            <p:cNvGrpSpPr/>
            <p:nvPr/>
          </p:nvGrpSpPr>
          <p:grpSpPr>
            <a:xfrm>
              <a:off x="4602666" y="2444658"/>
              <a:ext cx="763992" cy="1968684"/>
              <a:chOff x="4631521" y="476001"/>
              <a:chExt cx="763992" cy="1968684"/>
            </a:xfrm>
          </p:grpSpPr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49F1D034-B9CC-A7E9-5025-BD5CE16B45B6}"/>
                  </a:ext>
                </a:extLst>
              </p:cNvPr>
              <p:cNvSpPr/>
              <p:nvPr/>
            </p:nvSpPr>
            <p:spPr>
              <a:xfrm>
                <a:off x="4699192" y="476001"/>
                <a:ext cx="628650" cy="1601138"/>
              </a:xfrm>
              <a:prstGeom prst="cube">
                <a:avLst>
                  <a:gd name="adj" fmla="val 80525"/>
                </a:avLst>
              </a:prstGeom>
              <a:solidFill>
                <a:srgbClr val="336699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FACAC8-6D05-C594-2C56-EFE9F8400B73}"/>
                  </a:ext>
                </a:extLst>
              </p:cNvPr>
              <p:cNvSpPr txBox="1"/>
              <p:nvPr/>
            </p:nvSpPr>
            <p:spPr>
              <a:xfrm>
                <a:off x="4631521" y="2075353"/>
                <a:ext cx="763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6699"/>
                    </a:solidFill>
                  </a:rPr>
                  <a:t>Cost 2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AFDDA80-D08E-B56E-BABA-2649081F2045}"/>
                </a:ext>
              </a:extLst>
            </p:cNvPr>
            <p:cNvGrpSpPr/>
            <p:nvPr/>
          </p:nvGrpSpPr>
          <p:grpSpPr>
            <a:xfrm>
              <a:off x="4602666" y="4470464"/>
              <a:ext cx="763992" cy="1968684"/>
              <a:chOff x="4631521" y="476001"/>
              <a:chExt cx="763992" cy="1968684"/>
            </a:xfrm>
          </p:grpSpPr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9F45CBA7-B804-C1E0-F1EE-A4513861F353}"/>
                  </a:ext>
                </a:extLst>
              </p:cNvPr>
              <p:cNvSpPr/>
              <p:nvPr/>
            </p:nvSpPr>
            <p:spPr>
              <a:xfrm>
                <a:off x="4699192" y="476001"/>
                <a:ext cx="628650" cy="1601138"/>
              </a:xfrm>
              <a:prstGeom prst="cube">
                <a:avLst>
                  <a:gd name="adj" fmla="val 80525"/>
                </a:avLst>
              </a:prstGeom>
              <a:solidFill>
                <a:srgbClr val="002F65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F65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796AEC-AA97-66BA-D76B-A18C7A7914E4}"/>
                  </a:ext>
                </a:extLst>
              </p:cNvPr>
              <p:cNvSpPr txBox="1"/>
              <p:nvPr/>
            </p:nvSpPr>
            <p:spPr>
              <a:xfrm>
                <a:off x="4631521" y="2075353"/>
                <a:ext cx="763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F65"/>
                    </a:solidFill>
                  </a:rPr>
                  <a:t>Cost 3</a:t>
                </a:r>
              </a:p>
            </p:txBody>
          </p:sp>
        </p:grp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5D5854B-1A07-920D-B204-C820F03BAEE8}"/>
                </a:ext>
              </a:extLst>
            </p:cNvPr>
            <p:cNvCxnSpPr>
              <a:cxnSpLocks/>
            </p:cNvCxnSpPr>
            <p:nvPr/>
          </p:nvCxnSpPr>
          <p:spPr>
            <a:xfrm>
              <a:off x="781312" y="3828943"/>
              <a:ext cx="5020048" cy="1442090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002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550C57-28BA-6134-1995-E511EC66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312" y="3365470"/>
              <a:ext cx="5020048" cy="63530"/>
            </a:xfrm>
            <a:prstGeom prst="straightConnector1">
              <a:avLst/>
            </a:prstGeom>
            <a:ln w="76200">
              <a:solidFill>
                <a:srgbClr val="3366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E67F88C-8DE5-47CD-1EA1-0DCFDDF05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143" y="1597541"/>
              <a:ext cx="5006217" cy="1473844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8F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F603146-AA28-7FDC-813B-85AA262A858C}"/>
                </a:ext>
              </a:extLst>
            </p:cNvPr>
            <p:cNvGrpSpPr/>
            <p:nvPr/>
          </p:nvGrpSpPr>
          <p:grpSpPr>
            <a:xfrm>
              <a:off x="5911331" y="773410"/>
              <a:ext cx="994177" cy="1443931"/>
              <a:chOff x="5898838" y="633208"/>
              <a:chExt cx="994177" cy="1443931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BCD193A-04F8-4184-C9C8-79DA02523D6F}"/>
                  </a:ext>
                </a:extLst>
              </p:cNvPr>
              <p:cNvGrpSpPr/>
              <p:nvPr/>
            </p:nvGrpSpPr>
            <p:grpSpPr>
              <a:xfrm>
                <a:off x="5898838" y="633208"/>
                <a:ext cx="994177" cy="991638"/>
                <a:chOff x="1859087" y="5064696"/>
                <a:chExt cx="840939" cy="838791"/>
              </a:xfrm>
            </p:grpSpPr>
            <p:sp>
              <p:nvSpPr>
                <p:cNvPr id="85" name="Freeform 210">
                  <a:extLst>
                    <a:ext uri="{FF2B5EF4-FFF2-40B4-BE49-F238E27FC236}">
                      <a16:creationId xmlns:a16="http://schemas.microsoft.com/office/drawing/2014/main" id="{03E73A34-BD05-37A2-9653-894C6419FC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94 w 331"/>
                    <a:gd name="T5" fmla="*/ 199 h 330"/>
                    <a:gd name="T6" fmla="*/ 280 w 331"/>
                    <a:gd name="T7" fmla="*/ 231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32 w 331"/>
                    <a:gd name="T13" fmla="*/ 279 h 330"/>
                    <a:gd name="T14" fmla="*/ 200 w 331"/>
                    <a:gd name="T15" fmla="*/ 293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1 w 331"/>
                    <a:gd name="T21" fmla="*/ 292 h 330"/>
                    <a:gd name="T22" fmla="*/ 99 w 331"/>
                    <a:gd name="T23" fmla="*/ 280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51 w 331"/>
                    <a:gd name="T29" fmla="*/ 231 h 330"/>
                    <a:gd name="T30" fmla="*/ 37 w 331"/>
                    <a:gd name="T31" fmla="*/ 199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38 w 331"/>
                    <a:gd name="T37" fmla="*/ 131 h 330"/>
                    <a:gd name="T38" fmla="*/ 51 w 331"/>
                    <a:gd name="T39" fmla="*/ 99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0 w 331"/>
                    <a:gd name="T45" fmla="*/ 51 h 330"/>
                    <a:gd name="T46" fmla="*/ 131 w 331"/>
                    <a:gd name="T47" fmla="*/ 38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200 w 331"/>
                    <a:gd name="T53" fmla="*/ 37 h 330"/>
                    <a:gd name="T54" fmla="*/ 231 w 331"/>
                    <a:gd name="T55" fmla="*/ 5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81 w 331"/>
                    <a:gd name="T61" fmla="*/ 99 h 330"/>
                    <a:gd name="T62" fmla="*/ 293 w 331"/>
                    <a:gd name="T63" fmla="*/ 131 h 330"/>
                    <a:gd name="T64" fmla="*/ 331 w 331"/>
                    <a:gd name="T65" fmla="*/ 141 h 330"/>
                    <a:gd name="T66" fmla="*/ 165 w 331"/>
                    <a:gd name="T67" fmla="*/ 99 h 330"/>
                    <a:gd name="T68" fmla="*/ 100 w 331"/>
                    <a:gd name="T69" fmla="*/ 165 h 330"/>
                    <a:gd name="T70" fmla="*/ 165 w 331"/>
                    <a:gd name="T71" fmla="*/ 230 h 330"/>
                    <a:gd name="T72" fmla="*/ 231 w 331"/>
                    <a:gd name="T73" fmla="*/ 165 h 330"/>
                    <a:gd name="T74" fmla="*/ 165 w 331"/>
                    <a:gd name="T75" fmla="*/ 99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94" y="199"/>
                        <a:pt x="294" y="199"/>
                        <a:pt x="294" y="199"/>
                      </a:cubicBezTo>
                      <a:cubicBezTo>
                        <a:pt x="280" y="231"/>
                        <a:pt x="280" y="231"/>
                        <a:pt x="280" y="231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32" y="279"/>
                        <a:pt x="232" y="279"/>
                        <a:pt x="232" y="279"/>
                      </a:cubicBezTo>
                      <a:cubicBezTo>
                        <a:pt x="200" y="293"/>
                        <a:pt x="200" y="293"/>
                        <a:pt x="200" y="293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1" y="292"/>
                        <a:pt x="131" y="292"/>
                        <a:pt x="131" y="292"/>
                      </a:cubicBezTo>
                      <a:cubicBezTo>
                        <a:pt x="99" y="280"/>
                        <a:pt x="99" y="280"/>
                        <a:pt x="99" y="280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51" y="231"/>
                        <a:pt x="51" y="231"/>
                        <a:pt x="51" y="231"/>
                      </a:cubicBezTo>
                      <a:cubicBezTo>
                        <a:pt x="37" y="199"/>
                        <a:pt x="37" y="199"/>
                        <a:pt x="37" y="199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0" y="51"/>
                        <a:pt x="100" y="51"/>
                        <a:pt x="100" y="51"/>
                      </a:cubicBezTo>
                      <a:cubicBezTo>
                        <a:pt x="131" y="38"/>
                        <a:pt x="131" y="38"/>
                        <a:pt x="131" y="38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200" y="37"/>
                        <a:pt x="200" y="37"/>
                        <a:pt x="200" y="37"/>
                      </a:cubicBezTo>
                      <a:cubicBezTo>
                        <a:pt x="231" y="51"/>
                        <a:pt x="231" y="51"/>
                        <a:pt x="231" y="5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93" y="131"/>
                        <a:pt x="293" y="131"/>
                        <a:pt x="293" y="131"/>
                      </a:cubicBezTo>
                      <a:lnTo>
                        <a:pt x="331" y="141"/>
                      </a:lnTo>
                      <a:close/>
                      <a:moveTo>
                        <a:pt x="165" y="99"/>
                      </a:moveTo>
                      <a:cubicBezTo>
                        <a:pt x="129" y="99"/>
                        <a:pt x="100" y="129"/>
                        <a:pt x="100" y="165"/>
                      </a:cubicBezTo>
                      <a:cubicBezTo>
                        <a:pt x="100" y="201"/>
                        <a:pt x="129" y="230"/>
                        <a:pt x="165" y="230"/>
                      </a:cubicBezTo>
                      <a:cubicBezTo>
                        <a:pt x="201" y="230"/>
                        <a:pt x="231" y="201"/>
                        <a:pt x="231" y="165"/>
                      </a:cubicBezTo>
                      <a:cubicBezTo>
                        <a:pt x="231" y="129"/>
                        <a:pt x="201" y="99"/>
                        <a:pt x="165" y="99"/>
                      </a:cubicBezTo>
                      <a:close/>
                    </a:path>
                  </a:pathLst>
                </a:custGeom>
                <a:solidFill>
                  <a:srgbClr val="C2CF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211">
                  <a:extLst>
                    <a:ext uri="{FF2B5EF4-FFF2-40B4-BE49-F238E27FC236}">
                      <a16:creationId xmlns:a16="http://schemas.microsoft.com/office/drawing/2014/main" id="{069CE5D3-7628-43DA-DDEC-1009A42C86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82 w 331"/>
                    <a:gd name="T5" fmla="*/ 196 h 330"/>
                    <a:gd name="T6" fmla="*/ 270 w 331"/>
                    <a:gd name="T7" fmla="*/ 225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26 w 331"/>
                    <a:gd name="T13" fmla="*/ 269 h 330"/>
                    <a:gd name="T14" fmla="*/ 197 w 331"/>
                    <a:gd name="T15" fmla="*/ 281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4 w 331"/>
                    <a:gd name="T21" fmla="*/ 281 h 330"/>
                    <a:gd name="T22" fmla="*/ 105 w 331"/>
                    <a:gd name="T23" fmla="*/ 269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62 w 331"/>
                    <a:gd name="T29" fmla="*/ 225 h 330"/>
                    <a:gd name="T30" fmla="*/ 49 w 331"/>
                    <a:gd name="T31" fmla="*/ 196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50 w 331"/>
                    <a:gd name="T37" fmla="*/ 134 h 330"/>
                    <a:gd name="T38" fmla="*/ 61 w 331"/>
                    <a:gd name="T39" fmla="*/ 105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6 w 331"/>
                    <a:gd name="T45" fmla="*/ 61 h 330"/>
                    <a:gd name="T46" fmla="*/ 134 w 331"/>
                    <a:gd name="T47" fmla="*/ 50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197 w 331"/>
                    <a:gd name="T53" fmla="*/ 49 h 330"/>
                    <a:gd name="T54" fmla="*/ 226 w 331"/>
                    <a:gd name="T55" fmla="*/ 6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70 w 331"/>
                    <a:gd name="T61" fmla="*/ 105 h 330"/>
                    <a:gd name="T62" fmla="*/ 282 w 331"/>
                    <a:gd name="T63" fmla="*/ 134 h 330"/>
                    <a:gd name="T64" fmla="*/ 331 w 331"/>
                    <a:gd name="T65" fmla="*/ 141 h 330"/>
                    <a:gd name="T66" fmla="*/ 165 w 331"/>
                    <a:gd name="T67" fmla="*/ 105 h 330"/>
                    <a:gd name="T68" fmla="*/ 106 w 331"/>
                    <a:gd name="T69" fmla="*/ 165 h 330"/>
                    <a:gd name="T70" fmla="*/ 165 w 331"/>
                    <a:gd name="T71" fmla="*/ 224 h 330"/>
                    <a:gd name="T72" fmla="*/ 225 w 331"/>
                    <a:gd name="T73" fmla="*/ 165 h 330"/>
                    <a:gd name="T74" fmla="*/ 165 w 331"/>
                    <a:gd name="T75" fmla="*/ 105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82" y="196"/>
                        <a:pt x="282" y="196"/>
                        <a:pt x="282" y="196"/>
                      </a:cubicBezTo>
                      <a:cubicBezTo>
                        <a:pt x="270" y="225"/>
                        <a:pt x="270" y="225"/>
                        <a:pt x="270" y="225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26" y="269"/>
                        <a:pt x="226" y="269"/>
                        <a:pt x="226" y="269"/>
                      </a:cubicBez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4" y="281"/>
                        <a:pt x="134" y="281"/>
                        <a:pt x="134" y="281"/>
                      </a:cubicBezTo>
                      <a:cubicBezTo>
                        <a:pt x="105" y="269"/>
                        <a:pt x="105" y="269"/>
                        <a:pt x="105" y="269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62" y="225"/>
                        <a:pt x="62" y="225"/>
                        <a:pt x="62" y="225"/>
                      </a:cubicBezTo>
                      <a:cubicBezTo>
                        <a:pt x="49" y="196"/>
                        <a:pt x="49" y="196"/>
                        <a:pt x="49" y="196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50" y="134"/>
                        <a:pt x="50" y="134"/>
                        <a:pt x="50" y="134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6" y="61"/>
                        <a:pt x="106" y="61"/>
                        <a:pt x="106" y="61"/>
                      </a:cubicBezTo>
                      <a:cubicBezTo>
                        <a:pt x="134" y="50"/>
                        <a:pt x="134" y="50"/>
                        <a:pt x="134" y="5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197" y="49"/>
                        <a:pt x="197" y="49"/>
                        <a:pt x="197" y="49"/>
                      </a:cubicBezTo>
                      <a:cubicBezTo>
                        <a:pt x="226" y="61"/>
                        <a:pt x="226" y="61"/>
                        <a:pt x="226" y="6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70" y="105"/>
                        <a:pt x="270" y="105"/>
                        <a:pt x="270" y="105"/>
                      </a:cubicBezTo>
                      <a:cubicBezTo>
                        <a:pt x="282" y="134"/>
                        <a:pt x="282" y="134"/>
                        <a:pt x="282" y="134"/>
                      </a:cubicBezTo>
                      <a:lnTo>
                        <a:pt x="331" y="141"/>
                      </a:lnTo>
                      <a:close/>
                      <a:moveTo>
                        <a:pt x="165" y="105"/>
                      </a:moveTo>
                      <a:cubicBezTo>
                        <a:pt x="132" y="105"/>
                        <a:pt x="106" y="132"/>
                        <a:pt x="106" y="165"/>
                      </a:cubicBezTo>
                      <a:cubicBezTo>
                        <a:pt x="106" y="198"/>
                        <a:pt x="132" y="224"/>
                        <a:pt x="165" y="224"/>
                      </a:cubicBezTo>
                      <a:cubicBezTo>
                        <a:pt x="198" y="224"/>
                        <a:pt x="225" y="198"/>
                        <a:pt x="225" y="165"/>
                      </a:cubicBezTo>
                      <a:cubicBezTo>
                        <a:pt x="225" y="132"/>
                        <a:pt x="198" y="105"/>
                        <a:pt x="165" y="105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212">
                  <a:extLst>
                    <a:ext uri="{FF2B5EF4-FFF2-40B4-BE49-F238E27FC236}">
                      <a16:creationId xmlns:a16="http://schemas.microsoft.com/office/drawing/2014/main" id="{812699A5-741A-76A6-7803-0D821C22E7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7442" y="5273051"/>
                  <a:ext cx="424228" cy="424228"/>
                </a:xfrm>
                <a:custGeom>
                  <a:avLst/>
                  <a:gdLst>
                    <a:gd name="T0" fmla="*/ 84 w 167"/>
                    <a:gd name="T1" fmla="*/ 10 h 167"/>
                    <a:gd name="T2" fmla="*/ 157 w 167"/>
                    <a:gd name="T3" fmla="*/ 84 h 167"/>
                    <a:gd name="T4" fmla="*/ 84 w 167"/>
                    <a:gd name="T5" fmla="*/ 157 h 167"/>
                    <a:gd name="T6" fmla="*/ 10 w 167"/>
                    <a:gd name="T7" fmla="*/ 84 h 167"/>
                    <a:gd name="T8" fmla="*/ 84 w 167"/>
                    <a:gd name="T9" fmla="*/ 10 h 167"/>
                    <a:gd name="T10" fmla="*/ 84 w 167"/>
                    <a:gd name="T11" fmla="*/ 0 h 167"/>
                    <a:gd name="T12" fmla="*/ 167 w 167"/>
                    <a:gd name="T13" fmla="*/ 84 h 167"/>
                    <a:gd name="T14" fmla="*/ 84 w 167"/>
                    <a:gd name="T15" fmla="*/ 167 h 167"/>
                    <a:gd name="T16" fmla="*/ 0 w 167"/>
                    <a:gd name="T17" fmla="*/ 84 h 167"/>
                    <a:gd name="T18" fmla="*/ 84 w 167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67">
                      <a:moveTo>
                        <a:pt x="84" y="10"/>
                      </a:moveTo>
                      <a:cubicBezTo>
                        <a:pt x="124" y="10"/>
                        <a:pt x="157" y="43"/>
                        <a:pt x="157" y="84"/>
                      </a:cubicBezTo>
                      <a:cubicBezTo>
                        <a:pt x="157" y="124"/>
                        <a:pt x="124" y="157"/>
                        <a:pt x="84" y="157"/>
                      </a:cubicBezTo>
                      <a:cubicBezTo>
                        <a:pt x="43" y="157"/>
                        <a:pt x="10" y="124"/>
                        <a:pt x="10" y="84"/>
                      </a:cubicBezTo>
                      <a:cubicBezTo>
                        <a:pt x="10" y="43"/>
                        <a:pt x="43" y="10"/>
                        <a:pt x="84" y="10"/>
                      </a:cubicBezTo>
                      <a:close/>
                      <a:moveTo>
                        <a:pt x="84" y="0"/>
                      </a:moveTo>
                      <a:cubicBezTo>
                        <a:pt x="130" y="0"/>
                        <a:pt x="167" y="38"/>
                        <a:pt x="167" y="84"/>
                      </a:cubicBezTo>
                      <a:cubicBezTo>
                        <a:pt x="167" y="130"/>
                        <a:pt x="130" y="167"/>
                        <a:pt x="84" y="167"/>
                      </a:cubicBezTo>
                      <a:cubicBezTo>
                        <a:pt x="37" y="167"/>
                        <a:pt x="0" y="130"/>
                        <a:pt x="0" y="84"/>
                      </a:cubicBezTo>
                      <a:cubicBezTo>
                        <a:pt x="0" y="38"/>
                        <a:pt x="37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166F9B0-46DD-44E6-0D6A-D4DFDA7E4AA4}"/>
                  </a:ext>
                </a:extLst>
              </p:cNvPr>
              <p:cNvSpPr txBox="1"/>
              <p:nvPr/>
            </p:nvSpPr>
            <p:spPr>
              <a:xfrm>
                <a:off x="5929612" y="1707807"/>
                <a:ext cx="93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8FAADC"/>
                    </a:solidFill>
                  </a:rPr>
                  <a:t>Solver 1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C226832-73B9-6561-12BE-0442185BB730}"/>
                </a:ext>
              </a:extLst>
            </p:cNvPr>
            <p:cNvGrpSpPr/>
            <p:nvPr/>
          </p:nvGrpSpPr>
          <p:grpSpPr>
            <a:xfrm>
              <a:off x="5898838" y="2707034"/>
              <a:ext cx="994177" cy="1443931"/>
              <a:chOff x="5898838" y="633208"/>
              <a:chExt cx="994177" cy="14439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6DB9266-0295-BC02-58E6-B6F3A8A93BAB}"/>
                  </a:ext>
                </a:extLst>
              </p:cNvPr>
              <p:cNvGrpSpPr/>
              <p:nvPr/>
            </p:nvGrpSpPr>
            <p:grpSpPr>
              <a:xfrm>
                <a:off x="5898838" y="633208"/>
                <a:ext cx="994177" cy="991638"/>
                <a:chOff x="1859087" y="5064696"/>
                <a:chExt cx="840939" cy="838791"/>
              </a:xfrm>
            </p:grpSpPr>
            <p:sp>
              <p:nvSpPr>
                <p:cNvPr id="94" name="Freeform 210">
                  <a:extLst>
                    <a:ext uri="{FF2B5EF4-FFF2-40B4-BE49-F238E27FC236}">
                      <a16:creationId xmlns:a16="http://schemas.microsoft.com/office/drawing/2014/main" id="{A3489ECB-5E03-008D-2D63-4FCDFACA54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94 w 331"/>
                    <a:gd name="T5" fmla="*/ 199 h 330"/>
                    <a:gd name="T6" fmla="*/ 280 w 331"/>
                    <a:gd name="T7" fmla="*/ 231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32 w 331"/>
                    <a:gd name="T13" fmla="*/ 279 h 330"/>
                    <a:gd name="T14" fmla="*/ 200 w 331"/>
                    <a:gd name="T15" fmla="*/ 293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1 w 331"/>
                    <a:gd name="T21" fmla="*/ 292 h 330"/>
                    <a:gd name="T22" fmla="*/ 99 w 331"/>
                    <a:gd name="T23" fmla="*/ 280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51 w 331"/>
                    <a:gd name="T29" fmla="*/ 231 h 330"/>
                    <a:gd name="T30" fmla="*/ 37 w 331"/>
                    <a:gd name="T31" fmla="*/ 199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38 w 331"/>
                    <a:gd name="T37" fmla="*/ 131 h 330"/>
                    <a:gd name="T38" fmla="*/ 51 w 331"/>
                    <a:gd name="T39" fmla="*/ 99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0 w 331"/>
                    <a:gd name="T45" fmla="*/ 51 h 330"/>
                    <a:gd name="T46" fmla="*/ 131 w 331"/>
                    <a:gd name="T47" fmla="*/ 38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200 w 331"/>
                    <a:gd name="T53" fmla="*/ 37 h 330"/>
                    <a:gd name="T54" fmla="*/ 231 w 331"/>
                    <a:gd name="T55" fmla="*/ 5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81 w 331"/>
                    <a:gd name="T61" fmla="*/ 99 h 330"/>
                    <a:gd name="T62" fmla="*/ 293 w 331"/>
                    <a:gd name="T63" fmla="*/ 131 h 330"/>
                    <a:gd name="T64" fmla="*/ 331 w 331"/>
                    <a:gd name="T65" fmla="*/ 141 h 330"/>
                    <a:gd name="T66" fmla="*/ 165 w 331"/>
                    <a:gd name="T67" fmla="*/ 99 h 330"/>
                    <a:gd name="T68" fmla="*/ 100 w 331"/>
                    <a:gd name="T69" fmla="*/ 165 h 330"/>
                    <a:gd name="T70" fmla="*/ 165 w 331"/>
                    <a:gd name="T71" fmla="*/ 230 h 330"/>
                    <a:gd name="T72" fmla="*/ 231 w 331"/>
                    <a:gd name="T73" fmla="*/ 165 h 330"/>
                    <a:gd name="T74" fmla="*/ 165 w 331"/>
                    <a:gd name="T75" fmla="*/ 99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94" y="199"/>
                        <a:pt x="294" y="199"/>
                        <a:pt x="294" y="199"/>
                      </a:cubicBezTo>
                      <a:cubicBezTo>
                        <a:pt x="280" y="231"/>
                        <a:pt x="280" y="231"/>
                        <a:pt x="280" y="231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32" y="279"/>
                        <a:pt x="232" y="279"/>
                        <a:pt x="232" y="279"/>
                      </a:cubicBezTo>
                      <a:cubicBezTo>
                        <a:pt x="200" y="293"/>
                        <a:pt x="200" y="293"/>
                        <a:pt x="200" y="293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1" y="292"/>
                        <a:pt x="131" y="292"/>
                        <a:pt x="131" y="292"/>
                      </a:cubicBezTo>
                      <a:cubicBezTo>
                        <a:pt x="99" y="280"/>
                        <a:pt x="99" y="280"/>
                        <a:pt x="99" y="280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51" y="231"/>
                        <a:pt x="51" y="231"/>
                        <a:pt x="51" y="231"/>
                      </a:cubicBezTo>
                      <a:cubicBezTo>
                        <a:pt x="37" y="199"/>
                        <a:pt x="37" y="199"/>
                        <a:pt x="37" y="199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0" y="51"/>
                        <a:pt x="100" y="51"/>
                        <a:pt x="100" y="51"/>
                      </a:cubicBezTo>
                      <a:cubicBezTo>
                        <a:pt x="131" y="38"/>
                        <a:pt x="131" y="38"/>
                        <a:pt x="131" y="38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200" y="37"/>
                        <a:pt x="200" y="37"/>
                        <a:pt x="200" y="37"/>
                      </a:cubicBezTo>
                      <a:cubicBezTo>
                        <a:pt x="231" y="51"/>
                        <a:pt x="231" y="51"/>
                        <a:pt x="231" y="5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93" y="131"/>
                        <a:pt x="293" y="131"/>
                        <a:pt x="293" y="131"/>
                      </a:cubicBezTo>
                      <a:lnTo>
                        <a:pt x="331" y="141"/>
                      </a:lnTo>
                      <a:close/>
                      <a:moveTo>
                        <a:pt x="165" y="99"/>
                      </a:moveTo>
                      <a:cubicBezTo>
                        <a:pt x="129" y="99"/>
                        <a:pt x="100" y="129"/>
                        <a:pt x="100" y="165"/>
                      </a:cubicBezTo>
                      <a:cubicBezTo>
                        <a:pt x="100" y="201"/>
                        <a:pt x="129" y="230"/>
                        <a:pt x="165" y="230"/>
                      </a:cubicBezTo>
                      <a:cubicBezTo>
                        <a:pt x="201" y="230"/>
                        <a:pt x="231" y="201"/>
                        <a:pt x="231" y="165"/>
                      </a:cubicBezTo>
                      <a:cubicBezTo>
                        <a:pt x="231" y="129"/>
                        <a:pt x="201" y="99"/>
                        <a:pt x="165" y="99"/>
                      </a:cubicBezTo>
                      <a:close/>
                    </a:path>
                  </a:pathLst>
                </a:custGeom>
                <a:solidFill>
                  <a:srgbClr val="C2CF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11">
                  <a:extLst>
                    <a:ext uri="{FF2B5EF4-FFF2-40B4-BE49-F238E27FC236}">
                      <a16:creationId xmlns:a16="http://schemas.microsoft.com/office/drawing/2014/main" id="{98E0C91B-1471-1769-5B86-457813CC12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82 w 331"/>
                    <a:gd name="T5" fmla="*/ 196 h 330"/>
                    <a:gd name="T6" fmla="*/ 270 w 331"/>
                    <a:gd name="T7" fmla="*/ 225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26 w 331"/>
                    <a:gd name="T13" fmla="*/ 269 h 330"/>
                    <a:gd name="T14" fmla="*/ 197 w 331"/>
                    <a:gd name="T15" fmla="*/ 281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4 w 331"/>
                    <a:gd name="T21" fmla="*/ 281 h 330"/>
                    <a:gd name="T22" fmla="*/ 105 w 331"/>
                    <a:gd name="T23" fmla="*/ 269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62 w 331"/>
                    <a:gd name="T29" fmla="*/ 225 h 330"/>
                    <a:gd name="T30" fmla="*/ 49 w 331"/>
                    <a:gd name="T31" fmla="*/ 196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50 w 331"/>
                    <a:gd name="T37" fmla="*/ 134 h 330"/>
                    <a:gd name="T38" fmla="*/ 61 w 331"/>
                    <a:gd name="T39" fmla="*/ 105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6 w 331"/>
                    <a:gd name="T45" fmla="*/ 61 h 330"/>
                    <a:gd name="T46" fmla="*/ 134 w 331"/>
                    <a:gd name="T47" fmla="*/ 50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197 w 331"/>
                    <a:gd name="T53" fmla="*/ 49 h 330"/>
                    <a:gd name="T54" fmla="*/ 226 w 331"/>
                    <a:gd name="T55" fmla="*/ 6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70 w 331"/>
                    <a:gd name="T61" fmla="*/ 105 h 330"/>
                    <a:gd name="T62" fmla="*/ 282 w 331"/>
                    <a:gd name="T63" fmla="*/ 134 h 330"/>
                    <a:gd name="T64" fmla="*/ 331 w 331"/>
                    <a:gd name="T65" fmla="*/ 141 h 330"/>
                    <a:gd name="T66" fmla="*/ 165 w 331"/>
                    <a:gd name="T67" fmla="*/ 105 h 330"/>
                    <a:gd name="T68" fmla="*/ 106 w 331"/>
                    <a:gd name="T69" fmla="*/ 165 h 330"/>
                    <a:gd name="T70" fmla="*/ 165 w 331"/>
                    <a:gd name="T71" fmla="*/ 224 h 330"/>
                    <a:gd name="T72" fmla="*/ 225 w 331"/>
                    <a:gd name="T73" fmla="*/ 165 h 330"/>
                    <a:gd name="T74" fmla="*/ 165 w 331"/>
                    <a:gd name="T75" fmla="*/ 105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82" y="196"/>
                        <a:pt x="282" y="196"/>
                        <a:pt x="282" y="196"/>
                      </a:cubicBezTo>
                      <a:cubicBezTo>
                        <a:pt x="270" y="225"/>
                        <a:pt x="270" y="225"/>
                        <a:pt x="270" y="225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26" y="269"/>
                        <a:pt x="226" y="269"/>
                        <a:pt x="226" y="269"/>
                      </a:cubicBez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4" y="281"/>
                        <a:pt x="134" y="281"/>
                        <a:pt x="134" y="281"/>
                      </a:cubicBezTo>
                      <a:cubicBezTo>
                        <a:pt x="105" y="269"/>
                        <a:pt x="105" y="269"/>
                        <a:pt x="105" y="269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62" y="225"/>
                        <a:pt x="62" y="225"/>
                        <a:pt x="62" y="225"/>
                      </a:cubicBezTo>
                      <a:cubicBezTo>
                        <a:pt x="49" y="196"/>
                        <a:pt x="49" y="196"/>
                        <a:pt x="49" y="196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50" y="134"/>
                        <a:pt x="50" y="134"/>
                        <a:pt x="50" y="134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6" y="61"/>
                        <a:pt x="106" y="61"/>
                        <a:pt x="106" y="61"/>
                      </a:cubicBezTo>
                      <a:cubicBezTo>
                        <a:pt x="134" y="50"/>
                        <a:pt x="134" y="50"/>
                        <a:pt x="134" y="5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197" y="49"/>
                        <a:pt x="197" y="49"/>
                        <a:pt x="197" y="49"/>
                      </a:cubicBezTo>
                      <a:cubicBezTo>
                        <a:pt x="226" y="61"/>
                        <a:pt x="226" y="61"/>
                        <a:pt x="226" y="6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70" y="105"/>
                        <a:pt x="270" y="105"/>
                        <a:pt x="270" y="105"/>
                      </a:cubicBezTo>
                      <a:cubicBezTo>
                        <a:pt x="282" y="134"/>
                        <a:pt x="282" y="134"/>
                        <a:pt x="282" y="134"/>
                      </a:cubicBezTo>
                      <a:lnTo>
                        <a:pt x="331" y="141"/>
                      </a:lnTo>
                      <a:close/>
                      <a:moveTo>
                        <a:pt x="165" y="105"/>
                      </a:moveTo>
                      <a:cubicBezTo>
                        <a:pt x="132" y="105"/>
                        <a:pt x="106" y="132"/>
                        <a:pt x="106" y="165"/>
                      </a:cubicBezTo>
                      <a:cubicBezTo>
                        <a:pt x="106" y="198"/>
                        <a:pt x="132" y="224"/>
                        <a:pt x="165" y="224"/>
                      </a:cubicBezTo>
                      <a:cubicBezTo>
                        <a:pt x="198" y="224"/>
                        <a:pt x="225" y="198"/>
                        <a:pt x="225" y="165"/>
                      </a:cubicBezTo>
                      <a:cubicBezTo>
                        <a:pt x="225" y="132"/>
                        <a:pt x="198" y="105"/>
                        <a:pt x="165" y="105"/>
                      </a:cubicBez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12">
                  <a:extLst>
                    <a:ext uri="{FF2B5EF4-FFF2-40B4-BE49-F238E27FC236}">
                      <a16:creationId xmlns:a16="http://schemas.microsoft.com/office/drawing/2014/main" id="{F15B4A7A-A538-05B8-88CB-2C80F022B3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7442" y="5273051"/>
                  <a:ext cx="424228" cy="424228"/>
                </a:xfrm>
                <a:custGeom>
                  <a:avLst/>
                  <a:gdLst>
                    <a:gd name="T0" fmla="*/ 84 w 167"/>
                    <a:gd name="T1" fmla="*/ 10 h 167"/>
                    <a:gd name="T2" fmla="*/ 157 w 167"/>
                    <a:gd name="T3" fmla="*/ 84 h 167"/>
                    <a:gd name="T4" fmla="*/ 84 w 167"/>
                    <a:gd name="T5" fmla="*/ 157 h 167"/>
                    <a:gd name="T6" fmla="*/ 10 w 167"/>
                    <a:gd name="T7" fmla="*/ 84 h 167"/>
                    <a:gd name="T8" fmla="*/ 84 w 167"/>
                    <a:gd name="T9" fmla="*/ 10 h 167"/>
                    <a:gd name="T10" fmla="*/ 84 w 167"/>
                    <a:gd name="T11" fmla="*/ 0 h 167"/>
                    <a:gd name="T12" fmla="*/ 167 w 167"/>
                    <a:gd name="T13" fmla="*/ 84 h 167"/>
                    <a:gd name="T14" fmla="*/ 84 w 167"/>
                    <a:gd name="T15" fmla="*/ 167 h 167"/>
                    <a:gd name="T16" fmla="*/ 0 w 167"/>
                    <a:gd name="T17" fmla="*/ 84 h 167"/>
                    <a:gd name="T18" fmla="*/ 84 w 167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67">
                      <a:moveTo>
                        <a:pt x="84" y="10"/>
                      </a:moveTo>
                      <a:cubicBezTo>
                        <a:pt x="124" y="10"/>
                        <a:pt x="157" y="43"/>
                        <a:pt x="157" y="84"/>
                      </a:cubicBezTo>
                      <a:cubicBezTo>
                        <a:pt x="157" y="124"/>
                        <a:pt x="124" y="157"/>
                        <a:pt x="84" y="157"/>
                      </a:cubicBezTo>
                      <a:cubicBezTo>
                        <a:pt x="43" y="157"/>
                        <a:pt x="10" y="124"/>
                        <a:pt x="10" y="84"/>
                      </a:cubicBezTo>
                      <a:cubicBezTo>
                        <a:pt x="10" y="43"/>
                        <a:pt x="43" y="10"/>
                        <a:pt x="84" y="10"/>
                      </a:cubicBezTo>
                      <a:close/>
                      <a:moveTo>
                        <a:pt x="84" y="0"/>
                      </a:moveTo>
                      <a:cubicBezTo>
                        <a:pt x="130" y="0"/>
                        <a:pt x="167" y="38"/>
                        <a:pt x="167" y="84"/>
                      </a:cubicBezTo>
                      <a:cubicBezTo>
                        <a:pt x="167" y="130"/>
                        <a:pt x="130" y="167"/>
                        <a:pt x="84" y="167"/>
                      </a:cubicBezTo>
                      <a:cubicBezTo>
                        <a:pt x="37" y="167"/>
                        <a:pt x="0" y="130"/>
                        <a:pt x="0" y="84"/>
                      </a:cubicBezTo>
                      <a:cubicBezTo>
                        <a:pt x="0" y="38"/>
                        <a:pt x="37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BAA902E-BB57-3B87-E959-23AE9568A321}"/>
                  </a:ext>
                </a:extLst>
              </p:cNvPr>
              <p:cNvSpPr txBox="1"/>
              <p:nvPr/>
            </p:nvSpPr>
            <p:spPr>
              <a:xfrm>
                <a:off x="5929612" y="1707807"/>
                <a:ext cx="93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6699"/>
                    </a:solidFill>
                  </a:rPr>
                  <a:t>Solver 2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3FB92A5-0335-B355-2891-8416DFA1A1E4}"/>
                </a:ext>
              </a:extLst>
            </p:cNvPr>
            <p:cNvGrpSpPr/>
            <p:nvPr/>
          </p:nvGrpSpPr>
          <p:grpSpPr>
            <a:xfrm>
              <a:off x="5885680" y="4810551"/>
              <a:ext cx="994177" cy="1443931"/>
              <a:chOff x="5898838" y="633208"/>
              <a:chExt cx="994177" cy="1443931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E9B7969-57E0-BBE4-DE4A-20B561040EEF}"/>
                  </a:ext>
                </a:extLst>
              </p:cNvPr>
              <p:cNvGrpSpPr/>
              <p:nvPr/>
            </p:nvGrpSpPr>
            <p:grpSpPr>
              <a:xfrm>
                <a:off x="5898838" y="633208"/>
                <a:ext cx="994177" cy="991638"/>
                <a:chOff x="1859087" y="5064696"/>
                <a:chExt cx="840939" cy="838791"/>
              </a:xfrm>
            </p:grpSpPr>
            <p:sp>
              <p:nvSpPr>
                <p:cNvPr id="100" name="Freeform 210">
                  <a:extLst>
                    <a:ext uri="{FF2B5EF4-FFF2-40B4-BE49-F238E27FC236}">
                      <a16:creationId xmlns:a16="http://schemas.microsoft.com/office/drawing/2014/main" id="{13C9342C-4B40-8073-DDFF-657F3E125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94 w 331"/>
                    <a:gd name="T5" fmla="*/ 199 h 330"/>
                    <a:gd name="T6" fmla="*/ 280 w 331"/>
                    <a:gd name="T7" fmla="*/ 231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32 w 331"/>
                    <a:gd name="T13" fmla="*/ 279 h 330"/>
                    <a:gd name="T14" fmla="*/ 200 w 331"/>
                    <a:gd name="T15" fmla="*/ 293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1 w 331"/>
                    <a:gd name="T21" fmla="*/ 292 h 330"/>
                    <a:gd name="T22" fmla="*/ 99 w 331"/>
                    <a:gd name="T23" fmla="*/ 280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51 w 331"/>
                    <a:gd name="T29" fmla="*/ 231 h 330"/>
                    <a:gd name="T30" fmla="*/ 37 w 331"/>
                    <a:gd name="T31" fmla="*/ 199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38 w 331"/>
                    <a:gd name="T37" fmla="*/ 131 h 330"/>
                    <a:gd name="T38" fmla="*/ 51 w 331"/>
                    <a:gd name="T39" fmla="*/ 99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0 w 331"/>
                    <a:gd name="T45" fmla="*/ 51 h 330"/>
                    <a:gd name="T46" fmla="*/ 131 w 331"/>
                    <a:gd name="T47" fmla="*/ 38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200 w 331"/>
                    <a:gd name="T53" fmla="*/ 37 h 330"/>
                    <a:gd name="T54" fmla="*/ 231 w 331"/>
                    <a:gd name="T55" fmla="*/ 5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81 w 331"/>
                    <a:gd name="T61" fmla="*/ 99 h 330"/>
                    <a:gd name="T62" fmla="*/ 293 w 331"/>
                    <a:gd name="T63" fmla="*/ 131 h 330"/>
                    <a:gd name="T64" fmla="*/ 331 w 331"/>
                    <a:gd name="T65" fmla="*/ 141 h 330"/>
                    <a:gd name="T66" fmla="*/ 165 w 331"/>
                    <a:gd name="T67" fmla="*/ 99 h 330"/>
                    <a:gd name="T68" fmla="*/ 100 w 331"/>
                    <a:gd name="T69" fmla="*/ 165 h 330"/>
                    <a:gd name="T70" fmla="*/ 165 w 331"/>
                    <a:gd name="T71" fmla="*/ 230 h 330"/>
                    <a:gd name="T72" fmla="*/ 231 w 331"/>
                    <a:gd name="T73" fmla="*/ 165 h 330"/>
                    <a:gd name="T74" fmla="*/ 165 w 331"/>
                    <a:gd name="T75" fmla="*/ 99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94" y="199"/>
                        <a:pt x="294" y="199"/>
                        <a:pt x="294" y="199"/>
                      </a:cubicBezTo>
                      <a:cubicBezTo>
                        <a:pt x="280" y="231"/>
                        <a:pt x="280" y="231"/>
                        <a:pt x="280" y="231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32" y="279"/>
                        <a:pt x="232" y="279"/>
                        <a:pt x="232" y="279"/>
                      </a:cubicBezTo>
                      <a:cubicBezTo>
                        <a:pt x="200" y="293"/>
                        <a:pt x="200" y="293"/>
                        <a:pt x="200" y="293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1" y="292"/>
                        <a:pt x="131" y="292"/>
                        <a:pt x="131" y="292"/>
                      </a:cubicBezTo>
                      <a:cubicBezTo>
                        <a:pt x="99" y="280"/>
                        <a:pt x="99" y="280"/>
                        <a:pt x="99" y="280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51" y="231"/>
                        <a:pt x="51" y="231"/>
                        <a:pt x="51" y="231"/>
                      </a:cubicBezTo>
                      <a:cubicBezTo>
                        <a:pt x="37" y="199"/>
                        <a:pt x="37" y="199"/>
                        <a:pt x="37" y="199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38" y="131"/>
                        <a:pt x="38" y="131"/>
                        <a:pt x="38" y="131"/>
                      </a:cubicBezTo>
                      <a:cubicBezTo>
                        <a:pt x="51" y="99"/>
                        <a:pt x="51" y="99"/>
                        <a:pt x="51" y="99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0" y="51"/>
                        <a:pt x="100" y="51"/>
                        <a:pt x="100" y="51"/>
                      </a:cubicBezTo>
                      <a:cubicBezTo>
                        <a:pt x="131" y="38"/>
                        <a:pt x="131" y="38"/>
                        <a:pt x="131" y="38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200" y="37"/>
                        <a:pt x="200" y="37"/>
                        <a:pt x="200" y="37"/>
                      </a:cubicBezTo>
                      <a:cubicBezTo>
                        <a:pt x="231" y="51"/>
                        <a:pt x="231" y="51"/>
                        <a:pt x="231" y="5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93" y="131"/>
                        <a:pt x="293" y="131"/>
                        <a:pt x="293" y="131"/>
                      </a:cubicBezTo>
                      <a:lnTo>
                        <a:pt x="331" y="141"/>
                      </a:lnTo>
                      <a:close/>
                      <a:moveTo>
                        <a:pt x="165" y="99"/>
                      </a:moveTo>
                      <a:cubicBezTo>
                        <a:pt x="129" y="99"/>
                        <a:pt x="100" y="129"/>
                        <a:pt x="100" y="165"/>
                      </a:cubicBezTo>
                      <a:cubicBezTo>
                        <a:pt x="100" y="201"/>
                        <a:pt x="129" y="230"/>
                        <a:pt x="165" y="230"/>
                      </a:cubicBezTo>
                      <a:cubicBezTo>
                        <a:pt x="201" y="230"/>
                        <a:pt x="231" y="201"/>
                        <a:pt x="231" y="165"/>
                      </a:cubicBezTo>
                      <a:cubicBezTo>
                        <a:pt x="231" y="129"/>
                        <a:pt x="201" y="99"/>
                        <a:pt x="165" y="99"/>
                      </a:cubicBezTo>
                      <a:close/>
                    </a:path>
                  </a:pathLst>
                </a:custGeom>
                <a:solidFill>
                  <a:srgbClr val="C2CF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211">
                  <a:extLst>
                    <a:ext uri="{FF2B5EF4-FFF2-40B4-BE49-F238E27FC236}">
                      <a16:creationId xmlns:a16="http://schemas.microsoft.com/office/drawing/2014/main" id="{A56EEEE9-D2C5-FEC8-A645-9F1BDCD52B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9087" y="5064696"/>
                  <a:ext cx="840939" cy="838791"/>
                </a:xfrm>
                <a:custGeom>
                  <a:avLst/>
                  <a:gdLst>
                    <a:gd name="T0" fmla="*/ 331 w 331"/>
                    <a:gd name="T1" fmla="*/ 141 h 330"/>
                    <a:gd name="T2" fmla="*/ 331 w 331"/>
                    <a:gd name="T3" fmla="*/ 188 h 330"/>
                    <a:gd name="T4" fmla="*/ 282 w 331"/>
                    <a:gd name="T5" fmla="*/ 196 h 330"/>
                    <a:gd name="T6" fmla="*/ 270 w 331"/>
                    <a:gd name="T7" fmla="*/ 225 h 330"/>
                    <a:gd name="T8" fmla="*/ 299 w 331"/>
                    <a:gd name="T9" fmla="*/ 265 h 330"/>
                    <a:gd name="T10" fmla="*/ 266 w 331"/>
                    <a:gd name="T11" fmla="*/ 298 h 330"/>
                    <a:gd name="T12" fmla="*/ 226 w 331"/>
                    <a:gd name="T13" fmla="*/ 269 h 330"/>
                    <a:gd name="T14" fmla="*/ 197 w 331"/>
                    <a:gd name="T15" fmla="*/ 281 h 330"/>
                    <a:gd name="T16" fmla="*/ 189 w 331"/>
                    <a:gd name="T17" fmla="*/ 330 h 330"/>
                    <a:gd name="T18" fmla="*/ 142 w 331"/>
                    <a:gd name="T19" fmla="*/ 330 h 330"/>
                    <a:gd name="T20" fmla="*/ 134 w 331"/>
                    <a:gd name="T21" fmla="*/ 281 h 330"/>
                    <a:gd name="T22" fmla="*/ 105 w 331"/>
                    <a:gd name="T23" fmla="*/ 269 h 330"/>
                    <a:gd name="T24" fmla="*/ 65 w 331"/>
                    <a:gd name="T25" fmla="*/ 298 h 330"/>
                    <a:gd name="T26" fmla="*/ 32 w 331"/>
                    <a:gd name="T27" fmla="*/ 265 h 330"/>
                    <a:gd name="T28" fmla="*/ 62 w 331"/>
                    <a:gd name="T29" fmla="*/ 225 h 330"/>
                    <a:gd name="T30" fmla="*/ 49 w 331"/>
                    <a:gd name="T31" fmla="*/ 196 h 330"/>
                    <a:gd name="T32" fmla="*/ 0 w 331"/>
                    <a:gd name="T33" fmla="*/ 188 h 330"/>
                    <a:gd name="T34" fmla="*/ 0 w 331"/>
                    <a:gd name="T35" fmla="*/ 141 h 330"/>
                    <a:gd name="T36" fmla="*/ 50 w 331"/>
                    <a:gd name="T37" fmla="*/ 134 h 330"/>
                    <a:gd name="T38" fmla="*/ 61 w 331"/>
                    <a:gd name="T39" fmla="*/ 105 h 330"/>
                    <a:gd name="T40" fmla="*/ 32 w 331"/>
                    <a:gd name="T41" fmla="*/ 65 h 330"/>
                    <a:gd name="T42" fmla="*/ 66 w 331"/>
                    <a:gd name="T43" fmla="*/ 32 h 330"/>
                    <a:gd name="T44" fmla="*/ 106 w 331"/>
                    <a:gd name="T45" fmla="*/ 61 h 330"/>
                    <a:gd name="T46" fmla="*/ 134 w 331"/>
                    <a:gd name="T47" fmla="*/ 50 h 330"/>
                    <a:gd name="T48" fmla="*/ 142 w 331"/>
                    <a:gd name="T49" fmla="*/ 0 h 330"/>
                    <a:gd name="T50" fmla="*/ 189 w 331"/>
                    <a:gd name="T51" fmla="*/ 0 h 330"/>
                    <a:gd name="T52" fmla="*/ 197 w 331"/>
                    <a:gd name="T53" fmla="*/ 49 h 330"/>
                    <a:gd name="T54" fmla="*/ 226 w 331"/>
                    <a:gd name="T55" fmla="*/ 61 h 330"/>
                    <a:gd name="T56" fmla="*/ 266 w 331"/>
                    <a:gd name="T57" fmla="*/ 32 h 330"/>
                    <a:gd name="T58" fmla="*/ 299 w 331"/>
                    <a:gd name="T59" fmla="*/ 65 h 330"/>
                    <a:gd name="T60" fmla="*/ 270 w 331"/>
                    <a:gd name="T61" fmla="*/ 105 h 330"/>
                    <a:gd name="T62" fmla="*/ 282 w 331"/>
                    <a:gd name="T63" fmla="*/ 134 h 330"/>
                    <a:gd name="T64" fmla="*/ 331 w 331"/>
                    <a:gd name="T65" fmla="*/ 141 h 330"/>
                    <a:gd name="T66" fmla="*/ 165 w 331"/>
                    <a:gd name="T67" fmla="*/ 105 h 330"/>
                    <a:gd name="T68" fmla="*/ 106 w 331"/>
                    <a:gd name="T69" fmla="*/ 165 h 330"/>
                    <a:gd name="T70" fmla="*/ 165 w 331"/>
                    <a:gd name="T71" fmla="*/ 224 h 330"/>
                    <a:gd name="T72" fmla="*/ 225 w 331"/>
                    <a:gd name="T73" fmla="*/ 165 h 330"/>
                    <a:gd name="T74" fmla="*/ 165 w 331"/>
                    <a:gd name="T75" fmla="*/ 105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31" h="330">
                      <a:moveTo>
                        <a:pt x="331" y="141"/>
                      </a:move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282" y="196"/>
                        <a:pt x="282" y="196"/>
                        <a:pt x="282" y="196"/>
                      </a:cubicBezTo>
                      <a:cubicBezTo>
                        <a:pt x="270" y="225"/>
                        <a:pt x="270" y="225"/>
                        <a:pt x="270" y="225"/>
                      </a:cubicBezTo>
                      <a:cubicBezTo>
                        <a:pt x="299" y="265"/>
                        <a:pt x="299" y="265"/>
                        <a:pt x="299" y="265"/>
                      </a:cubicBezTo>
                      <a:cubicBezTo>
                        <a:pt x="266" y="298"/>
                        <a:pt x="266" y="298"/>
                        <a:pt x="266" y="298"/>
                      </a:cubicBezTo>
                      <a:cubicBezTo>
                        <a:pt x="226" y="269"/>
                        <a:pt x="226" y="269"/>
                        <a:pt x="226" y="269"/>
                      </a:cubicBezTo>
                      <a:cubicBezTo>
                        <a:pt x="197" y="281"/>
                        <a:pt x="197" y="281"/>
                        <a:pt x="197" y="281"/>
                      </a:cubicBezTo>
                      <a:cubicBezTo>
                        <a:pt x="189" y="330"/>
                        <a:pt x="189" y="330"/>
                        <a:pt x="189" y="330"/>
                      </a:cubicBezTo>
                      <a:cubicBezTo>
                        <a:pt x="142" y="330"/>
                        <a:pt x="142" y="330"/>
                        <a:pt x="142" y="330"/>
                      </a:cubicBezTo>
                      <a:cubicBezTo>
                        <a:pt x="134" y="281"/>
                        <a:pt x="134" y="281"/>
                        <a:pt x="134" y="281"/>
                      </a:cubicBezTo>
                      <a:cubicBezTo>
                        <a:pt x="105" y="269"/>
                        <a:pt x="105" y="269"/>
                        <a:pt x="105" y="269"/>
                      </a:cubicBezTo>
                      <a:cubicBezTo>
                        <a:pt x="65" y="298"/>
                        <a:pt x="65" y="298"/>
                        <a:pt x="65" y="298"/>
                      </a:cubicBezTo>
                      <a:cubicBezTo>
                        <a:pt x="32" y="265"/>
                        <a:pt x="32" y="265"/>
                        <a:pt x="32" y="265"/>
                      </a:cubicBezTo>
                      <a:cubicBezTo>
                        <a:pt x="62" y="225"/>
                        <a:pt x="62" y="225"/>
                        <a:pt x="62" y="225"/>
                      </a:cubicBezTo>
                      <a:cubicBezTo>
                        <a:pt x="49" y="196"/>
                        <a:pt x="49" y="196"/>
                        <a:pt x="49" y="196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50" y="134"/>
                        <a:pt x="50" y="134"/>
                        <a:pt x="50" y="134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32" y="65"/>
                        <a:pt x="32" y="65"/>
                        <a:pt x="32" y="65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106" y="61"/>
                        <a:pt x="106" y="61"/>
                        <a:pt x="106" y="61"/>
                      </a:cubicBezTo>
                      <a:cubicBezTo>
                        <a:pt x="134" y="50"/>
                        <a:pt x="134" y="50"/>
                        <a:pt x="134" y="5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197" y="49"/>
                        <a:pt x="197" y="49"/>
                        <a:pt x="197" y="49"/>
                      </a:cubicBezTo>
                      <a:cubicBezTo>
                        <a:pt x="226" y="61"/>
                        <a:pt x="226" y="61"/>
                        <a:pt x="226" y="61"/>
                      </a:cubicBezTo>
                      <a:cubicBezTo>
                        <a:pt x="266" y="32"/>
                        <a:pt x="266" y="32"/>
                        <a:pt x="266" y="32"/>
                      </a:cubicBezTo>
                      <a:cubicBezTo>
                        <a:pt x="299" y="65"/>
                        <a:pt x="299" y="65"/>
                        <a:pt x="299" y="65"/>
                      </a:cubicBezTo>
                      <a:cubicBezTo>
                        <a:pt x="270" y="105"/>
                        <a:pt x="270" y="105"/>
                        <a:pt x="270" y="105"/>
                      </a:cubicBezTo>
                      <a:cubicBezTo>
                        <a:pt x="282" y="134"/>
                        <a:pt x="282" y="134"/>
                        <a:pt x="282" y="134"/>
                      </a:cubicBezTo>
                      <a:lnTo>
                        <a:pt x="331" y="141"/>
                      </a:lnTo>
                      <a:close/>
                      <a:moveTo>
                        <a:pt x="165" y="105"/>
                      </a:moveTo>
                      <a:cubicBezTo>
                        <a:pt x="132" y="105"/>
                        <a:pt x="106" y="132"/>
                        <a:pt x="106" y="165"/>
                      </a:cubicBezTo>
                      <a:cubicBezTo>
                        <a:pt x="106" y="198"/>
                        <a:pt x="132" y="224"/>
                        <a:pt x="165" y="224"/>
                      </a:cubicBezTo>
                      <a:cubicBezTo>
                        <a:pt x="198" y="224"/>
                        <a:pt x="225" y="198"/>
                        <a:pt x="225" y="165"/>
                      </a:cubicBezTo>
                      <a:cubicBezTo>
                        <a:pt x="225" y="132"/>
                        <a:pt x="198" y="105"/>
                        <a:pt x="165" y="105"/>
                      </a:cubicBezTo>
                      <a:close/>
                    </a:path>
                  </a:pathLst>
                </a:custGeom>
                <a:solidFill>
                  <a:srgbClr val="0026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212">
                  <a:extLst>
                    <a:ext uri="{FF2B5EF4-FFF2-40B4-BE49-F238E27FC236}">
                      <a16:creationId xmlns:a16="http://schemas.microsoft.com/office/drawing/2014/main" id="{F05B3E7E-028A-409E-3762-5BC3089058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67442" y="5273051"/>
                  <a:ext cx="424228" cy="424228"/>
                </a:xfrm>
                <a:custGeom>
                  <a:avLst/>
                  <a:gdLst>
                    <a:gd name="T0" fmla="*/ 84 w 167"/>
                    <a:gd name="T1" fmla="*/ 10 h 167"/>
                    <a:gd name="T2" fmla="*/ 157 w 167"/>
                    <a:gd name="T3" fmla="*/ 84 h 167"/>
                    <a:gd name="T4" fmla="*/ 84 w 167"/>
                    <a:gd name="T5" fmla="*/ 157 h 167"/>
                    <a:gd name="T6" fmla="*/ 10 w 167"/>
                    <a:gd name="T7" fmla="*/ 84 h 167"/>
                    <a:gd name="T8" fmla="*/ 84 w 167"/>
                    <a:gd name="T9" fmla="*/ 10 h 167"/>
                    <a:gd name="T10" fmla="*/ 84 w 167"/>
                    <a:gd name="T11" fmla="*/ 0 h 167"/>
                    <a:gd name="T12" fmla="*/ 167 w 167"/>
                    <a:gd name="T13" fmla="*/ 84 h 167"/>
                    <a:gd name="T14" fmla="*/ 84 w 167"/>
                    <a:gd name="T15" fmla="*/ 167 h 167"/>
                    <a:gd name="T16" fmla="*/ 0 w 167"/>
                    <a:gd name="T17" fmla="*/ 84 h 167"/>
                    <a:gd name="T18" fmla="*/ 84 w 167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7" h="167">
                      <a:moveTo>
                        <a:pt x="84" y="10"/>
                      </a:moveTo>
                      <a:cubicBezTo>
                        <a:pt x="124" y="10"/>
                        <a:pt x="157" y="43"/>
                        <a:pt x="157" y="84"/>
                      </a:cubicBezTo>
                      <a:cubicBezTo>
                        <a:pt x="157" y="124"/>
                        <a:pt x="124" y="157"/>
                        <a:pt x="84" y="157"/>
                      </a:cubicBezTo>
                      <a:cubicBezTo>
                        <a:pt x="43" y="157"/>
                        <a:pt x="10" y="124"/>
                        <a:pt x="10" y="84"/>
                      </a:cubicBezTo>
                      <a:cubicBezTo>
                        <a:pt x="10" y="43"/>
                        <a:pt x="43" y="10"/>
                        <a:pt x="84" y="10"/>
                      </a:cubicBezTo>
                      <a:close/>
                      <a:moveTo>
                        <a:pt x="84" y="0"/>
                      </a:moveTo>
                      <a:cubicBezTo>
                        <a:pt x="130" y="0"/>
                        <a:pt x="167" y="38"/>
                        <a:pt x="167" y="84"/>
                      </a:cubicBezTo>
                      <a:cubicBezTo>
                        <a:pt x="167" y="130"/>
                        <a:pt x="130" y="167"/>
                        <a:pt x="84" y="167"/>
                      </a:cubicBezTo>
                      <a:cubicBezTo>
                        <a:pt x="37" y="167"/>
                        <a:pt x="0" y="130"/>
                        <a:pt x="0" y="84"/>
                      </a:cubicBezTo>
                      <a:cubicBezTo>
                        <a:pt x="0" y="38"/>
                        <a:pt x="37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5317ED5-9941-5774-2DDE-D3584B1C8DCB}"/>
                  </a:ext>
                </a:extLst>
              </p:cNvPr>
              <p:cNvSpPr txBox="1"/>
              <p:nvPr/>
            </p:nvSpPr>
            <p:spPr>
              <a:xfrm>
                <a:off x="5929612" y="1707807"/>
                <a:ext cx="93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651"/>
                    </a:solidFill>
                  </a:rPr>
                  <a:t>Solver 3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02BE13-F631-18A8-9ADD-9EA1A023D8F4}"/>
              </a:ext>
            </a:extLst>
          </p:cNvPr>
          <p:cNvGrpSpPr/>
          <p:nvPr/>
        </p:nvGrpSpPr>
        <p:grpSpPr>
          <a:xfrm>
            <a:off x="198308" y="551795"/>
            <a:ext cx="5272795" cy="5481072"/>
            <a:chOff x="6435969" y="780395"/>
            <a:chExt cx="5272795" cy="54810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C0DF5C-CF99-6058-A32D-7BA5A9F9C121}"/>
                </a:ext>
              </a:extLst>
            </p:cNvPr>
            <p:cNvGrpSpPr/>
            <p:nvPr/>
          </p:nvGrpSpPr>
          <p:grpSpPr>
            <a:xfrm>
              <a:off x="6840263" y="2521585"/>
              <a:ext cx="1346744" cy="1828800"/>
              <a:chOff x="1673903" y="2514600"/>
              <a:chExt cx="1346744" cy="18288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D1DA617-588A-F1C5-FCF6-F1372420780B}"/>
                  </a:ext>
                </a:extLst>
              </p:cNvPr>
              <p:cNvGrpSpPr/>
              <p:nvPr/>
            </p:nvGrpSpPr>
            <p:grpSpPr>
              <a:xfrm>
                <a:off x="1673903" y="2514600"/>
                <a:ext cx="1346744" cy="1828800"/>
                <a:chOff x="2313096" y="2578130"/>
                <a:chExt cx="1346744" cy="1828800"/>
              </a:xfrm>
            </p:grpSpPr>
            <p:sp>
              <p:nvSpPr>
                <p:cNvPr id="80" name="Cube 79">
                  <a:extLst>
                    <a:ext uri="{FF2B5EF4-FFF2-40B4-BE49-F238E27FC236}">
                      <a16:creationId xmlns:a16="http://schemas.microsoft.com/office/drawing/2014/main" id="{0EE3E0AF-EE2C-4E84-9431-CFBD933A4184}"/>
                    </a:ext>
                  </a:extLst>
                </p:cNvPr>
                <p:cNvSpPr/>
                <p:nvPr/>
              </p:nvSpPr>
              <p:spPr>
                <a:xfrm>
                  <a:off x="2313096" y="2578130"/>
                  <a:ext cx="365760" cy="1828800"/>
                </a:xfrm>
                <a:prstGeom prst="cube">
                  <a:avLst>
                    <a:gd name="adj" fmla="val 38858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ube 80">
                  <a:extLst>
                    <a:ext uri="{FF2B5EF4-FFF2-40B4-BE49-F238E27FC236}">
                      <a16:creationId xmlns:a16="http://schemas.microsoft.com/office/drawing/2014/main" id="{A6EDF724-25D9-74D7-BAC9-17F5B42FF3F6}"/>
                    </a:ext>
                  </a:extLst>
                </p:cNvPr>
                <p:cNvSpPr/>
                <p:nvPr/>
              </p:nvSpPr>
              <p:spPr>
                <a:xfrm>
                  <a:off x="2803588" y="2697480"/>
                  <a:ext cx="365760" cy="1463040"/>
                </a:xfrm>
                <a:prstGeom prst="cube">
                  <a:avLst>
                    <a:gd name="adj" fmla="val 38858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ube 81">
                  <a:extLst>
                    <a:ext uri="{FF2B5EF4-FFF2-40B4-BE49-F238E27FC236}">
                      <a16:creationId xmlns:a16="http://schemas.microsoft.com/office/drawing/2014/main" id="{989B2A35-F069-C229-5E36-BB9BE2D54976}"/>
                    </a:ext>
                  </a:extLst>
                </p:cNvPr>
                <p:cNvSpPr/>
                <p:nvPr/>
              </p:nvSpPr>
              <p:spPr>
                <a:xfrm>
                  <a:off x="3294080" y="2880360"/>
                  <a:ext cx="365760" cy="1097280"/>
                </a:xfrm>
                <a:prstGeom prst="cube">
                  <a:avLst>
                    <a:gd name="adj" fmla="val 38858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C516A52-0BC4-6C3E-F42E-AA9F69DCD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9086" y="3429000"/>
                <a:ext cx="2194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6BC39C7-B429-A97A-2C48-4830C508E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5431" y="3429000"/>
                <a:ext cx="21945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569B4D-3FA2-C558-3D62-C6FFA383FD13}"/>
                </a:ext>
              </a:extLst>
            </p:cNvPr>
            <p:cNvGrpSpPr/>
            <p:nvPr/>
          </p:nvGrpSpPr>
          <p:grpSpPr>
            <a:xfrm>
              <a:off x="8125575" y="2640935"/>
              <a:ext cx="1058641" cy="1463040"/>
              <a:chOff x="8524875" y="2640935"/>
              <a:chExt cx="1058641" cy="146304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97CB765-A6BB-70CD-1BA3-C99EBCFF8685}"/>
                  </a:ext>
                </a:extLst>
              </p:cNvPr>
              <p:cNvGrpSpPr/>
              <p:nvPr/>
            </p:nvGrpSpPr>
            <p:grpSpPr>
              <a:xfrm>
                <a:off x="8727264" y="2640935"/>
                <a:ext cx="856252" cy="1463040"/>
                <a:chOff x="2164395" y="2633950"/>
                <a:chExt cx="856252" cy="1463040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682613F-0E70-6E69-1C99-F0F03AFF45A6}"/>
                    </a:ext>
                  </a:extLst>
                </p:cNvPr>
                <p:cNvGrpSpPr/>
                <p:nvPr/>
              </p:nvGrpSpPr>
              <p:grpSpPr>
                <a:xfrm>
                  <a:off x="2164395" y="2633950"/>
                  <a:ext cx="856252" cy="1463040"/>
                  <a:chOff x="2803588" y="2697480"/>
                  <a:chExt cx="856252" cy="1463040"/>
                </a:xfrm>
              </p:grpSpPr>
              <p:sp>
                <p:nvSpPr>
                  <p:cNvPr id="73" name="Cube 72">
                    <a:extLst>
                      <a:ext uri="{FF2B5EF4-FFF2-40B4-BE49-F238E27FC236}">
                        <a16:creationId xmlns:a16="http://schemas.microsoft.com/office/drawing/2014/main" id="{FF3ED63A-ED37-3662-E3FE-5A039BCDBCAB}"/>
                      </a:ext>
                    </a:extLst>
                  </p:cNvPr>
                  <p:cNvSpPr/>
                  <p:nvPr/>
                </p:nvSpPr>
                <p:spPr>
                  <a:xfrm>
                    <a:off x="2803588" y="2697480"/>
                    <a:ext cx="365760" cy="146304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Cube 73">
                    <a:extLst>
                      <a:ext uri="{FF2B5EF4-FFF2-40B4-BE49-F238E27FC236}">
                        <a16:creationId xmlns:a16="http://schemas.microsoft.com/office/drawing/2014/main" id="{2ABCFB82-0B8F-72DF-145A-AF10CBC8CD86}"/>
                      </a:ext>
                    </a:extLst>
                  </p:cNvPr>
                  <p:cNvSpPr/>
                  <p:nvPr/>
                </p:nvSpPr>
                <p:spPr>
                  <a:xfrm>
                    <a:off x="3294080" y="2880360"/>
                    <a:ext cx="365760" cy="1097280"/>
                  </a:xfrm>
                  <a:prstGeom prst="cube">
                    <a:avLst>
                      <a:gd name="adj" fmla="val 38858"/>
                    </a:avLst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89AB6CAD-4F2A-98CC-9CBA-8F08C8661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5431" y="3429000"/>
                  <a:ext cx="219456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5F3DCF7-6BDA-B280-DA31-E15D5AC65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4875" y="3429000"/>
                <a:ext cx="202389" cy="6985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ABEF07-DBBB-71B5-7472-453D3C1E932B}"/>
                </a:ext>
              </a:extLst>
            </p:cNvPr>
            <p:cNvGrpSpPr/>
            <p:nvPr/>
          </p:nvGrpSpPr>
          <p:grpSpPr>
            <a:xfrm>
              <a:off x="9278166" y="2451643"/>
              <a:ext cx="696321" cy="1968684"/>
              <a:chOff x="4631521" y="476001"/>
              <a:chExt cx="696321" cy="1968684"/>
            </a:xfrm>
          </p:grpSpPr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440BE1CB-1DC3-39AB-A47B-3E2E5849A7AB}"/>
                  </a:ext>
                </a:extLst>
              </p:cNvPr>
              <p:cNvSpPr/>
              <p:nvPr/>
            </p:nvSpPr>
            <p:spPr>
              <a:xfrm>
                <a:off x="4699192" y="476001"/>
                <a:ext cx="628650" cy="1601138"/>
              </a:xfrm>
              <a:prstGeom prst="cube">
                <a:avLst>
                  <a:gd name="adj" fmla="val 80525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4B7293-1479-C811-058C-35148316A71F}"/>
                  </a:ext>
                </a:extLst>
              </p:cNvPr>
              <p:cNvSpPr txBox="1"/>
              <p:nvPr/>
            </p:nvSpPr>
            <p:spPr>
              <a:xfrm>
                <a:off x="4631521" y="2075353"/>
                <a:ext cx="594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Cost</a:t>
                </a:r>
              </a:p>
            </p:txBody>
          </p:sp>
        </p:grp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00CFC58-C87C-D5F4-788A-60452EF0B1CD}"/>
                </a:ext>
              </a:extLst>
            </p:cNvPr>
            <p:cNvCxnSpPr>
              <a:cxnSpLocks/>
            </p:cNvCxnSpPr>
            <p:nvPr/>
          </p:nvCxnSpPr>
          <p:spPr>
            <a:xfrm>
              <a:off x="6442393" y="3701838"/>
              <a:ext cx="4131822" cy="1752361"/>
            </a:xfrm>
            <a:prstGeom prst="bentConnector3">
              <a:avLst>
                <a:gd name="adj1" fmla="val 88020"/>
              </a:avLst>
            </a:prstGeom>
            <a:ln w="76200">
              <a:solidFill>
                <a:srgbClr val="0026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87694A-4BEC-A612-0A8C-E5CB97D399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5969" y="3431070"/>
              <a:ext cx="4138246" cy="0"/>
            </a:xfrm>
            <a:prstGeom prst="straightConnector1">
              <a:avLst/>
            </a:prstGeom>
            <a:ln w="76200">
              <a:solidFill>
                <a:srgbClr val="3366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D2B08110-D738-114D-A3D1-94D57D398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641" y="1496780"/>
              <a:ext cx="4244295" cy="1689444"/>
            </a:xfrm>
            <a:prstGeom prst="bentConnector3">
              <a:avLst>
                <a:gd name="adj1" fmla="val 86183"/>
              </a:avLst>
            </a:prstGeom>
            <a:ln w="76200">
              <a:solidFill>
                <a:srgbClr val="8FAA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87E43F-147A-1833-2509-1B1A36E8C79B}"/>
                </a:ext>
              </a:extLst>
            </p:cNvPr>
            <p:cNvGrpSpPr/>
            <p:nvPr/>
          </p:nvGrpSpPr>
          <p:grpSpPr>
            <a:xfrm>
              <a:off x="10688936" y="780395"/>
              <a:ext cx="1019828" cy="5481072"/>
              <a:chOff x="10431030" y="780395"/>
              <a:chExt cx="1019828" cy="548107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086CDCC-91F3-3982-9AB1-EAE9254ABAF5}"/>
                  </a:ext>
                </a:extLst>
              </p:cNvPr>
              <p:cNvGrpSpPr/>
              <p:nvPr/>
            </p:nvGrpSpPr>
            <p:grpSpPr>
              <a:xfrm>
                <a:off x="10456681" y="780395"/>
                <a:ext cx="994177" cy="1443931"/>
                <a:chOff x="5898838" y="633208"/>
                <a:chExt cx="994177" cy="1443931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4FA3142-B221-CA79-7B5F-EDE7E77CF21F}"/>
                    </a:ext>
                  </a:extLst>
                </p:cNvPr>
                <p:cNvGrpSpPr/>
                <p:nvPr/>
              </p:nvGrpSpPr>
              <p:grpSpPr>
                <a:xfrm>
                  <a:off x="5898838" y="633208"/>
                  <a:ext cx="994177" cy="991638"/>
                  <a:chOff x="1859087" y="5064696"/>
                  <a:chExt cx="840939" cy="838791"/>
                </a:xfrm>
              </p:grpSpPr>
              <p:sp>
                <p:nvSpPr>
                  <p:cNvPr id="55" name="Freeform 210">
                    <a:extLst>
                      <a:ext uri="{FF2B5EF4-FFF2-40B4-BE49-F238E27FC236}">
                        <a16:creationId xmlns:a16="http://schemas.microsoft.com/office/drawing/2014/main" id="{EB6CCD86-9A00-38C4-D8DF-193F47991D3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94 w 331"/>
                      <a:gd name="T5" fmla="*/ 199 h 330"/>
                      <a:gd name="T6" fmla="*/ 280 w 331"/>
                      <a:gd name="T7" fmla="*/ 231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32 w 331"/>
                      <a:gd name="T13" fmla="*/ 279 h 330"/>
                      <a:gd name="T14" fmla="*/ 200 w 331"/>
                      <a:gd name="T15" fmla="*/ 293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1 w 331"/>
                      <a:gd name="T21" fmla="*/ 292 h 330"/>
                      <a:gd name="T22" fmla="*/ 99 w 331"/>
                      <a:gd name="T23" fmla="*/ 280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51 w 331"/>
                      <a:gd name="T29" fmla="*/ 231 h 330"/>
                      <a:gd name="T30" fmla="*/ 37 w 331"/>
                      <a:gd name="T31" fmla="*/ 199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38 w 331"/>
                      <a:gd name="T37" fmla="*/ 131 h 330"/>
                      <a:gd name="T38" fmla="*/ 51 w 331"/>
                      <a:gd name="T39" fmla="*/ 99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0 w 331"/>
                      <a:gd name="T45" fmla="*/ 51 h 330"/>
                      <a:gd name="T46" fmla="*/ 131 w 331"/>
                      <a:gd name="T47" fmla="*/ 38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200 w 331"/>
                      <a:gd name="T53" fmla="*/ 37 h 330"/>
                      <a:gd name="T54" fmla="*/ 231 w 331"/>
                      <a:gd name="T55" fmla="*/ 5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81 w 331"/>
                      <a:gd name="T61" fmla="*/ 99 h 330"/>
                      <a:gd name="T62" fmla="*/ 293 w 331"/>
                      <a:gd name="T63" fmla="*/ 131 h 330"/>
                      <a:gd name="T64" fmla="*/ 331 w 331"/>
                      <a:gd name="T65" fmla="*/ 141 h 330"/>
                      <a:gd name="T66" fmla="*/ 165 w 331"/>
                      <a:gd name="T67" fmla="*/ 99 h 330"/>
                      <a:gd name="T68" fmla="*/ 100 w 331"/>
                      <a:gd name="T69" fmla="*/ 165 h 330"/>
                      <a:gd name="T70" fmla="*/ 165 w 331"/>
                      <a:gd name="T71" fmla="*/ 230 h 330"/>
                      <a:gd name="T72" fmla="*/ 231 w 331"/>
                      <a:gd name="T73" fmla="*/ 165 h 330"/>
                      <a:gd name="T74" fmla="*/ 165 w 331"/>
                      <a:gd name="T75" fmla="*/ 99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94" y="199"/>
                          <a:pt x="294" y="199"/>
                          <a:pt x="294" y="199"/>
                        </a:cubicBezTo>
                        <a:cubicBezTo>
                          <a:pt x="280" y="231"/>
                          <a:pt x="280" y="231"/>
                          <a:pt x="280" y="231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32" y="279"/>
                          <a:pt x="232" y="279"/>
                          <a:pt x="232" y="279"/>
                        </a:cubicBezTo>
                        <a:cubicBezTo>
                          <a:pt x="200" y="293"/>
                          <a:pt x="200" y="293"/>
                          <a:pt x="200" y="293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1" y="292"/>
                          <a:pt x="131" y="292"/>
                          <a:pt x="131" y="292"/>
                        </a:cubicBezTo>
                        <a:cubicBezTo>
                          <a:pt x="99" y="280"/>
                          <a:pt x="99" y="280"/>
                          <a:pt x="99" y="280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51" y="231"/>
                          <a:pt x="51" y="231"/>
                          <a:pt x="51" y="231"/>
                        </a:cubicBezTo>
                        <a:cubicBezTo>
                          <a:pt x="37" y="199"/>
                          <a:pt x="37" y="199"/>
                          <a:pt x="37" y="199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38" y="131"/>
                          <a:pt x="38" y="131"/>
                          <a:pt x="38" y="131"/>
                        </a:cubicBezTo>
                        <a:cubicBezTo>
                          <a:pt x="51" y="99"/>
                          <a:pt x="51" y="99"/>
                          <a:pt x="51" y="99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0" y="51"/>
                          <a:pt x="100" y="51"/>
                          <a:pt x="100" y="51"/>
                        </a:cubicBezTo>
                        <a:cubicBezTo>
                          <a:pt x="131" y="38"/>
                          <a:pt x="131" y="38"/>
                          <a:pt x="131" y="38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200" y="37"/>
                          <a:pt x="200" y="37"/>
                          <a:pt x="200" y="37"/>
                        </a:cubicBezTo>
                        <a:cubicBezTo>
                          <a:pt x="231" y="51"/>
                          <a:pt x="231" y="51"/>
                          <a:pt x="231" y="5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81" y="99"/>
                          <a:pt x="281" y="99"/>
                          <a:pt x="281" y="99"/>
                        </a:cubicBezTo>
                        <a:cubicBezTo>
                          <a:pt x="293" y="131"/>
                          <a:pt x="293" y="131"/>
                          <a:pt x="293" y="131"/>
                        </a:cubicBezTo>
                        <a:lnTo>
                          <a:pt x="331" y="141"/>
                        </a:lnTo>
                        <a:close/>
                        <a:moveTo>
                          <a:pt x="165" y="99"/>
                        </a:moveTo>
                        <a:cubicBezTo>
                          <a:pt x="129" y="99"/>
                          <a:pt x="100" y="129"/>
                          <a:pt x="100" y="165"/>
                        </a:cubicBezTo>
                        <a:cubicBezTo>
                          <a:pt x="100" y="201"/>
                          <a:pt x="129" y="230"/>
                          <a:pt x="165" y="230"/>
                        </a:cubicBezTo>
                        <a:cubicBezTo>
                          <a:pt x="201" y="230"/>
                          <a:pt x="231" y="201"/>
                          <a:pt x="231" y="165"/>
                        </a:cubicBezTo>
                        <a:cubicBezTo>
                          <a:pt x="231" y="129"/>
                          <a:pt x="201" y="99"/>
                          <a:pt x="165" y="99"/>
                        </a:cubicBezTo>
                        <a:close/>
                      </a:path>
                    </a:pathLst>
                  </a:custGeom>
                  <a:solidFill>
                    <a:srgbClr val="C2CF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211">
                    <a:extLst>
                      <a:ext uri="{FF2B5EF4-FFF2-40B4-BE49-F238E27FC236}">
                        <a16:creationId xmlns:a16="http://schemas.microsoft.com/office/drawing/2014/main" id="{35F64738-A254-AB32-9FCF-4CDB1CB287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82 w 331"/>
                      <a:gd name="T5" fmla="*/ 196 h 330"/>
                      <a:gd name="T6" fmla="*/ 270 w 331"/>
                      <a:gd name="T7" fmla="*/ 225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26 w 331"/>
                      <a:gd name="T13" fmla="*/ 269 h 330"/>
                      <a:gd name="T14" fmla="*/ 197 w 331"/>
                      <a:gd name="T15" fmla="*/ 281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4 w 331"/>
                      <a:gd name="T21" fmla="*/ 281 h 330"/>
                      <a:gd name="T22" fmla="*/ 105 w 331"/>
                      <a:gd name="T23" fmla="*/ 269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62 w 331"/>
                      <a:gd name="T29" fmla="*/ 225 h 330"/>
                      <a:gd name="T30" fmla="*/ 49 w 331"/>
                      <a:gd name="T31" fmla="*/ 196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50 w 331"/>
                      <a:gd name="T37" fmla="*/ 134 h 330"/>
                      <a:gd name="T38" fmla="*/ 61 w 331"/>
                      <a:gd name="T39" fmla="*/ 105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6 w 331"/>
                      <a:gd name="T45" fmla="*/ 61 h 330"/>
                      <a:gd name="T46" fmla="*/ 134 w 331"/>
                      <a:gd name="T47" fmla="*/ 50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197 w 331"/>
                      <a:gd name="T53" fmla="*/ 49 h 330"/>
                      <a:gd name="T54" fmla="*/ 226 w 331"/>
                      <a:gd name="T55" fmla="*/ 6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70 w 331"/>
                      <a:gd name="T61" fmla="*/ 105 h 330"/>
                      <a:gd name="T62" fmla="*/ 282 w 331"/>
                      <a:gd name="T63" fmla="*/ 134 h 330"/>
                      <a:gd name="T64" fmla="*/ 331 w 331"/>
                      <a:gd name="T65" fmla="*/ 141 h 330"/>
                      <a:gd name="T66" fmla="*/ 165 w 331"/>
                      <a:gd name="T67" fmla="*/ 105 h 330"/>
                      <a:gd name="T68" fmla="*/ 106 w 331"/>
                      <a:gd name="T69" fmla="*/ 165 h 330"/>
                      <a:gd name="T70" fmla="*/ 165 w 331"/>
                      <a:gd name="T71" fmla="*/ 224 h 330"/>
                      <a:gd name="T72" fmla="*/ 225 w 331"/>
                      <a:gd name="T73" fmla="*/ 165 h 330"/>
                      <a:gd name="T74" fmla="*/ 165 w 331"/>
                      <a:gd name="T75" fmla="*/ 105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82" y="196"/>
                          <a:pt x="282" y="196"/>
                          <a:pt x="282" y="196"/>
                        </a:cubicBezTo>
                        <a:cubicBezTo>
                          <a:pt x="270" y="225"/>
                          <a:pt x="270" y="225"/>
                          <a:pt x="270" y="225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26" y="269"/>
                          <a:pt x="226" y="269"/>
                          <a:pt x="226" y="269"/>
                        </a:cubicBezTo>
                        <a:cubicBezTo>
                          <a:pt x="197" y="281"/>
                          <a:pt x="197" y="281"/>
                          <a:pt x="197" y="281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4" y="281"/>
                          <a:pt x="134" y="281"/>
                          <a:pt x="134" y="281"/>
                        </a:cubicBezTo>
                        <a:cubicBezTo>
                          <a:pt x="105" y="269"/>
                          <a:pt x="105" y="269"/>
                          <a:pt x="105" y="269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62" y="225"/>
                          <a:pt x="62" y="225"/>
                          <a:pt x="62" y="225"/>
                        </a:cubicBezTo>
                        <a:cubicBezTo>
                          <a:pt x="49" y="196"/>
                          <a:pt x="49" y="196"/>
                          <a:pt x="49" y="196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50" y="134"/>
                          <a:pt x="50" y="134"/>
                          <a:pt x="50" y="134"/>
                        </a:cubicBezTo>
                        <a:cubicBezTo>
                          <a:pt x="61" y="105"/>
                          <a:pt x="61" y="105"/>
                          <a:pt x="61" y="105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6" y="61"/>
                          <a:pt x="106" y="61"/>
                          <a:pt x="106" y="61"/>
                        </a:cubicBezTo>
                        <a:cubicBezTo>
                          <a:pt x="134" y="50"/>
                          <a:pt x="134" y="50"/>
                          <a:pt x="134" y="50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197" y="49"/>
                          <a:pt x="197" y="49"/>
                          <a:pt x="197" y="49"/>
                        </a:cubicBezTo>
                        <a:cubicBezTo>
                          <a:pt x="226" y="61"/>
                          <a:pt x="226" y="61"/>
                          <a:pt x="226" y="6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70" y="105"/>
                          <a:pt x="270" y="105"/>
                          <a:pt x="270" y="105"/>
                        </a:cubicBezTo>
                        <a:cubicBezTo>
                          <a:pt x="282" y="134"/>
                          <a:pt x="282" y="134"/>
                          <a:pt x="282" y="134"/>
                        </a:cubicBezTo>
                        <a:lnTo>
                          <a:pt x="331" y="141"/>
                        </a:lnTo>
                        <a:close/>
                        <a:moveTo>
                          <a:pt x="165" y="105"/>
                        </a:moveTo>
                        <a:cubicBezTo>
                          <a:pt x="132" y="105"/>
                          <a:pt x="106" y="132"/>
                          <a:pt x="106" y="165"/>
                        </a:cubicBezTo>
                        <a:cubicBezTo>
                          <a:pt x="106" y="198"/>
                          <a:pt x="132" y="224"/>
                          <a:pt x="165" y="224"/>
                        </a:cubicBezTo>
                        <a:cubicBezTo>
                          <a:pt x="198" y="224"/>
                          <a:pt x="225" y="198"/>
                          <a:pt x="225" y="165"/>
                        </a:cubicBezTo>
                        <a:cubicBezTo>
                          <a:pt x="225" y="132"/>
                          <a:pt x="198" y="105"/>
                          <a:pt x="165" y="105"/>
                        </a:cubicBezTo>
                        <a:close/>
                      </a:path>
                    </a:pathLst>
                  </a:custGeom>
                  <a:solidFill>
                    <a:srgbClr val="8FAAD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12">
                    <a:extLst>
                      <a:ext uri="{FF2B5EF4-FFF2-40B4-BE49-F238E27FC236}">
                        <a16:creationId xmlns:a16="http://schemas.microsoft.com/office/drawing/2014/main" id="{474DDE3B-788A-BC38-9DD8-A7FF7762DC2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67442" y="5273051"/>
                    <a:ext cx="424228" cy="424228"/>
                  </a:xfrm>
                  <a:custGeom>
                    <a:avLst/>
                    <a:gdLst>
                      <a:gd name="T0" fmla="*/ 84 w 167"/>
                      <a:gd name="T1" fmla="*/ 10 h 167"/>
                      <a:gd name="T2" fmla="*/ 157 w 167"/>
                      <a:gd name="T3" fmla="*/ 84 h 167"/>
                      <a:gd name="T4" fmla="*/ 84 w 167"/>
                      <a:gd name="T5" fmla="*/ 157 h 167"/>
                      <a:gd name="T6" fmla="*/ 10 w 167"/>
                      <a:gd name="T7" fmla="*/ 84 h 167"/>
                      <a:gd name="T8" fmla="*/ 84 w 167"/>
                      <a:gd name="T9" fmla="*/ 10 h 167"/>
                      <a:gd name="T10" fmla="*/ 84 w 167"/>
                      <a:gd name="T11" fmla="*/ 0 h 167"/>
                      <a:gd name="T12" fmla="*/ 167 w 167"/>
                      <a:gd name="T13" fmla="*/ 84 h 167"/>
                      <a:gd name="T14" fmla="*/ 84 w 167"/>
                      <a:gd name="T15" fmla="*/ 167 h 167"/>
                      <a:gd name="T16" fmla="*/ 0 w 167"/>
                      <a:gd name="T17" fmla="*/ 84 h 167"/>
                      <a:gd name="T18" fmla="*/ 84 w 167"/>
                      <a:gd name="T19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7" h="167">
                        <a:moveTo>
                          <a:pt x="84" y="10"/>
                        </a:moveTo>
                        <a:cubicBezTo>
                          <a:pt x="124" y="10"/>
                          <a:pt x="157" y="43"/>
                          <a:pt x="157" y="84"/>
                        </a:cubicBezTo>
                        <a:cubicBezTo>
                          <a:pt x="157" y="124"/>
                          <a:pt x="124" y="157"/>
                          <a:pt x="84" y="157"/>
                        </a:cubicBezTo>
                        <a:cubicBezTo>
                          <a:pt x="43" y="157"/>
                          <a:pt x="10" y="124"/>
                          <a:pt x="10" y="84"/>
                        </a:cubicBezTo>
                        <a:cubicBezTo>
                          <a:pt x="10" y="43"/>
                          <a:pt x="43" y="10"/>
                          <a:pt x="84" y="10"/>
                        </a:cubicBezTo>
                        <a:close/>
                        <a:moveTo>
                          <a:pt x="84" y="0"/>
                        </a:moveTo>
                        <a:cubicBezTo>
                          <a:pt x="130" y="0"/>
                          <a:pt x="167" y="38"/>
                          <a:pt x="167" y="84"/>
                        </a:cubicBezTo>
                        <a:cubicBezTo>
                          <a:pt x="167" y="130"/>
                          <a:pt x="130" y="167"/>
                          <a:pt x="84" y="167"/>
                        </a:cubicBezTo>
                        <a:cubicBezTo>
                          <a:pt x="37" y="167"/>
                          <a:pt x="0" y="130"/>
                          <a:pt x="0" y="84"/>
                        </a:cubicBezTo>
                        <a:cubicBezTo>
                          <a:pt x="0" y="38"/>
                          <a:pt x="3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7C54DC-98F9-09EB-17F4-AF23EB64CFD0}"/>
                    </a:ext>
                  </a:extLst>
                </p:cNvPr>
                <p:cNvSpPr txBox="1"/>
                <p:nvPr/>
              </p:nvSpPr>
              <p:spPr>
                <a:xfrm>
                  <a:off x="5929612" y="1707807"/>
                  <a:ext cx="932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8FAADC"/>
                      </a:solidFill>
                    </a:rPr>
                    <a:t>Solver 1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7A3826A-345A-111E-09B2-14D4F90FEB94}"/>
                  </a:ext>
                </a:extLst>
              </p:cNvPr>
              <p:cNvGrpSpPr/>
              <p:nvPr/>
            </p:nvGrpSpPr>
            <p:grpSpPr>
              <a:xfrm>
                <a:off x="10444188" y="2714019"/>
                <a:ext cx="994177" cy="1443931"/>
                <a:chOff x="5898838" y="633208"/>
                <a:chExt cx="994177" cy="144393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8000923-F8E0-9DC5-16BA-C5F8B49DC6A8}"/>
                    </a:ext>
                  </a:extLst>
                </p:cNvPr>
                <p:cNvGrpSpPr/>
                <p:nvPr/>
              </p:nvGrpSpPr>
              <p:grpSpPr>
                <a:xfrm>
                  <a:off x="5898838" y="633208"/>
                  <a:ext cx="994177" cy="991638"/>
                  <a:chOff x="1859087" y="5064696"/>
                  <a:chExt cx="840939" cy="838791"/>
                </a:xfrm>
              </p:grpSpPr>
              <p:sp>
                <p:nvSpPr>
                  <p:cNvPr id="47" name="Freeform 210">
                    <a:extLst>
                      <a:ext uri="{FF2B5EF4-FFF2-40B4-BE49-F238E27FC236}">
                        <a16:creationId xmlns:a16="http://schemas.microsoft.com/office/drawing/2014/main" id="{AE19D2AC-FB09-A5F5-F748-7D3312F62D0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94 w 331"/>
                      <a:gd name="T5" fmla="*/ 199 h 330"/>
                      <a:gd name="T6" fmla="*/ 280 w 331"/>
                      <a:gd name="T7" fmla="*/ 231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32 w 331"/>
                      <a:gd name="T13" fmla="*/ 279 h 330"/>
                      <a:gd name="T14" fmla="*/ 200 w 331"/>
                      <a:gd name="T15" fmla="*/ 293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1 w 331"/>
                      <a:gd name="T21" fmla="*/ 292 h 330"/>
                      <a:gd name="T22" fmla="*/ 99 w 331"/>
                      <a:gd name="T23" fmla="*/ 280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51 w 331"/>
                      <a:gd name="T29" fmla="*/ 231 h 330"/>
                      <a:gd name="T30" fmla="*/ 37 w 331"/>
                      <a:gd name="T31" fmla="*/ 199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38 w 331"/>
                      <a:gd name="T37" fmla="*/ 131 h 330"/>
                      <a:gd name="T38" fmla="*/ 51 w 331"/>
                      <a:gd name="T39" fmla="*/ 99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0 w 331"/>
                      <a:gd name="T45" fmla="*/ 51 h 330"/>
                      <a:gd name="T46" fmla="*/ 131 w 331"/>
                      <a:gd name="T47" fmla="*/ 38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200 w 331"/>
                      <a:gd name="T53" fmla="*/ 37 h 330"/>
                      <a:gd name="T54" fmla="*/ 231 w 331"/>
                      <a:gd name="T55" fmla="*/ 5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81 w 331"/>
                      <a:gd name="T61" fmla="*/ 99 h 330"/>
                      <a:gd name="T62" fmla="*/ 293 w 331"/>
                      <a:gd name="T63" fmla="*/ 131 h 330"/>
                      <a:gd name="T64" fmla="*/ 331 w 331"/>
                      <a:gd name="T65" fmla="*/ 141 h 330"/>
                      <a:gd name="T66" fmla="*/ 165 w 331"/>
                      <a:gd name="T67" fmla="*/ 99 h 330"/>
                      <a:gd name="T68" fmla="*/ 100 w 331"/>
                      <a:gd name="T69" fmla="*/ 165 h 330"/>
                      <a:gd name="T70" fmla="*/ 165 w 331"/>
                      <a:gd name="T71" fmla="*/ 230 h 330"/>
                      <a:gd name="T72" fmla="*/ 231 w 331"/>
                      <a:gd name="T73" fmla="*/ 165 h 330"/>
                      <a:gd name="T74" fmla="*/ 165 w 331"/>
                      <a:gd name="T75" fmla="*/ 99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94" y="199"/>
                          <a:pt x="294" y="199"/>
                          <a:pt x="294" y="199"/>
                        </a:cubicBezTo>
                        <a:cubicBezTo>
                          <a:pt x="280" y="231"/>
                          <a:pt x="280" y="231"/>
                          <a:pt x="280" y="231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32" y="279"/>
                          <a:pt x="232" y="279"/>
                          <a:pt x="232" y="279"/>
                        </a:cubicBezTo>
                        <a:cubicBezTo>
                          <a:pt x="200" y="293"/>
                          <a:pt x="200" y="293"/>
                          <a:pt x="200" y="293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1" y="292"/>
                          <a:pt x="131" y="292"/>
                          <a:pt x="131" y="292"/>
                        </a:cubicBezTo>
                        <a:cubicBezTo>
                          <a:pt x="99" y="280"/>
                          <a:pt x="99" y="280"/>
                          <a:pt x="99" y="280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51" y="231"/>
                          <a:pt x="51" y="231"/>
                          <a:pt x="51" y="231"/>
                        </a:cubicBezTo>
                        <a:cubicBezTo>
                          <a:pt x="37" y="199"/>
                          <a:pt x="37" y="199"/>
                          <a:pt x="37" y="199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38" y="131"/>
                          <a:pt x="38" y="131"/>
                          <a:pt x="38" y="131"/>
                        </a:cubicBezTo>
                        <a:cubicBezTo>
                          <a:pt x="51" y="99"/>
                          <a:pt x="51" y="99"/>
                          <a:pt x="51" y="99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0" y="51"/>
                          <a:pt x="100" y="51"/>
                          <a:pt x="100" y="51"/>
                        </a:cubicBezTo>
                        <a:cubicBezTo>
                          <a:pt x="131" y="38"/>
                          <a:pt x="131" y="38"/>
                          <a:pt x="131" y="38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200" y="37"/>
                          <a:pt x="200" y="37"/>
                          <a:pt x="200" y="37"/>
                        </a:cubicBezTo>
                        <a:cubicBezTo>
                          <a:pt x="231" y="51"/>
                          <a:pt x="231" y="51"/>
                          <a:pt x="231" y="5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81" y="99"/>
                          <a:pt x="281" y="99"/>
                          <a:pt x="281" y="99"/>
                        </a:cubicBezTo>
                        <a:cubicBezTo>
                          <a:pt x="293" y="131"/>
                          <a:pt x="293" y="131"/>
                          <a:pt x="293" y="131"/>
                        </a:cubicBezTo>
                        <a:lnTo>
                          <a:pt x="331" y="141"/>
                        </a:lnTo>
                        <a:close/>
                        <a:moveTo>
                          <a:pt x="165" y="99"/>
                        </a:moveTo>
                        <a:cubicBezTo>
                          <a:pt x="129" y="99"/>
                          <a:pt x="100" y="129"/>
                          <a:pt x="100" y="165"/>
                        </a:cubicBezTo>
                        <a:cubicBezTo>
                          <a:pt x="100" y="201"/>
                          <a:pt x="129" y="230"/>
                          <a:pt x="165" y="230"/>
                        </a:cubicBezTo>
                        <a:cubicBezTo>
                          <a:pt x="201" y="230"/>
                          <a:pt x="231" y="201"/>
                          <a:pt x="231" y="165"/>
                        </a:cubicBezTo>
                        <a:cubicBezTo>
                          <a:pt x="231" y="129"/>
                          <a:pt x="201" y="99"/>
                          <a:pt x="165" y="99"/>
                        </a:cubicBezTo>
                        <a:close/>
                      </a:path>
                    </a:pathLst>
                  </a:custGeom>
                  <a:solidFill>
                    <a:srgbClr val="C2CF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211">
                    <a:extLst>
                      <a:ext uri="{FF2B5EF4-FFF2-40B4-BE49-F238E27FC236}">
                        <a16:creationId xmlns:a16="http://schemas.microsoft.com/office/drawing/2014/main" id="{D7AD6761-A758-72C2-8339-4DAA4DE861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82 w 331"/>
                      <a:gd name="T5" fmla="*/ 196 h 330"/>
                      <a:gd name="T6" fmla="*/ 270 w 331"/>
                      <a:gd name="T7" fmla="*/ 225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26 w 331"/>
                      <a:gd name="T13" fmla="*/ 269 h 330"/>
                      <a:gd name="T14" fmla="*/ 197 w 331"/>
                      <a:gd name="T15" fmla="*/ 281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4 w 331"/>
                      <a:gd name="T21" fmla="*/ 281 h 330"/>
                      <a:gd name="T22" fmla="*/ 105 w 331"/>
                      <a:gd name="T23" fmla="*/ 269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62 w 331"/>
                      <a:gd name="T29" fmla="*/ 225 h 330"/>
                      <a:gd name="T30" fmla="*/ 49 w 331"/>
                      <a:gd name="T31" fmla="*/ 196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50 w 331"/>
                      <a:gd name="T37" fmla="*/ 134 h 330"/>
                      <a:gd name="T38" fmla="*/ 61 w 331"/>
                      <a:gd name="T39" fmla="*/ 105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6 w 331"/>
                      <a:gd name="T45" fmla="*/ 61 h 330"/>
                      <a:gd name="T46" fmla="*/ 134 w 331"/>
                      <a:gd name="T47" fmla="*/ 50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197 w 331"/>
                      <a:gd name="T53" fmla="*/ 49 h 330"/>
                      <a:gd name="T54" fmla="*/ 226 w 331"/>
                      <a:gd name="T55" fmla="*/ 6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70 w 331"/>
                      <a:gd name="T61" fmla="*/ 105 h 330"/>
                      <a:gd name="T62" fmla="*/ 282 w 331"/>
                      <a:gd name="T63" fmla="*/ 134 h 330"/>
                      <a:gd name="T64" fmla="*/ 331 w 331"/>
                      <a:gd name="T65" fmla="*/ 141 h 330"/>
                      <a:gd name="T66" fmla="*/ 165 w 331"/>
                      <a:gd name="T67" fmla="*/ 105 h 330"/>
                      <a:gd name="T68" fmla="*/ 106 w 331"/>
                      <a:gd name="T69" fmla="*/ 165 h 330"/>
                      <a:gd name="T70" fmla="*/ 165 w 331"/>
                      <a:gd name="T71" fmla="*/ 224 h 330"/>
                      <a:gd name="T72" fmla="*/ 225 w 331"/>
                      <a:gd name="T73" fmla="*/ 165 h 330"/>
                      <a:gd name="T74" fmla="*/ 165 w 331"/>
                      <a:gd name="T75" fmla="*/ 105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82" y="196"/>
                          <a:pt x="282" y="196"/>
                          <a:pt x="282" y="196"/>
                        </a:cubicBezTo>
                        <a:cubicBezTo>
                          <a:pt x="270" y="225"/>
                          <a:pt x="270" y="225"/>
                          <a:pt x="270" y="225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26" y="269"/>
                          <a:pt x="226" y="269"/>
                          <a:pt x="226" y="269"/>
                        </a:cubicBezTo>
                        <a:cubicBezTo>
                          <a:pt x="197" y="281"/>
                          <a:pt x="197" y="281"/>
                          <a:pt x="197" y="281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4" y="281"/>
                          <a:pt x="134" y="281"/>
                          <a:pt x="134" y="281"/>
                        </a:cubicBezTo>
                        <a:cubicBezTo>
                          <a:pt x="105" y="269"/>
                          <a:pt x="105" y="269"/>
                          <a:pt x="105" y="269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62" y="225"/>
                          <a:pt x="62" y="225"/>
                          <a:pt x="62" y="225"/>
                        </a:cubicBezTo>
                        <a:cubicBezTo>
                          <a:pt x="49" y="196"/>
                          <a:pt x="49" y="196"/>
                          <a:pt x="49" y="196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50" y="134"/>
                          <a:pt x="50" y="134"/>
                          <a:pt x="50" y="134"/>
                        </a:cubicBezTo>
                        <a:cubicBezTo>
                          <a:pt x="61" y="105"/>
                          <a:pt x="61" y="105"/>
                          <a:pt x="61" y="105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6" y="61"/>
                          <a:pt x="106" y="61"/>
                          <a:pt x="106" y="61"/>
                        </a:cubicBezTo>
                        <a:cubicBezTo>
                          <a:pt x="134" y="50"/>
                          <a:pt x="134" y="50"/>
                          <a:pt x="134" y="50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197" y="49"/>
                          <a:pt x="197" y="49"/>
                          <a:pt x="197" y="49"/>
                        </a:cubicBezTo>
                        <a:cubicBezTo>
                          <a:pt x="226" y="61"/>
                          <a:pt x="226" y="61"/>
                          <a:pt x="226" y="6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70" y="105"/>
                          <a:pt x="270" y="105"/>
                          <a:pt x="270" y="105"/>
                        </a:cubicBezTo>
                        <a:cubicBezTo>
                          <a:pt x="282" y="134"/>
                          <a:pt x="282" y="134"/>
                          <a:pt x="282" y="134"/>
                        </a:cubicBezTo>
                        <a:lnTo>
                          <a:pt x="331" y="141"/>
                        </a:lnTo>
                        <a:close/>
                        <a:moveTo>
                          <a:pt x="165" y="105"/>
                        </a:moveTo>
                        <a:cubicBezTo>
                          <a:pt x="132" y="105"/>
                          <a:pt x="106" y="132"/>
                          <a:pt x="106" y="165"/>
                        </a:cubicBezTo>
                        <a:cubicBezTo>
                          <a:pt x="106" y="198"/>
                          <a:pt x="132" y="224"/>
                          <a:pt x="165" y="224"/>
                        </a:cubicBezTo>
                        <a:cubicBezTo>
                          <a:pt x="198" y="224"/>
                          <a:pt x="225" y="198"/>
                          <a:pt x="225" y="165"/>
                        </a:cubicBezTo>
                        <a:cubicBezTo>
                          <a:pt x="225" y="132"/>
                          <a:pt x="198" y="105"/>
                          <a:pt x="165" y="105"/>
                        </a:cubicBezTo>
                        <a:close/>
                      </a:path>
                    </a:pathLst>
                  </a:custGeom>
                  <a:solidFill>
                    <a:srgbClr val="3366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212">
                    <a:extLst>
                      <a:ext uri="{FF2B5EF4-FFF2-40B4-BE49-F238E27FC236}">
                        <a16:creationId xmlns:a16="http://schemas.microsoft.com/office/drawing/2014/main" id="{C568A5A8-AB6F-0115-B03E-A3A78D76E86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67442" y="5273051"/>
                    <a:ext cx="424228" cy="424228"/>
                  </a:xfrm>
                  <a:custGeom>
                    <a:avLst/>
                    <a:gdLst>
                      <a:gd name="T0" fmla="*/ 84 w 167"/>
                      <a:gd name="T1" fmla="*/ 10 h 167"/>
                      <a:gd name="T2" fmla="*/ 157 w 167"/>
                      <a:gd name="T3" fmla="*/ 84 h 167"/>
                      <a:gd name="T4" fmla="*/ 84 w 167"/>
                      <a:gd name="T5" fmla="*/ 157 h 167"/>
                      <a:gd name="T6" fmla="*/ 10 w 167"/>
                      <a:gd name="T7" fmla="*/ 84 h 167"/>
                      <a:gd name="T8" fmla="*/ 84 w 167"/>
                      <a:gd name="T9" fmla="*/ 10 h 167"/>
                      <a:gd name="T10" fmla="*/ 84 w 167"/>
                      <a:gd name="T11" fmla="*/ 0 h 167"/>
                      <a:gd name="T12" fmla="*/ 167 w 167"/>
                      <a:gd name="T13" fmla="*/ 84 h 167"/>
                      <a:gd name="T14" fmla="*/ 84 w 167"/>
                      <a:gd name="T15" fmla="*/ 167 h 167"/>
                      <a:gd name="T16" fmla="*/ 0 w 167"/>
                      <a:gd name="T17" fmla="*/ 84 h 167"/>
                      <a:gd name="T18" fmla="*/ 84 w 167"/>
                      <a:gd name="T19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7" h="167">
                        <a:moveTo>
                          <a:pt x="84" y="10"/>
                        </a:moveTo>
                        <a:cubicBezTo>
                          <a:pt x="124" y="10"/>
                          <a:pt x="157" y="43"/>
                          <a:pt x="157" y="84"/>
                        </a:cubicBezTo>
                        <a:cubicBezTo>
                          <a:pt x="157" y="124"/>
                          <a:pt x="124" y="157"/>
                          <a:pt x="84" y="157"/>
                        </a:cubicBezTo>
                        <a:cubicBezTo>
                          <a:pt x="43" y="157"/>
                          <a:pt x="10" y="124"/>
                          <a:pt x="10" y="84"/>
                        </a:cubicBezTo>
                        <a:cubicBezTo>
                          <a:pt x="10" y="43"/>
                          <a:pt x="43" y="10"/>
                          <a:pt x="84" y="10"/>
                        </a:cubicBezTo>
                        <a:close/>
                        <a:moveTo>
                          <a:pt x="84" y="0"/>
                        </a:moveTo>
                        <a:cubicBezTo>
                          <a:pt x="130" y="0"/>
                          <a:pt x="167" y="38"/>
                          <a:pt x="167" y="84"/>
                        </a:cubicBezTo>
                        <a:cubicBezTo>
                          <a:pt x="167" y="130"/>
                          <a:pt x="130" y="167"/>
                          <a:pt x="84" y="167"/>
                        </a:cubicBezTo>
                        <a:cubicBezTo>
                          <a:pt x="37" y="167"/>
                          <a:pt x="0" y="130"/>
                          <a:pt x="0" y="84"/>
                        </a:cubicBezTo>
                        <a:cubicBezTo>
                          <a:pt x="0" y="38"/>
                          <a:pt x="3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E2C9F7-DD21-D894-337E-F0AE8A551C6A}"/>
                    </a:ext>
                  </a:extLst>
                </p:cNvPr>
                <p:cNvSpPr txBox="1"/>
                <p:nvPr/>
              </p:nvSpPr>
              <p:spPr>
                <a:xfrm>
                  <a:off x="5929612" y="1707807"/>
                  <a:ext cx="932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336699"/>
                      </a:solidFill>
                    </a:rPr>
                    <a:t>Solver 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97ACC2C-647B-9E90-FC8F-1BE41FE15931}"/>
                  </a:ext>
                </a:extLst>
              </p:cNvPr>
              <p:cNvGrpSpPr/>
              <p:nvPr/>
            </p:nvGrpSpPr>
            <p:grpSpPr>
              <a:xfrm>
                <a:off x="10431030" y="4817536"/>
                <a:ext cx="994177" cy="1443931"/>
                <a:chOff x="5898838" y="633208"/>
                <a:chExt cx="994177" cy="144393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6733715-0741-F59C-0916-DE05A5D00BE9}"/>
                    </a:ext>
                  </a:extLst>
                </p:cNvPr>
                <p:cNvGrpSpPr/>
                <p:nvPr/>
              </p:nvGrpSpPr>
              <p:grpSpPr>
                <a:xfrm>
                  <a:off x="5898838" y="633208"/>
                  <a:ext cx="994177" cy="991638"/>
                  <a:chOff x="1859087" y="5064696"/>
                  <a:chExt cx="840939" cy="838791"/>
                </a:xfrm>
              </p:grpSpPr>
              <p:sp>
                <p:nvSpPr>
                  <p:cNvPr id="41" name="Freeform 210">
                    <a:extLst>
                      <a:ext uri="{FF2B5EF4-FFF2-40B4-BE49-F238E27FC236}">
                        <a16:creationId xmlns:a16="http://schemas.microsoft.com/office/drawing/2014/main" id="{FDA00A84-9EEE-5E2C-6BB2-C41D96FFC98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94 w 331"/>
                      <a:gd name="T5" fmla="*/ 199 h 330"/>
                      <a:gd name="T6" fmla="*/ 280 w 331"/>
                      <a:gd name="T7" fmla="*/ 231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32 w 331"/>
                      <a:gd name="T13" fmla="*/ 279 h 330"/>
                      <a:gd name="T14" fmla="*/ 200 w 331"/>
                      <a:gd name="T15" fmla="*/ 293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1 w 331"/>
                      <a:gd name="T21" fmla="*/ 292 h 330"/>
                      <a:gd name="T22" fmla="*/ 99 w 331"/>
                      <a:gd name="T23" fmla="*/ 280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51 w 331"/>
                      <a:gd name="T29" fmla="*/ 231 h 330"/>
                      <a:gd name="T30" fmla="*/ 37 w 331"/>
                      <a:gd name="T31" fmla="*/ 199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38 w 331"/>
                      <a:gd name="T37" fmla="*/ 131 h 330"/>
                      <a:gd name="T38" fmla="*/ 51 w 331"/>
                      <a:gd name="T39" fmla="*/ 99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0 w 331"/>
                      <a:gd name="T45" fmla="*/ 51 h 330"/>
                      <a:gd name="T46" fmla="*/ 131 w 331"/>
                      <a:gd name="T47" fmla="*/ 38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200 w 331"/>
                      <a:gd name="T53" fmla="*/ 37 h 330"/>
                      <a:gd name="T54" fmla="*/ 231 w 331"/>
                      <a:gd name="T55" fmla="*/ 5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81 w 331"/>
                      <a:gd name="T61" fmla="*/ 99 h 330"/>
                      <a:gd name="T62" fmla="*/ 293 w 331"/>
                      <a:gd name="T63" fmla="*/ 131 h 330"/>
                      <a:gd name="T64" fmla="*/ 331 w 331"/>
                      <a:gd name="T65" fmla="*/ 141 h 330"/>
                      <a:gd name="T66" fmla="*/ 165 w 331"/>
                      <a:gd name="T67" fmla="*/ 99 h 330"/>
                      <a:gd name="T68" fmla="*/ 100 w 331"/>
                      <a:gd name="T69" fmla="*/ 165 h 330"/>
                      <a:gd name="T70" fmla="*/ 165 w 331"/>
                      <a:gd name="T71" fmla="*/ 230 h 330"/>
                      <a:gd name="T72" fmla="*/ 231 w 331"/>
                      <a:gd name="T73" fmla="*/ 165 h 330"/>
                      <a:gd name="T74" fmla="*/ 165 w 331"/>
                      <a:gd name="T75" fmla="*/ 99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94" y="199"/>
                          <a:pt x="294" y="199"/>
                          <a:pt x="294" y="199"/>
                        </a:cubicBezTo>
                        <a:cubicBezTo>
                          <a:pt x="280" y="231"/>
                          <a:pt x="280" y="231"/>
                          <a:pt x="280" y="231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32" y="279"/>
                          <a:pt x="232" y="279"/>
                          <a:pt x="232" y="279"/>
                        </a:cubicBezTo>
                        <a:cubicBezTo>
                          <a:pt x="200" y="293"/>
                          <a:pt x="200" y="293"/>
                          <a:pt x="200" y="293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1" y="292"/>
                          <a:pt x="131" y="292"/>
                          <a:pt x="131" y="292"/>
                        </a:cubicBezTo>
                        <a:cubicBezTo>
                          <a:pt x="99" y="280"/>
                          <a:pt x="99" y="280"/>
                          <a:pt x="99" y="280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51" y="231"/>
                          <a:pt x="51" y="231"/>
                          <a:pt x="51" y="231"/>
                        </a:cubicBezTo>
                        <a:cubicBezTo>
                          <a:pt x="37" y="199"/>
                          <a:pt x="37" y="199"/>
                          <a:pt x="37" y="199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38" y="131"/>
                          <a:pt x="38" y="131"/>
                          <a:pt x="38" y="131"/>
                        </a:cubicBezTo>
                        <a:cubicBezTo>
                          <a:pt x="51" y="99"/>
                          <a:pt x="51" y="99"/>
                          <a:pt x="51" y="99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0" y="51"/>
                          <a:pt x="100" y="51"/>
                          <a:pt x="100" y="51"/>
                        </a:cubicBezTo>
                        <a:cubicBezTo>
                          <a:pt x="131" y="38"/>
                          <a:pt x="131" y="38"/>
                          <a:pt x="131" y="38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200" y="37"/>
                          <a:pt x="200" y="37"/>
                          <a:pt x="200" y="37"/>
                        </a:cubicBezTo>
                        <a:cubicBezTo>
                          <a:pt x="231" y="51"/>
                          <a:pt x="231" y="51"/>
                          <a:pt x="231" y="5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81" y="99"/>
                          <a:pt x="281" y="99"/>
                          <a:pt x="281" y="99"/>
                        </a:cubicBezTo>
                        <a:cubicBezTo>
                          <a:pt x="293" y="131"/>
                          <a:pt x="293" y="131"/>
                          <a:pt x="293" y="131"/>
                        </a:cubicBezTo>
                        <a:lnTo>
                          <a:pt x="331" y="141"/>
                        </a:lnTo>
                        <a:close/>
                        <a:moveTo>
                          <a:pt x="165" y="99"/>
                        </a:moveTo>
                        <a:cubicBezTo>
                          <a:pt x="129" y="99"/>
                          <a:pt x="100" y="129"/>
                          <a:pt x="100" y="165"/>
                        </a:cubicBezTo>
                        <a:cubicBezTo>
                          <a:pt x="100" y="201"/>
                          <a:pt x="129" y="230"/>
                          <a:pt x="165" y="230"/>
                        </a:cubicBezTo>
                        <a:cubicBezTo>
                          <a:pt x="201" y="230"/>
                          <a:pt x="231" y="201"/>
                          <a:pt x="231" y="165"/>
                        </a:cubicBezTo>
                        <a:cubicBezTo>
                          <a:pt x="231" y="129"/>
                          <a:pt x="201" y="99"/>
                          <a:pt x="165" y="99"/>
                        </a:cubicBezTo>
                        <a:close/>
                      </a:path>
                    </a:pathLst>
                  </a:custGeom>
                  <a:solidFill>
                    <a:srgbClr val="C2CF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211">
                    <a:extLst>
                      <a:ext uri="{FF2B5EF4-FFF2-40B4-BE49-F238E27FC236}">
                        <a16:creationId xmlns:a16="http://schemas.microsoft.com/office/drawing/2014/main" id="{E266714F-BCA1-7A55-FDE3-CE7A79FD25E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59087" y="5064696"/>
                    <a:ext cx="840939" cy="838791"/>
                  </a:xfrm>
                  <a:custGeom>
                    <a:avLst/>
                    <a:gdLst>
                      <a:gd name="T0" fmla="*/ 331 w 331"/>
                      <a:gd name="T1" fmla="*/ 141 h 330"/>
                      <a:gd name="T2" fmla="*/ 331 w 331"/>
                      <a:gd name="T3" fmla="*/ 188 h 330"/>
                      <a:gd name="T4" fmla="*/ 282 w 331"/>
                      <a:gd name="T5" fmla="*/ 196 h 330"/>
                      <a:gd name="T6" fmla="*/ 270 w 331"/>
                      <a:gd name="T7" fmla="*/ 225 h 330"/>
                      <a:gd name="T8" fmla="*/ 299 w 331"/>
                      <a:gd name="T9" fmla="*/ 265 h 330"/>
                      <a:gd name="T10" fmla="*/ 266 w 331"/>
                      <a:gd name="T11" fmla="*/ 298 h 330"/>
                      <a:gd name="T12" fmla="*/ 226 w 331"/>
                      <a:gd name="T13" fmla="*/ 269 h 330"/>
                      <a:gd name="T14" fmla="*/ 197 w 331"/>
                      <a:gd name="T15" fmla="*/ 281 h 330"/>
                      <a:gd name="T16" fmla="*/ 189 w 331"/>
                      <a:gd name="T17" fmla="*/ 330 h 330"/>
                      <a:gd name="T18" fmla="*/ 142 w 331"/>
                      <a:gd name="T19" fmla="*/ 330 h 330"/>
                      <a:gd name="T20" fmla="*/ 134 w 331"/>
                      <a:gd name="T21" fmla="*/ 281 h 330"/>
                      <a:gd name="T22" fmla="*/ 105 w 331"/>
                      <a:gd name="T23" fmla="*/ 269 h 330"/>
                      <a:gd name="T24" fmla="*/ 65 w 331"/>
                      <a:gd name="T25" fmla="*/ 298 h 330"/>
                      <a:gd name="T26" fmla="*/ 32 w 331"/>
                      <a:gd name="T27" fmla="*/ 265 h 330"/>
                      <a:gd name="T28" fmla="*/ 62 w 331"/>
                      <a:gd name="T29" fmla="*/ 225 h 330"/>
                      <a:gd name="T30" fmla="*/ 49 w 331"/>
                      <a:gd name="T31" fmla="*/ 196 h 330"/>
                      <a:gd name="T32" fmla="*/ 0 w 331"/>
                      <a:gd name="T33" fmla="*/ 188 h 330"/>
                      <a:gd name="T34" fmla="*/ 0 w 331"/>
                      <a:gd name="T35" fmla="*/ 141 h 330"/>
                      <a:gd name="T36" fmla="*/ 50 w 331"/>
                      <a:gd name="T37" fmla="*/ 134 h 330"/>
                      <a:gd name="T38" fmla="*/ 61 w 331"/>
                      <a:gd name="T39" fmla="*/ 105 h 330"/>
                      <a:gd name="T40" fmla="*/ 32 w 331"/>
                      <a:gd name="T41" fmla="*/ 65 h 330"/>
                      <a:gd name="T42" fmla="*/ 66 w 331"/>
                      <a:gd name="T43" fmla="*/ 32 h 330"/>
                      <a:gd name="T44" fmla="*/ 106 w 331"/>
                      <a:gd name="T45" fmla="*/ 61 h 330"/>
                      <a:gd name="T46" fmla="*/ 134 w 331"/>
                      <a:gd name="T47" fmla="*/ 50 h 330"/>
                      <a:gd name="T48" fmla="*/ 142 w 331"/>
                      <a:gd name="T49" fmla="*/ 0 h 330"/>
                      <a:gd name="T50" fmla="*/ 189 w 331"/>
                      <a:gd name="T51" fmla="*/ 0 h 330"/>
                      <a:gd name="T52" fmla="*/ 197 w 331"/>
                      <a:gd name="T53" fmla="*/ 49 h 330"/>
                      <a:gd name="T54" fmla="*/ 226 w 331"/>
                      <a:gd name="T55" fmla="*/ 61 h 330"/>
                      <a:gd name="T56" fmla="*/ 266 w 331"/>
                      <a:gd name="T57" fmla="*/ 32 h 330"/>
                      <a:gd name="T58" fmla="*/ 299 w 331"/>
                      <a:gd name="T59" fmla="*/ 65 h 330"/>
                      <a:gd name="T60" fmla="*/ 270 w 331"/>
                      <a:gd name="T61" fmla="*/ 105 h 330"/>
                      <a:gd name="T62" fmla="*/ 282 w 331"/>
                      <a:gd name="T63" fmla="*/ 134 h 330"/>
                      <a:gd name="T64" fmla="*/ 331 w 331"/>
                      <a:gd name="T65" fmla="*/ 141 h 330"/>
                      <a:gd name="T66" fmla="*/ 165 w 331"/>
                      <a:gd name="T67" fmla="*/ 105 h 330"/>
                      <a:gd name="T68" fmla="*/ 106 w 331"/>
                      <a:gd name="T69" fmla="*/ 165 h 330"/>
                      <a:gd name="T70" fmla="*/ 165 w 331"/>
                      <a:gd name="T71" fmla="*/ 224 h 330"/>
                      <a:gd name="T72" fmla="*/ 225 w 331"/>
                      <a:gd name="T73" fmla="*/ 165 h 330"/>
                      <a:gd name="T74" fmla="*/ 165 w 331"/>
                      <a:gd name="T75" fmla="*/ 105 h 3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31" h="330">
                        <a:moveTo>
                          <a:pt x="331" y="141"/>
                        </a:moveTo>
                        <a:cubicBezTo>
                          <a:pt x="331" y="188"/>
                          <a:pt x="331" y="188"/>
                          <a:pt x="331" y="188"/>
                        </a:cubicBezTo>
                        <a:cubicBezTo>
                          <a:pt x="282" y="196"/>
                          <a:pt x="282" y="196"/>
                          <a:pt x="282" y="196"/>
                        </a:cubicBezTo>
                        <a:cubicBezTo>
                          <a:pt x="270" y="225"/>
                          <a:pt x="270" y="225"/>
                          <a:pt x="270" y="225"/>
                        </a:cubicBezTo>
                        <a:cubicBezTo>
                          <a:pt x="299" y="265"/>
                          <a:pt x="299" y="265"/>
                          <a:pt x="299" y="265"/>
                        </a:cubicBezTo>
                        <a:cubicBezTo>
                          <a:pt x="266" y="298"/>
                          <a:pt x="266" y="298"/>
                          <a:pt x="266" y="298"/>
                        </a:cubicBezTo>
                        <a:cubicBezTo>
                          <a:pt x="226" y="269"/>
                          <a:pt x="226" y="269"/>
                          <a:pt x="226" y="269"/>
                        </a:cubicBezTo>
                        <a:cubicBezTo>
                          <a:pt x="197" y="281"/>
                          <a:pt x="197" y="281"/>
                          <a:pt x="197" y="281"/>
                        </a:cubicBezTo>
                        <a:cubicBezTo>
                          <a:pt x="189" y="330"/>
                          <a:pt x="189" y="330"/>
                          <a:pt x="189" y="330"/>
                        </a:cubicBezTo>
                        <a:cubicBezTo>
                          <a:pt x="142" y="330"/>
                          <a:pt x="142" y="330"/>
                          <a:pt x="142" y="330"/>
                        </a:cubicBezTo>
                        <a:cubicBezTo>
                          <a:pt x="134" y="281"/>
                          <a:pt x="134" y="281"/>
                          <a:pt x="134" y="281"/>
                        </a:cubicBezTo>
                        <a:cubicBezTo>
                          <a:pt x="105" y="269"/>
                          <a:pt x="105" y="269"/>
                          <a:pt x="105" y="269"/>
                        </a:cubicBezTo>
                        <a:cubicBezTo>
                          <a:pt x="65" y="298"/>
                          <a:pt x="65" y="298"/>
                          <a:pt x="65" y="298"/>
                        </a:cubicBezTo>
                        <a:cubicBezTo>
                          <a:pt x="32" y="265"/>
                          <a:pt x="32" y="265"/>
                          <a:pt x="32" y="265"/>
                        </a:cubicBezTo>
                        <a:cubicBezTo>
                          <a:pt x="62" y="225"/>
                          <a:pt x="62" y="225"/>
                          <a:pt x="62" y="225"/>
                        </a:cubicBezTo>
                        <a:cubicBezTo>
                          <a:pt x="49" y="196"/>
                          <a:pt x="49" y="196"/>
                          <a:pt x="49" y="196"/>
                        </a:cubicBezTo>
                        <a:cubicBezTo>
                          <a:pt x="0" y="188"/>
                          <a:pt x="0" y="188"/>
                          <a:pt x="0" y="188"/>
                        </a:cubicBezTo>
                        <a:cubicBezTo>
                          <a:pt x="0" y="141"/>
                          <a:pt x="0" y="141"/>
                          <a:pt x="0" y="141"/>
                        </a:cubicBezTo>
                        <a:cubicBezTo>
                          <a:pt x="50" y="134"/>
                          <a:pt x="50" y="134"/>
                          <a:pt x="50" y="134"/>
                        </a:cubicBezTo>
                        <a:cubicBezTo>
                          <a:pt x="61" y="105"/>
                          <a:pt x="61" y="105"/>
                          <a:pt x="61" y="105"/>
                        </a:cubicBezTo>
                        <a:cubicBezTo>
                          <a:pt x="32" y="65"/>
                          <a:pt x="32" y="65"/>
                          <a:pt x="32" y="65"/>
                        </a:cubicBezTo>
                        <a:cubicBezTo>
                          <a:pt x="66" y="32"/>
                          <a:pt x="66" y="32"/>
                          <a:pt x="66" y="32"/>
                        </a:cubicBezTo>
                        <a:cubicBezTo>
                          <a:pt x="106" y="61"/>
                          <a:pt x="106" y="61"/>
                          <a:pt x="106" y="61"/>
                        </a:cubicBezTo>
                        <a:cubicBezTo>
                          <a:pt x="134" y="50"/>
                          <a:pt x="134" y="50"/>
                          <a:pt x="134" y="50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89" y="0"/>
                          <a:pt x="189" y="0"/>
                          <a:pt x="189" y="0"/>
                        </a:cubicBezTo>
                        <a:cubicBezTo>
                          <a:pt x="197" y="49"/>
                          <a:pt x="197" y="49"/>
                          <a:pt x="197" y="49"/>
                        </a:cubicBezTo>
                        <a:cubicBezTo>
                          <a:pt x="226" y="61"/>
                          <a:pt x="226" y="61"/>
                          <a:pt x="226" y="61"/>
                        </a:cubicBezTo>
                        <a:cubicBezTo>
                          <a:pt x="266" y="32"/>
                          <a:pt x="266" y="32"/>
                          <a:pt x="266" y="32"/>
                        </a:cubicBezTo>
                        <a:cubicBezTo>
                          <a:pt x="299" y="65"/>
                          <a:pt x="299" y="65"/>
                          <a:pt x="299" y="65"/>
                        </a:cubicBezTo>
                        <a:cubicBezTo>
                          <a:pt x="270" y="105"/>
                          <a:pt x="270" y="105"/>
                          <a:pt x="270" y="105"/>
                        </a:cubicBezTo>
                        <a:cubicBezTo>
                          <a:pt x="282" y="134"/>
                          <a:pt x="282" y="134"/>
                          <a:pt x="282" y="134"/>
                        </a:cubicBezTo>
                        <a:lnTo>
                          <a:pt x="331" y="141"/>
                        </a:lnTo>
                        <a:close/>
                        <a:moveTo>
                          <a:pt x="165" y="105"/>
                        </a:moveTo>
                        <a:cubicBezTo>
                          <a:pt x="132" y="105"/>
                          <a:pt x="106" y="132"/>
                          <a:pt x="106" y="165"/>
                        </a:cubicBezTo>
                        <a:cubicBezTo>
                          <a:pt x="106" y="198"/>
                          <a:pt x="132" y="224"/>
                          <a:pt x="165" y="224"/>
                        </a:cubicBezTo>
                        <a:cubicBezTo>
                          <a:pt x="198" y="224"/>
                          <a:pt x="225" y="198"/>
                          <a:pt x="225" y="165"/>
                        </a:cubicBezTo>
                        <a:cubicBezTo>
                          <a:pt x="225" y="132"/>
                          <a:pt x="198" y="105"/>
                          <a:pt x="165" y="105"/>
                        </a:cubicBezTo>
                        <a:close/>
                      </a:path>
                    </a:pathLst>
                  </a:custGeom>
                  <a:solidFill>
                    <a:srgbClr val="0026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212">
                    <a:extLst>
                      <a:ext uri="{FF2B5EF4-FFF2-40B4-BE49-F238E27FC236}">
                        <a16:creationId xmlns:a16="http://schemas.microsoft.com/office/drawing/2014/main" id="{89580875-48CA-C1DF-2C28-387F42EE27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067442" y="5273051"/>
                    <a:ext cx="424228" cy="424228"/>
                  </a:xfrm>
                  <a:custGeom>
                    <a:avLst/>
                    <a:gdLst>
                      <a:gd name="T0" fmla="*/ 84 w 167"/>
                      <a:gd name="T1" fmla="*/ 10 h 167"/>
                      <a:gd name="T2" fmla="*/ 157 w 167"/>
                      <a:gd name="T3" fmla="*/ 84 h 167"/>
                      <a:gd name="T4" fmla="*/ 84 w 167"/>
                      <a:gd name="T5" fmla="*/ 157 h 167"/>
                      <a:gd name="T6" fmla="*/ 10 w 167"/>
                      <a:gd name="T7" fmla="*/ 84 h 167"/>
                      <a:gd name="T8" fmla="*/ 84 w 167"/>
                      <a:gd name="T9" fmla="*/ 10 h 167"/>
                      <a:gd name="T10" fmla="*/ 84 w 167"/>
                      <a:gd name="T11" fmla="*/ 0 h 167"/>
                      <a:gd name="T12" fmla="*/ 167 w 167"/>
                      <a:gd name="T13" fmla="*/ 84 h 167"/>
                      <a:gd name="T14" fmla="*/ 84 w 167"/>
                      <a:gd name="T15" fmla="*/ 167 h 167"/>
                      <a:gd name="T16" fmla="*/ 0 w 167"/>
                      <a:gd name="T17" fmla="*/ 84 h 167"/>
                      <a:gd name="T18" fmla="*/ 84 w 167"/>
                      <a:gd name="T19" fmla="*/ 0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7" h="167">
                        <a:moveTo>
                          <a:pt x="84" y="10"/>
                        </a:moveTo>
                        <a:cubicBezTo>
                          <a:pt x="124" y="10"/>
                          <a:pt x="157" y="43"/>
                          <a:pt x="157" y="84"/>
                        </a:cubicBezTo>
                        <a:cubicBezTo>
                          <a:pt x="157" y="124"/>
                          <a:pt x="124" y="157"/>
                          <a:pt x="84" y="157"/>
                        </a:cubicBezTo>
                        <a:cubicBezTo>
                          <a:pt x="43" y="157"/>
                          <a:pt x="10" y="124"/>
                          <a:pt x="10" y="84"/>
                        </a:cubicBezTo>
                        <a:cubicBezTo>
                          <a:pt x="10" y="43"/>
                          <a:pt x="43" y="10"/>
                          <a:pt x="84" y="10"/>
                        </a:cubicBezTo>
                        <a:close/>
                        <a:moveTo>
                          <a:pt x="84" y="0"/>
                        </a:moveTo>
                        <a:cubicBezTo>
                          <a:pt x="130" y="0"/>
                          <a:pt x="167" y="38"/>
                          <a:pt x="167" y="84"/>
                        </a:cubicBezTo>
                        <a:cubicBezTo>
                          <a:pt x="167" y="130"/>
                          <a:pt x="130" y="167"/>
                          <a:pt x="84" y="167"/>
                        </a:cubicBezTo>
                        <a:cubicBezTo>
                          <a:pt x="37" y="167"/>
                          <a:pt x="0" y="130"/>
                          <a:pt x="0" y="84"/>
                        </a:cubicBezTo>
                        <a:cubicBezTo>
                          <a:pt x="0" y="38"/>
                          <a:pt x="3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6ABBD6C-D7C6-8D59-D484-AAA544F390DB}"/>
                    </a:ext>
                  </a:extLst>
                </p:cNvPr>
                <p:cNvSpPr txBox="1"/>
                <p:nvPr/>
              </p:nvSpPr>
              <p:spPr>
                <a:xfrm>
                  <a:off x="5929612" y="1707807"/>
                  <a:ext cx="932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651"/>
                      </a:solidFill>
                    </a:rPr>
                    <a:t>Solver 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569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3</cp:revision>
  <dcterms:created xsi:type="dcterms:W3CDTF">2022-12-03T19:25:03Z</dcterms:created>
  <dcterms:modified xsi:type="dcterms:W3CDTF">2022-12-03T20:21:00Z</dcterms:modified>
</cp:coreProperties>
</file>